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220"/>
  </p:notesMasterIdLst>
  <p:handoutMasterIdLst>
    <p:handoutMasterId r:id="rId221"/>
  </p:handoutMasterIdLst>
  <p:sldIdLst>
    <p:sldId id="1244" r:id="rId3"/>
    <p:sldId id="435" r:id="rId4"/>
    <p:sldId id="640" r:id="rId5"/>
    <p:sldId id="489" r:id="rId6"/>
    <p:sldId id="491" r:id="rId7"/>
    <p:sldId id="492" r:id="rId8"/>
    <p:sldId id="487" r:id="rId9"/>
    <p:sldId id="493" r:id="rId10"/>
    <p:sldId id="494" r:id="rId11"/>
    <p:sldId id="495" r:id="rId12"/>
    <p:sldId id="496" r:id="rId13"/>
    <p:sldId id="497" r:id="rId14"/>
    <p:sldId id="501" r:id="rId15"/>
    <p:sldId id="499" r:id="rId16"/>
    <p:sldId id="503" r:id="rId17"/>
    <p:sldId id="508" r:id="rId18"/>
    <p:sldId id="504" r:id="rId19"/>
    <p:sldId id="505" r:id="rId20"/>
    <p:sldId id="509" r:id="rId21"/>
    <p:sldId id="441" r:id="rId22"/>
    <p:sldId id="442" r:id="rId23"/>
    <p:sldId id="443" r:id="rId24"/>
    <p:sldId id="444" r:id="rId25"/>
    <p:sldId id="445" r:id="rId26"/>
    <p:sldId id="447" r:id="rId27"/>
    <p:sldId id="448" r:id="rId28"/>
    <p:sldId id="449" r:id="rId29"/>
    <p:sldId id="512" r:id="rId30"/>
    <p:sldId id="433" r:id="rId31"/>
    <p:sldId id="513" r:id="rId32"/>
    <p:sldId id="456" r:id="rId33"/>
    <p:sldId id="517" r:id="rId34"/>
    <p:sldId id="518" r:id="rId35"/>
    <p:sldId id="514" r:id="rId36"/>
    <p:sldId id="292" r:id="rId37"/>
    <p:sldId id="515" r:id="rId38"/>
    <p:sldId id="516" r:id="rId39"/>
    <p:sldId id="1170" r:id="rId40"/>
    <p:sldId id="1171" r:id="rId41"/>
    <p:sldId id="1172" r:id="rId42"/>
    <p:sldId id="1173" r:id="rId43"/>
    <p:sldId id="1174" r:id="rId44"/>
    <p:sldId id="1177" r:id="rId45"/>
    <p:sldId id="1178" r:id="rId46"/>
    <p:sldId id="1176" r:id="rId47"/>
    <p:sldId id="1179" r:id="rId48"/>
    <p:sldId id="1180" r:id="rId49"/>
    <p:sldId id="1181" r:id="rId50"/>
    <p:sldId id="1184" r:id="rId51"/>
    <p:sldId id="1165" r:id="rId52"/>
    <p:sldId id="1167" r:id="rId53"/>
    <p:sldId id="1186" r:id="rId54"/>
    <p:sldId id="1187" r:id="rId55"/>
    <p:sldId id="1188" r:id="rId56"/>
    <p:sldId id="1158" r:id="rId57"/>
    <p:sldId id="1160" r:id="rId58"/>
    <p:sldId id="1161" r:id="rId59"/>
    <p:sldId id="1162" r:id="rId60"/>
    <p:sldId id="1154" r:id="rId61"/>
    <p:sldId id="1150" r:id="rId62"/>
    <p:sldId id="1152" r:id="rId63"/>
    <p:sldId id="1189" r:id="rId64"/>
    <p:sldId id="1192" r:id="rId65"/>
    <p:sldId id="519" r:id="rId66"/>
    <p:sldId id="1246" r:id="rId67"/>
    <p:sldId id="1247" r:id="rId68"/>
    <p:sldId id="520" r:id="rId69"/>
    <p:sldId id="970" r:id="rId70"/>
    <p:sldId id="969" r:id="rId71"/>
    <p:sldId id="968" r:id="rId72"/>
    <p:sldId id="398" r:id="rId73"/>
    <p:sldId id="380" r:id="rId74"/>
    <p:sldId id="402" r:id="rId75"/>
    <p:sldId id="400" r:id="rId76"/>
    <p:sldId id="396" r:id="rId77"/>
    <p:sldId id="401" r:id="rId78"/>
    <p:sldId id="850" r:id="rId79"/>
    <p:sldId id="374" r:id="rId80"/>
    <p:sldId id="540" r:id="rId81"/>
    <p:sldId id="537" r:id="rId82"/>
    <p:sldId id="1064" r:id="rId83"/>
    <p:sldId id="959" r:id="rId84"/>
    <p:sldId id="1065" r:id="rId85"/>
    <p:sldId id="1100" r:id="rId86"/>
    <p:sldId id="1068" r:id="rId87"/>
    <p:sldId id="1066" r:id="rId88"/>
    <p:sldId id="1082" r:id="rId89"/>
    <p:sldId id="522" r:id="rId90"/>
    <p:sldId id="791" r:id="rId91"/>
    <p:sldId id="1011" r:id="rId92"/>
    <p:sldId id="907" r:id="rId93"/>
    <p:sldId id="885" r:id="rId94"/>
    <p:sldId id="822" r:id="rId95"/>
    <p:sldId id="406" r:id="rId96"/>
    <p:sldId id="408" r:id="rId97"/>
    <p:sldId id="413" r:id="rId98"/>
    <p:sldId id="879" r:id="rId99"/>
    <p:sldId id="973" r:id="rId100"/>
    <p:sldId id="974" r:id="rId101"/>
    <p:sldId id="966" r:id="rId102"/>
    <p:sldId id="633" r:id="rId103"/>
    <p:sldId id="732" r:id="rId104"/>
    <p:sldId id="736" r:id="rId105"/>
    <p:sldId id="908" r:id="rId106"/>
    <p:sldId id="737" r:id="rId107"/>
    <p:sldId id="1032" r:id="rId108"/>
    <p:sldId id="738" r:id="rId109"/>
    <p:sldId id="750" r:id="rId110"/>
    <p:sldId id="634" r:id="rId111"/>
    <p:sldId id="955" r:id="rId112"/>
    <p:sldId id="948" r:id="rId113"/>
    <p:sldId id="947" r:id="rId114"/>
    <p:sldId id="730" r:id="rId115"/>
    <p:sldId id="965" r:id="rId116"/>
    <p:sldId id="638" r:id="rId117"/>
    <p:sldId id="1034" r:id="rId118"/>
    <p:sldId id="727" r:id="rId119"/>
    <p:sldId id="939" r:id="rId120"/>
    <p:sldId id="899" r:id="rId121"/>
    <p:sldId id="909" r:id="rId122"/>
    <p:sldId id="770" r:id="rId123"/>
    <p:sldId id="937" r:id="rId124"/>
    <p:sldId id="956" r:id="rId125"/>
    <p:sldId id="746" r:id="rId126"/>
    <p:sldId id="964" r:id="rId127"/>
    <p:sldId id="967" r:id="rId128"/>
    <p:sldId id="747" r:id="rId129"/>
    <p:sldId id="936" r:id="rId130"/>
    <p:sldId id="949" r:id="rId131"/>
    <p:sldId id="913" r:id="rId132"/>
    <p:sldId id="920" r:id="rId133"/>
    <p:sldId id="921" r:id="rId134"/>
    <p:sldId id="944" r:id="rId135"/>
    <p:sldId id="923" r:id="rId136"/>
    <p:sldId id="748" r:id="rId137"/>
    <p:sldId id="1071" r:id="rId138"/>
    <p:sldId id="801" r:id="rId139"/>
    <p:sldId id="938" r:id="rId140"/>
    <p:sldId id="749" r:id="rId141"/>
    <p:sldId id="917" r:id="rId142"/>
    <p:sldId id="898" r:id="rId143"/>
    <p:sldId id="639" r:id="rId144"/>
    <p:sldId id="897" r:id="rId145"/>
    <p:sldId id="919" r:id="rId146"/>
    <p:sldId id="903" r:id="rId147"/>
    <p:sldId id="904" r:id="rId148"/>
    <p:sldId id="905" r:id="rId149"/>
    <p:sldId id="910" r:id="rId150"/>
    <p:sldId id="914" r:id="rId151"/>
    <p:sldId id="962" r:id="rId152"/>
    <p:sldId id="725" r:id="rId153"/>
    <p:sldId id="958" r:id="rId154"/>
    <p:sldId id="916" r:id="rId155"/>
    <p:sldId id="918" r:id="rId156"/>
    <p:sldId id="960" r:id="rId157"/>
    <p:sldId id="984" r:id="rId158"/>
    <p:sldId id="823" r:id="rId159"/>
    <p:sldId id="851" r:id="rId160"/>
    <p:sldId id="853" r:id="rId161"/>
    <p:sldId id="861" r:id="rId162"/>
    <p:sldId id="863" r:id="rId163"/>
    <p:sldId id="862" r:id="rId164"/>
    <p:sldId id="860" r:id="rId165"/>
    <p:sldId id="751" r:id="rId166"/>
    <p:sldId id="887" r:id="rId167"/>
    <p:sldId id="888" r:id="rId168"/>
    <p:sldId id="889" r:id="rId169"/>
    <p:sldId id="890" r:id="rId170"/>
    <p:sldId id="767" r:id="rId171"/>
    <p:sldId id="891" r:id="rId172"/>
    <p:sldId id="766" r:id="rId173"/>
    <p:sldId id="628" r:id="rId174"/>
    <p:sldId id="630" r:id="rId175"/>
    <p:sldId id="754" r:id="rId176"/>
    <p:sldId id="922" r:id="rId177"/>
    <p:sldId id="983" r:id="rId178"/>
    <p:sldId id="1072" r:id="rId179"/>
    <p:sldId id="803" r:id="rId180"/>
    <p:sldId id="1061" r:id="rId181"/>
    <p:sldId id="950" r:id="rId182"/>
    <p:sldId id="951" r:id="rId183"/>
    <p:sldId id="961" r:id="rId184"/>
    <p:sldId id="852" r:id="rId185"/>
    <p:sldId id="703" r:id="rId186"/>
    <p:sldId id="632" r:id="rId187"/>
    <p:sldId id="637" r:id="rId188"/>
    <p:sldId id="900" r:id="rId189"/>
    <p:sldId id="895" r:id="rId190"/>
    <p:sldId id="1060" r:id="rId191"/>
    <p:sldId id="1245" r:id="rId192"/>
    <p:sldId id="1237" r:id="rId193"/>
    <p:sldId id="1067" r:id="rId194"/>
    <p:sldId id="1148" r:id="rId195"/>
    <p:sldId id="1149" r:id="rId196"/>
    <p:sldId id="1147" r:id="rId197"/>
    <p:sldId id="654" r:id="rId198"/>
    <p:sldId id="789" r:id="rId199"/>
    <p:sldId id="1239" r:id="rId200"/>
    <p:sldId id="790" r:id="rId201"/>
    <p:sldId id="1117" r:id="rId202"/>
    <p:sldId id="1118" r:id="rId203"/>
    <p:sldId id="1119" r:id="rId204"/>
    <p:sldId id="1120" r:id="rId205"/>
    <p:sldId id="1121" r:id="rId206"/>
    <p:sldId id="1122" r:id="rId207"/>
    <p:sldId id="1123" r:id="rId208"/>
    <p:sldId id="1124" r:id="rId209"/>
    <p:sldId id="1125" r:id="rId210"/>
    <p:sldId id="1126" r:id="rId211"/>
    <p:sldId id="1129" r:id="rId212"/>
    <p:sldId id="1128" r:id="rId213"/>
    <p:sldId id="1130" r:id="rId214"/>
    <p:sldId id="1131" r:id="rId215"/>
    <p:sldId id="1132" r:id="rId216"/>
    <p:sldId id="1133" r:id="rId217"/>
    <p:sldId id="1134" r:id="rId218"/>
    <p:sldId id="1135" r:id="rId219"/>
  </p:sldIdLst>
  <p:sldSz cx="9144000" cy="6858000" type="screen4x3"/>
  <p:notesSz cx="6797675" cy="9926638"/>
  <p:defaultTextStyle>
    <a:defPPr>
      <a:defRPr lang="en-GB"/>
    </a:defPPr>
    <a:lvl1pPr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1pPr>
    <a:lvl2pPr marL="4572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2pPr>
    <a:lvl3pPr marL="9144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3pPr>
    <a:lvl4pPr marL="13716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4pPr>
    <a:lvl5pPr marL="18288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37">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0D11C"/>
    <a:srgbClr val="FFCC99"/>
    <a:srgbClr val="66FF99"/>
    <a:srgbClr val="CCFFCC"/>
    <a:srgbClr val="E8A300"/>
    <a:srgbClr val="26D5DB"/>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Teminis stilius 1 – paryškinima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Be stiliaus, be tinklelio">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inis stilius 1 – paryškinima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DBED569-4797-4DF1-A0F4-6AAB3CD982D8}" styleName="Šviesus stilius 3 – paryškinimas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Be stiliaus, lentelės tinklelis">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15" autoAdjust="0"/>
    <p:restoredTop sz="94697" autoAdjust="0"/>
  </p:normalViewPr>
  <p:slideViewPr>
    <p:cSldViewPr snapToObjects="1">
      <p:cViewPr varScale="1">
        <p:scale>
          <a:sx n="104" d="100"/>
          <a:sy n="104" d="100"/>
        </p:scale>
        <p:origin x="426" y="96"/>
      </p:cViewPr>
      <p:guideLst>
        <p:guide orient="horz" pos="2137"/>
        <p:guide pos="2880"/>
      </p:guideLst>
    </p:cSldViewPr>
  </p:slideViewPr>
  <p:outlineViewPr>
    <p:cViewPr varScale="1">
      <p:scale>
        <a:sx n="170" d="200"/>
        <a:sy n="170" d="200"/>
      </p:scale>
      <p:origin x="0" y="-168852"/>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65" d="100"/>
          <a:sy n="65" d="100"/>
        </p:scale>
        <p:origin x="3690" y="84"/>
      </p:cViewPr>
      <p:guideLst>
        <p:guide orient="horz" pos="3127"/>
        <p:guide pos="2142"/>
      </p:guideLst>
    </p:cSldViewPr>
  </p:notesViewPr>
  <p:gridSpacing cx="36004" cy="36004"/>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59" Type="http://schemas.openxmlformats.org/officeDocument/2006/relationships/slide" Target="slides/slide157.xml"/><Relationship Id="rId170" Type="http://schemas.openxmlformats.org/officeDocument/2006/relationships/slide" Target="slides/slide168.xml"/><Relationship Id="rId191" Type="http://schemas.openxmlformats.org/officeDocument/2006/relationships/slide" Target="slides/slide189.xml"/><Relationship Id="rId205" Type="http://schemas.openxmlformats.org/officeDocument/2006/relationships/slide" Target="slides/slide203.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slide" Target="slides/slide147.xml"/><Relationship Id="rId5" Type="http://schemas.openxmlformats.org/officeDocument/2006/relationships/slide" Target="slides/slide3.xml"/><Relationship Id="rId95" Type="http://schemas.openxmlformats.org/officeDocument/2006/relationships/slide" Target="slides/slide93.xml"/><Relationship Id="rId160" Type="http://schemas.openxmlformats.org/officeDocument/2006/relationships/slide" Target="slides/slide158.xml"/><Relationship Id="rId181" Type="http://schemas.openxmlformats.org/officeDocument/2006/relationships/slide" Target="slides/slide179.xml"/><Relationship Id="rId216" Type="http://schemas.openxmlformats.org/officeDocument/2006/relationships/slide" Target="slides/slide214.xml"/><Relationship Id="rId211" Type="http://schemas.openxmlformats.org/officeDocument/2006/relationships/slide" Target="slides/slide209.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71" Type="http://schemas.openxmlformats.org/officeDocument/2006/relationships/slide" Target="slides/slide169.xml"/><Relationship Id="rId176" Type="http://schemas.openxmlformats.org/officeDocument/2006/relationships/slide" Target="slides/slide174.xml"/><Relationship Id="rId192" Type="http://schemas.openxmlformats.org/officeDocument/2006/relationships/slide" Target="slides/slide190.xml"/><Relationship Id="rId197" Type="http://schemas.openxmlformats.org/officeDocument/2006/relationships/slide" Target="slides/slide195.xml"/><Relationship Id="rId206" Type="http://schemas.openxmlformats.org/officeDocument/2006/relationships/slide" Target="slides/slide204.xml"/><Relationship Id="rId201" Type="http://schemas.openxmlformats.org/officeDocument/2006/relationships/slide" Target="slides/slide199.xml"/><Relationship Id="rId222" Type="http://schemas.openxmlformats.org/officeDocument/2006/relationships/presProps" Target="presProps.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61" Type="http://schemas.openxmlformats.org/officeDocument/2006/relationships/slide" Target="slides/slide159.xml"/><Relationship Id="rId166" Type="http://schemas.openxmlformats.org/officeDocument/2006/relationships/slide" Target="slides/slide164.xml"/><Relationship Id="rId182" Type="http://schemas.openxmlformats.org/officeDocument/2006/relationships/slide" Target="slides/slide180.xml"/><Relationship Id="rId187" Type="http://schemas.openxmlformats.org/officeDocument/2006/relationships/slide" Target="slides/slide185.xml"/><Relationship Id="rId217" Type="http://schemas.openxmlformats.org/officeDocument/2006/relationships/slide" Target="slides/slide215.xml"/><Relationship Id="rId1" Type="http://schemas.openxmlformats.org/officeDocument/2006/relationships/slideMaster" Target="slideMasters/slideMaster1.xml"/><Relationship Id="rId6" Type="http://schemas.openxmlformats.org/officeDocument/2006/relationships/slide" Target="slides/slide4.xml"/><Relationship Id="rId212" Type="http://schemas.openxmlformats.org/officeDocument/2006/relationships/slide" Target="slides/slide210.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slide" Target="slides/slide149.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172" Type="http://schemas.openxmlformats.org/officeDocument/2006/relationships/slide" Target="slides/slide170.xml"/><Relationship Id="rId193" Type="http://schemas.openxmlformats.org/officeDocument/2006/relationships/slide" Target="slides/slide191.xml"/><Relationship Id="rId202" Type="http://schemas.openxmlformats.org/officeDocument/2006/relationships/slide" Target="slides/slide200.xml"/><Relationship Id="rId207" Type="http://schemas.openxmlformats.org/officeDocument/2006/relationships/slide" Target="slides/slide205.xml"/><Relationship Id="rId223" Type="http://schemas.openxmlformats.org/officeDocument/2006/relationships/viewProps" Target="viewProps.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162" Type="http://schemas.openxmlformats.org/officeDocument/2006/relationships/slide" Target="slides/slide160.xml"/><Relationship Id="rId183" Type="http://schemas.openxmlformats.org/officeDocument/2006/relationships/slide" Target="slides/slide181.xml"/><Relationship Id="rId213" Type="http://schemas.openxmlformats.org/officeDocument/2006/relationships/slide" Target="slides/slide211.xml"/><Relationship Id="rId218" Type="http://schemas.openxmlformats.org/officeDocument/2006/relationships/slide" Target="slides/slide216.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199" Type="http://schemas.openxmlformats.org/officeDocument/2006/relationships/slide" Target="slides/slide197.xml"/><Relationship Id="rId203" Type="http://schemas.openxmlformats.org/officeDocument/2006/relationships/slide" Target="slides/slide201.xml"/><Relationship Id="rId208" Type="http://schemas.openxmlformats.org/officeDocument/2006/relationships/slide" Target="slides/slide206.xml"/><Relationship Id="rId19" Type="http://schemas.openxmlformats.org/officeDocument/2006/relationships/slide" Target="slides/slide17.xml"/><Relationship Id="rId224" Type="http://schemas.openxmlformats.org/officeDocument/2006/relationships/theme" Target="theme/theme1.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189" Type="http://schemas.openxmlformats.org/officeDocument/2006/relationships/slide" Target="slides/slide187.xml"/><Relationship Id="rId219" Type="http://schemas.openxmlformats.org/officeDocument/2006/relationships/slide" Target="slides/slide217.xml"/><Relationship Id="rId3" Type="http://schemas.openxmlformats.org/officeDocument/2006/relationships/slide" Target="slides/slide1.xml"/><Relationship Id="rId214" Type="http://schemas.openxmlformats.org/officeDocument/2006/relationships/slide" Target="slides/slide212.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79" Type="http://schemas.openxmlformats.org/officeDocument/2006/relationships/slide" Target="slides/slide177.xml"/><Relationship Id="rId195" Type="http://schemas.openxmlformats.org/officeDocument/2006/relationships/slide" Target="slides/slide193.xml"/><Relationship Id="rId209" Type="http://schemas.openxmlformats.org/officeDocument/2006/relationships/slide" Target="slides/slide207.xml"/><Relationship Id="rId190" Type="http://schemas.openxmlformats.org/officeDocument/2006/relationships/slide" Target="slides/slide188.xml"/><Relationship Id="rId204" Type="http://schemas.openxmlformats.org/officeDocument/2006/relationships/slide" Target="slides/slide202.xml"/><Relationship Id="rId220" Type="http://schemas.openxmlformats.org/officeDocument/2006/relationships/notesMaster" Target="notesMasters/notesMaster1.xml"/><Relationship Id="rId225" Type="http://schemas.openxmlformats.org/officeDocument/2006/relationships/tableStyles" Target="tableStyles.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slide" Target="slides/slide146.xml"/><Relationship Id="rId164" Type="http://schemas.openxmlformats.org/officeDocument/2006/relationships/slide" Target="slides/slide162.xml"/><Relationship Id="rId169" Type="http://schemas.openxmlformats.org/officeDocument/2006/relationships/slide" Target="slides/slide167.xml"/><Relationship Id="rId185" Type="http://schemas.openxmlformats.org/officeDocument/2006/relationships/slide" Target="slides/slide183.xml"/><Relationship Id="rId4" Type="http://schemas.openxmlformats.org/officeDocument/2006/relationships/slide" Target="slides/slide2.xml"/><Relationship Id="rId9" Type="http://schemas.openxmlformats.org/officeDocument/2006/relationships/slide" Target="slides/slide7.xml"/><Relationship Id="rId180" Type="http://schemas.openxmlformats.org/officeDocument/2006/relationships/slide" Target="slides/slide178.xml"/><Relationship Id="rId210" Type="http://schemas.openxmlformats.org/officeDocument/2006/relationships/slide" Target="slides/slide208.xml"/><Relationship Id="rId215" Type="http://schemas.openxmlformats.org/officeDocument/2006/relationships/slide" Target="slides/slide213.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 Id="rId196" Type="http://schemas.openxmlformats.org/officeDocument/2006/relationships/slide" Target="slides/slide194.xml"/><Relationship Id="rId200" Type="http://schemas.openxmlformats.org/officeDocument/2006/relationships/slide" Target="slides/slide198.xml"/><Relationship Id="rId16" Type="http://schemas.openxmlformats.org/officeDocument/2006/relationships/slide" Target="slides/slide14.xml"/><Relationship Id="rId221" Type="http://schemas.openxmlformats.org/officeDocument/2006/relationships/handoutMaster" Target="handoutMasters/handoutMaster1.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247" cy="496572"/>
          </a:xfrm>
          <a:prstGeom prst="rect">
            <a:avLst/>
          </a:prstGeom>
        </p:spPr>
        <p:txBody>
          <a:bodyPr vert="horz" lIns="91500" tIns="45750" rIns="91500" bIns="45750" rtlCol="0"/>
          <a:lstStyle>
            <a:lvl1pPr algn="l" eaLnBrk="1" hangingPunct="1">
              <a:lnSpc>
                <a:spcPct val="81000"/>
              </a:lnSpc>
              <a:buClr>
                <a:srgbClr val="000000"/>
              </a:buClr>
              <a:buSzPct val="100000"/>
              <a:buFont typeface="Arial" charset="0"/>
              <a:buNone/>
              <a:defRPr sz="1200">
                <a:latin typeface="Arial" charset="0"/>
                <a:ea typeface="+mn-ea"/>
                <a:cs typeface="+mn-cs"/>
              </a:defRPr>
            </a:lvl1pPr>
          </a:lstStyle>
          <a:p>
            <a:pPr>
              <a:defRPr/>
            </a:pPr>
            <a:endParaRPr lang="lt-LT"/>
          </a:p>
        </p:txBody>
      </p:sp>
      <p:sp>
        <p:nvSpPr>
          <p:cNvPr id="3" name="Date Placeholder 2"/>
          <p:cNvSpPr>
            <a:spLocks noGrp="1"/>
          </p:cNvSpPr>
          <p:nvPr>
            <p:ph type="dt" sz="quarter" idx="1"/>
          </p:nvPr>
        </p:nvSpPr>
        <p:spPr>
          <a:xfrm>
            <a:off x="3849826" y="0"/>
            <a:ext cx="2946246" cy="496572"/>
          </a:xfrm>
          <a:prstGeom prst="rect">
            <a:avLst/>
          </a:prstGeom>
        </p:spPr>
        <p:txBody>
          <a:bodyPr vert="horz" wrap="square" lIns="91500" tIns="45750" rIns="91500" bIns="45750" numCol="1" anchor="t" anchorCtr="0" compatLnSpc="1">
            <a:prstTxWarp prst="textNoShape">
              <a:avLst/>
            </a:prstTxWarp>
          </a:bodyPr>
          <a:lstStyle>
            <a:lvl1pPr algn="r" eaLnBrk="1" hangingPunct="1">
              <a:lnSpc>
                <a:spcPct val="81000"/>
              </a:lnSpc>
              <a:buClr>
                <a:srgbClr val="000000"/>
              </a:buClr>
              <a:buSzPct val="100000"/>
              <a:buFont typeface="Arial" pitchFamily="34" charset="0"/>
              <a:buNone/>
              <a:defRPr sz="1200">
                <a:latin typeface="Arial" pitchFamily="34" charset="0"/>
              </a:defRPr>
            </a:lvl1pPr>
          </a:lstStyle>
          <a:p>
            <a:pPr>
              <a:defRPr/>
            </a:pPr>
            <a:fld id="{6DDC24BD-D1AB-48DA-B764-72556E42252C}" type="datetimeFigureOut">
              <a:rPr lang="lt-LT"/>
              <a:pPr>
                <a:defRPr/>
              </a:pPr>
              <a:t>2020-01-30</a:t>
            </a:fld>
            <a:endParaRPr lang="lt-LT"/>
          </a:p>
        </p:txBody>
      </p:sp>
      <p:sp>
        <p:nvSpPr>
          <p:cNvPr id="4" name="Footer Placeholder 3"/>
          <p:cNvSpPr>
            <a:spLocks noGrp="1"/>
          </p:cNvSpPr>
          <p:nvPr>
            <p:ph type="ftr" sz="quarter" idx="2"/>
          </p:nvPr>
        </p:nvSpPr>
        <p:spPr>
          <a:xfrm>
            <a:off x="0" y="9428470"/>
            <a:ext cx="2946247" cy="496571"/>
          </a:xfrm>
          <a:prstGeom prst="rect">
            <a:avLst/>
          </a:prstGeom>
        </p:spPr>
        <p:txBody>
          <a:bodyPr vert="horz" lIns="91500" tIns="45750" rIns="91500" bIns="45750" rtlCol="0" anchor="b"/>
          <a:lstStyle>
            <a:lvl1pPr algn="l" eaLnBrk="1" hangingPunct="1">
              <a:lnSpc>
                <a:spcPct val="81000"/>
              </a:lnSpc>
              <a:buClr>
                <a:srgbClr val="000000"/>
              </a:buClr>
              <a:buSzPct val="100000"/>
              <a:buFont typeface="Arial" charset="0"/>
              <a:buNone/>
              <a:defRPr sz="1200">
                <a:latin typeface="Arial" charset="0"/>
                <a:ea typeface="+mn-ea"/>
                <a:cs typeface="+mn-cs"/>
              </a:defRPr>
            </a:lvl1pPr>
          </a:lstStyle>
          <a:p>
            <a:pPr>
              <a:defRPr/>
            </a:pPr>
            <a:endParaRPr lang="lt-LT"/>
          </a:p>
        </p:txBody>
      </p:sp>
      <p:sp>
        <p:nvSpPr>
          <p:cNvPr id="5" name="Slide Number Placeholder 4"/>
          <p:cNvSpPr>
            <a:spLocks noGrp="1"/>
          </p:cNvSpPr>
          <p:nvPr>
            <p:ph type="sldNum" sz="quarter" idx="3"/>
          </p:nvPr>
        </p:nvSpPr>
        <p:spPr>
          <a:xfrm>
            <a:off x="3849826" y="9428470"/>
            <a:ext cx="2946246" cy="496571"/>
          </a:xfrm>
          <a:prstGeom prst="rect">
            <a:avLst/>
          </a:prstGeom>
        </p:spPr>
        <p:txBody>
          <a:bodyPr vert="horz" wrap="square" lIns="91500" tIns="45750" rIns="91500" bIns="45750" numCol="1" anchor="b" anchorCtr="0" compatLnSpc="1">
            <a:prstTxWarp prst="textNoShape">
              <a:avLst/>
            </a:prstTxWarp>
          </a:bodyPr>
          <a:lstStyle>
            <a:lvl1pPr algn="r" eaLnBrk="1" hangingPunct="1">
              <a:lnSpc>
                <a:spcPct val="81000"/>
              </a:lnSpc>
              <a:buClr>
                <a:srgbClr val="000000"/>
              </a:buClr>
              <a:buSzPct val="100000"/>
              <a:buFont typeface="Arial" panose="020B0604020202020204" pitchFamily="34" charset="0"/>
              <a:buNone/>
              <a:defRPr sz="1200"/>
            </a:lvl1pPr>
          </a:lstStyle>
          <a:p>
            <a:pPr>
              <a:defRPr/>
            </a:pPr>
            <a:fld id="{60DFE4C2-A46D-488C-85E1-BBFCD24F9EF8}" type="slidenum">
              <a:rPr lang="lt-LT" altLang="lt-LT"/>
              <a:pPr>
                <a:defRPr/>
              </a:pPr>
              <a:t>‹#›</a:t>
            </a:fld>
            <a:endParaRPr lang="lt-LT" altLang="lt-LT"/>
          </a:p>
        </p:txBody>
      </p:sp>
    </p:spTree>
    <p:extLst>
      <p:ext uri="{BB962C8B-B14F-4D97-AF65-F5344CB8AC3E}">
        <p14:creationId xmlns:p14="http://schemas.microsoft.com/office/powerpoint/2010/main" val="41348251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 y="0"/>
            <a:ext cx="6797675" cy="9926638"/>
          </a:xfrm>
          <a:prstGeom prst="roundRect">
            <a:avLst>
              <a:gd name="adj" fmla="val 23"/>
            </a:avLst>
          </a:prstGeom>
          <a:solidFill>
            <a:srgbClr val="FFFFFF"/>
          </a:solidFill>
          <a:ln>
            <a:noFill/>
          </a:ln>
          <a:extLst>
            <a:ext uri="{91240B29-F687-4F45-9708-019B960494DF}">
              <a14:hiddenLine xmlns:a14="http://schemas.microsoft.com/office/drawing/2010/main" w="9360">
                <a:solidFill>
                  <a:srgbClr val="000000"/>
                </a:solidFill>
                <a:miter lim="800000"/>
                <a:headEnd/>
                <a:tailEnd/>
              </a14:hiddenLine>
            </a:ext>
          </a:extLst>
        </p:spPr>
        <p:txBody>
          <a:bodyPr wrap="none" lIns="91500" tIns="45750" rIns="91500" bIns="45750" anchor="ctr"/>
          <a:lstStyle>
            <a:lvl1pPr eaLnBrk="0" hangingPunct="0">
              <a:defRPr>
                <a:solidFill>
                  <a:schemeClr val="bg1"/>
                </a:solidFill>
                <a:latin typeface="Arial" panose="020B0604020202020204" pitchFamily="34" charset="0"/>
                <a:ea typeface="ＭＳ Ｐゴシック" panose="020B0600070205080204" pitchFamily="34" charset="-128"/>
              </a:defRPr>
            </a:lvl1pPr>
            <a:lvl2pPr marL="742950" indent="-285750" eaLnBrk="0" hangingPunct="0">
              <a:defRPr>
                <a:solidFill>
                  <a:schemeClr val="bg1"/>
                </a:solidFill>
                <a:latin typeface="Arial" panose="020B0604020202020204" pitchFamily="34" charset="0"/>
                <a:ea typeface="ＭＳ Ｐゴシック" panose="020B0600070205080204" pitchFamily="34" charset="-128"/>
              </a:defRPr>
            </a:lvl2pPr>
            <a:lvl3pPr marL="1143000" indent="-228600" eaLnBrk="0" hangingPunct="0">
              <a:defRPr>
                <a:solidFill>
                  <a:schemeClr val="bg1"/>
                </a:solidFill>
                <a:latin typeface="Arial" panose="020B0604020202020204" pitchFamily="34" charset="0"/>
                <a:ea typeface="ＭＳ Ｐゴシック" panose="020B0600070205080204" pitchFamily="34" charset="-128"/>
              </a:defRPr>
            </a:lvl3pPr>
            <a:lvl4pPr marL="1600200" indent="-228600" eaLnBrk="0" hangingPunct="0">
              <a:defRPr>
                <a:solidFill>
                  <a:schemeClr val="bg1"/>
                </a:solidFill>
                <a:latin typeface="Arial" panose="020B0604020202020204" pitchFamily="34" charset="0"/>
                <a:ea typeface="ＭＳ Ｐゴシック" panose="020B0600070205080204" pitchFamily="34" charset="-128"/>
              </a:defRPr>
            </a:lvl4pPr>
            <a:lvl5pPr marL="2057400" indent="-228600" eaLnBrk="0" hangingPunct="0">
              <a:defRPr>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9pPr>
          </a:lstStyle>
          <a:p>
            <a:pPr eaLnBrk="1" hangingPunct="1">
              <a:lnSpc>
                <a:spcPct val="81000"/>
              </a:lnSpc>
              <a:buClr>
                <a:srgbClr val="000000"/>
              </a:buClr>
              <a:buSzPct val="100000"/>
              <a:buFont typeface="Arial" panose="020B0604020202020204" pitchFamily="34" charset="0"/>
              <a:buNone/>
              <a:defRPr/>
            </a:pPr>
            <a:endParaRPr lang="lt-LT" altLang="lt-LT" smtClean="0"/>
          </a:p>
        </p:txBody>
      </p:sp>
      <p:sp>
        <p:nvSpPr>
          <p:cNvPr id="6147" name="AutoShape 2"/>
          <p:cNvSpPr>
            <a:spLocks noChangeArrowheads="1"/>
          </p:cNvSpPr>
          <p:nvPr/>
        </p:nvSpPr>
        <p:spPr bwMode="auto">
          <a:xfrm>
            <a:off x="1" y="0"/>
            <a:ext cx="6797675" cy="9926638"/>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500" tIns="45750" rIns="91500" bIns="45750" anchor="ctr"/>
          <a:lstStyle>
            <a:lvl1pPr eaLnBrk="0" hangingPunct="0">
              <a:defRPr>
                <a:solidFill>
                  <a:schemeClr val="bg1"/>
                </a:solidFill>
                <a:latin typeface="Arial" panose="020B0604020202020204" pitchFamily="34" charset="0"/>
                <a:ea typeface="ＭＳ Ｐゴシック" panose="020B0600070205080204" pitchFamily="34" charset="-128"/>
              </a:defRPr>
            </a:lvl1pPr>
            <a:lvl2pPr marL="742950" indent="-285750" eaLnBrk="0" hangingPunct="0">
              <a:defRPr>
                <a:solidFill>
                  <a:schemeClr val="bg1"/>
                </a:solidFill>
                <a:latin typeface="Arial" panose="020B0604020202020204" pitchFamily="34" charset="0"/>
                <a:ea typeface="ＭＳ Ｐゴシック" panose="020B0600070205080204" pitchFamily="34" charset="-128"/>
              </a:defRPr>
            </a:lvl2pPr>
            <a:lvl3pPr marL="1143000" indent="-228600" eaLnBrk="0" hangingPunct="0">
              <a:defRPr>
                <a:solidFill>
                  <a:schemeClr val="bg1"/>
                </a:solidFill>
                <a:latin typeface="Arial" panose="020B0604020202020204" pitchFamily="34" charset="0"/>
                <a:ea typeface="ＭＳ Ｐゴシック" panose="020B0600070205080204" pitchFamily="34" charset="-128"/>
              </a:defRPr>
            </a:lvl3pPr>
            <a:lvl4pPr marL="1600200" indent="-228600" eaLnBrk="0" hangingPunct="0">
              <a:defRPr>
                <a:solidFill>
                  <a:schemeClr val="bg1"/>
                </a:solidFill>
                <a:latin typeface="Arial" panose="020B0604020202020204" pitchFamily="34" charset="0"/>
                <a:ea typeface="ＭＳ Ｐゴシック" panose="020B0600070205080204" pitchFamily="34" charset="-128"/>
              </a:defRPr>
            </a:lvl4pPr>
            <a:lvl5pPr marL="2057400" indent="-228600" eaLnBrk="0" hangingPunct="0">
              <a:defRPr>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9pPr>
          </a:lstStyle>
          <a:p>
            <a:pPr eaLnBrk="1" hangingPunct="1">
              <a:lnSpc>
                <a:spcPct val="81000"/>
              </a:lnSpc>
              <a:buClr>
                <a:srgbClr val="000000"/>
              </a:buClr>
              <a:buSzPct val="100000"/>
              <a:buFont typeface="Arial" panose="020B0604020202020204" pitchFamily="34" charset="0"/>
              <a:buNone/>
              <a:defRPr/>
            </a:pPr>
            <a:endParaRPr lang="lt-LT" altLang="lt-LT" smtClean="0"/>
          </a:p>
        </p:txBody>
      </p:sp>
      <p:sp>
        <p:nvSpPr>
          <p:cNvPr id="4100" name="Rectangle 3"/>
          <p:cNvSpPr>
            <a:spLocks noGrp="1" noRot="1" noChangeAspect="1" noChangeArrowheads="1"/>
          </p:cNvSpPr>
          <p:nvPr>
            <p:ph type="sldImg"/>
          </p:nvPr>
        </p:nvSpPr>
        <p:spPr bwMode="auto">
          <a:xfrm>
            <a:off x="-8963025" y="-5970588"/>
            <a:ext cx="17926050" cy="134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2" name="Rectangle 4"/>
          <p:cNvSpPr>
            <a:spLocks noGrp="1" noChangeArrowheads="1"/>
          </p:cNvSpPr>
          <p:nvPr>
            <p:ph type="body"/>
          </p:nvPr>
        </p:nvSpPr>
        <p:spPr bwMode="auto">
          <a:xfrm>
            <a:off x="679287" y="4715034"/>
            <a:ext cx="5434295" cy="4465949"/>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n-US" noProof="0" smtClean="0"/>
          </a:p>
        </p:txBody>
      </p:sp>
    </p:spTree>
    <p:extLst>
      <p:ext uri="{BB962C8B-B14F-4D97-AF65-F5344CB8AC3E}">
        <p14:creationId xmlns:p14="http://schemas.microsoft.com/office/powerpoint/2010/main" val="261679106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4" name="Group 33"/>
          <p:cNvGrpSpPr>
            <a:grpSpLocks/>
          </p:cNvGrpSpPr>
          <p:nvPr userDrawn="1"/>
        </p:nvGrpSpPr>
        <p:grpSpPr bwMode="auto">
          <a:xfrm>
            <a:off x="0" y="-26988"/>
            <a:ext cx="9144000" cy="414338"/>
            <a:chOff x="0" y="-26987"/>
            <a:chExt cx="9144000" cy="413572"/>
          </a:xfrm>
        </p:grpSpPr>
        <p:grpSp>
          <p:nvGrpSpPr>
            <p:cNvPr id="5" name="Group 35"/>
            <p:cNvGrpSpPr>
              <a:grpSpLocks/>
            </p:cNvGrpSpPr>
            <p:nvPr/>
          </p:nvGrpSpPr>
          <p:grpSpPr bwMode="auto">
            <a:xfrm>
              <a:off x="0" y="-26987"/>
              <a:ext cx="2987675" cy="413572"/>
              <a:chOff x="467544" y="2276872"/>
              <a:chExt cx="2808312" cy="3312368"/>
            </a:xfrm>
          </p:grpSpPr>
          <p:sp>
            <p:nvSpPr>
              <p:cNvPr id="12" name="Rounded Rectangle 31"/>
              <p:cNvSpPr>
                <a:spLocks noChangeArrowheads="1"/>
              </p:cNvSpPr>
              <p:nvPr/>
            </p:nvSpPr>
            <p:spPr bwMode="auto">
              <a:xfrm>
                <a:off x="467544" y="2276872"/>
                <a:ext cx="2808312" cy="3312368"/>
              </a:xfrm>
              <a:prstGeom prst="roundRect">
                <a:avLst>
                  <a:gd name="adj" fmla="val 16667"/>
                </a:avLst>
              </a:pr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bg1"/>
                    </a:solidFill>
                    <a:latin typeface="Arial" panose="020B0604020202020204" pitchFamily="34" charset="0"/>
                    <a:ea typeface="ＭＳ Ｐゴシック" panose="020B0600070205080204" pitchFamily="34" charset="-128"/>
                  </a:defRPr>
                </a:lvl1pPr>
                <a:lvl2pPr marL="742950" indent="-285750" eaLnBrk="0" hangingPunct="0">
                  <a:defRPr>
                    <a:solidFill>
                      <a:schemeClr val="bg1"/>
                    </a:solidFill>
                    <a:latin typeface="Arial" panose="020B0604020202020204" pitchFamily="34" charset="0"/>
                    <a:ea typeface="ＭＳ Ｐゴシック" panose="020B0600070205080204" pitchFamily="34" charset="-128"/>
                  </a:defRPr>
                </a:lvl2pPr>
                <a:lvl3pPr marL="1143000" indent="-228600" eaLnBrk="0" hangingPunct="0">
                  <a:defRPr>
                    <a:solidFill>
                      <a:schemeClr val="bg1"/>
                    </a:solidFill>
                    <a:latin typeface="Arial" panose="020B0604020202020204" pitchFamily="34" charset="0"/>
                    <a:ea typeface="ＭＳ Ｐゴシック" panose="020B0600070205080204" pitchFamily="34" charset="-128"/>
                  </a:defRPr>
                </a:lvl3pPr>
                <a:lvl4pPr marL="1600200" indent="-228600" eaLnBrk="0" hangingPunct="0">
                  <a:defRPr>
                    <a:solidFill>
                      <a:schemeClr val="bg1"/>
                    </a:solidFill>
                    <a:latin typeface="Arial" panose="020B0604020202020204" pitchFamily="34" charset="0"/>
                    <a:ea typeface="ＭＳ Ｐゴシック" panose="020B0600070205080204" pitchFamily="34" charset="-128"/>
                  </a:defRPr>
                </a:lvl4pPr>
                <a:lvl5pPr marL="2057400" indent="-228600" eaLnBrk="0" hangingPunct="0">
                  <a:defRPr>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9pPr>
              </a:lstStyle>
              <a:p>
                <a:pPr eaLnBrk="1" hangingPunct="1">
                  <a:lnSpc>
                    <a:spcPct val="81000"/>
                  </a:lnSpc>
                  <a:buClr>
                    <a:srgbClr val="000000"/>
                  </a:buClr>
                  <a:buSzPct val="100000"/>
                  <a:buFont typeface="Arial" panose="020B0604020202020204" pitchFamily="34" charset="0"/>
                  <a:buNone/>
                  <a:defRPr/>
                </a:pPr>
                <a:endParaRPr lang="lt-LT" altLang="lt-LT" smtClean="0"/>
              </a:p>
            </p:txBody>
          </p:sp>
          <p:sp>
            <p:nvSpPr>
              <p:cNvPr id="13" name="TextBox 32"/>
              <p:cNvSpPr txBox="1">
                <a:spLocks noChangeArrowheads="1"/>
              </p:cNvSpPr>
              <p:nvPr/>
            </p:nvSpPr>
            <p:spPr bwMode="auto">
              <a:xfrm>
                <a:off x="900281" y="2556083"/>
                <a:ext cx="2015957" cy="2322458"/>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bg1"/>
                    </a:solidFill>
                    <a:latin typeface="Arial" pitchFamily="34" charset="0"/>
                    <a:ea typeface="ＭＳ Ｐゴシック" pitchFamily="34" charset="-128"/>
                  </a:defRPr>
                </a:lvl1pPr>
                <a:lvl2pPr marL="742950" indent="-285750" eaLnBrk="0" hangingPunct="0">
                  <a:defRPr sz="2400">
                    <a:solidFill>
                      <a:schemeClr val="bg1"/>
                    </a:solidFill>
                    <a:latin typeface="Arial" pitchFamily="34" charset="0"/>
                    <a:ea typeface="ＭＳ Ｐゴシック" pitchFamily="34" charset="-128"/>
                  </a:defRPr>
                </a:lvl2pPr>
                <a:lvl3pPr marL="1143000" indent="-228600" eaLnBrk="0" hangingPunct="0">
                  <a:defRPr sz="2400">
                    <a:solidFill>
                      <a:schemeClr val="bg1"/>
                    </a:solidFill>
                    <a:latin typeface="Arial" pitchFamily="34" charset="0"/>
                    <a:ea typeface="ＭＳ Ｐゴシック" pitchFamily="34" charset="-128"/>
                  </a:defRPr>
                </a:lvl3pPr>
                <a:lvl4pPr marL="1600200" indent="-228600" eaLnBrk="0" hangingPunct="0">
                  <a:defRPr sz="2400">
                    <a:solidFill>
                      <a:schemeClr val="bg1"/>
                    </a:solidFill>
                    <a:latin typeface="Arial" pitchFamily="34" charset="0"/>
                    <a:ea typeface="ＭＳ Ｐゴシック" pitchFamily="34" charset="-128"/>
                  </a:defRPr>
                </a:lvl4pPr>
                <a:lvl5pPr marL="2057400" indent="-228600" eaLnBrk="0" hangingPunct="0">
                  <a:defRPr sz="2400">
                    <a:solidFill>
                      <a:schemeClr val="bg1"/>
                    </a:solidFill>
                    <a:latin typeface="Arial" pitchFamily="34" charset="0"/>
                    <a:ea typeface="ＭＳ Ｐゴシック"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9pPr>
              </a:lstStyle>
              <a:p>
                <a:pPr algn="ctr" eaLnBrk="1" hangingPunct="1">
                  <a:lnSpc>
                    <a:spcPct val="81000"/>
                  </a:lnSpc>
                  <a:buClr>
                    <a:srgbClr val="000000"/>
                  </a:buClr>
                  <a:buSzPct val="100000"/>
                  <a:buFont typeface="Arial" panose="020B0604020202020204" pitchFamily="34" charset="0"/>
                  <a:buNone/>
                  <a:defRPr/>
                </a:pPr>
                <a:r>
                  <a:rPr lang="lt-LT" b="1" dirty="0" smtClean="0">
                    <a:latin typeface="Garamond bold" pitchFamily="18" charset="0"/>
                    <a:cs typeface="Times New Roman" pitchFamily="18" charset="0"/>
                  </a:rPr>
                  <a:t>Sužinokime</a:t>
                </a:r>
              </a:p>
            </p:txBody>
          </p:sp>
        </p:grpSp>
        <p:grpSp>
          <p:nvGrpSpPr>
            <p:cNvPr id="6" name="Group 36"/>
            <p:cNvGrpSpPr/>
            <p:nvPr/>
          </p:nvGrpSpPr>
          <p:grpSpPr>
            <a:xfrm>
              <a:off x="2808558" y="-26986"/>
              <a:ext cx="3275610" cy="413571"/>
              <a:chOff x="467544" y="2276872"/>
              <a:chExt cx="2808312" cy="3312368"/>
            </a:xfrm>
            <a:solidFill>
              <a:srgbClr val="92D050"/>
            </a:solidFill>
          </p:grpSpPr>
          <p:sp>
            <p:nvSpPr>
              <p:cNvPr id="10" name="Rounded Rectangle 28"/>
              <p:cNvSpPr/>
              <p:nvPr/>
            </p:nvSpPr>
            <p:spPr bwMode="auto">
              <a:xfrm>
                <a:off x="467544" y="2276872"/>
                <a:ext cx="2808312" cy="3312368"/>
              </a:xfrm>
              <a:prstGeom prst="roundRect">
                <a:avLst/>
              </a:prstGeom>
              <a:solidFill>
                <a:srgbClr val="A0D11C"/>
              </a:solidFill>
              <a:ln w="9525" cap="flat" cmpd="sng" algn="ctr">
                <a:noFill/>
                <a:prstDash val="solid"/>
                <a:round/>
                <a:headEnd type="none" w="med" len="med"/>
                <a:tailEnd type="none" w="med" len="med"/>
              </a:ln>
              <a:effectLst/>
            </p:spPr>
            <p:txBody>
              <a:bodyPr/>
              <a:lstStyle/>
              <a:p>
                <a:pPr eaLnBrk="1" hangingPunct="1">
                  <a:lnSpc>
                    <a:spcPct val="81000"/>
                  </a:lnSpc>
                  <a:buClr>
                    <a:srgbClr val="000000"/>
                  </a:buClr>
                  <a:buSzPct val="100000"/>
                  <a:buFont typeface="Arial" charset="0"/>
                  <a:buNone/>
                  <a:defRPr/>
                </a:pPr>
                <a:endParaRPr lang="lt-LT">
                  <a:latin typeface="Arial" charset="0"/>
                  <a:ea typeface="+mn-ea"/>
                </a:endParaRPr>
              </a:p>
            </p:txBody>
          </p:sp>
          <p:sp>
            <p:nvSpPr>
              <p:cNvPr id="11" name="TextBox 10"/>
              <p:cNvSpPr txBox="1"/>
              <p:nvPr/>
            </p:nvSpPr>
            <p:spPr>
              <a:xfrm>
                <a:off x="899592" y="2562047"/>
                <a:ext cx="2016224" cy="2319565"/>
              </a:xfrm>
              <a:prstGeom prst="rect">
                <a:avLst/>
              </a:prstGeom>
              <a:solidFill>
                <a:srgbClr val="A0D11C"/>
              </a:solidFill>
            </p:spPr>
            <p:txBody>
              <a:bodyPr>
                <a:spAutoFit/>
              </a:bodyPr>
              <a:lstStyle/>
              <a:p>
                <a:pPr algn="ctr" eaLnBrk="1" hangingPunct="1">
                  <a:lnSpc>
                    <a:spcPct val="81000"/>
                  </a:lnSpc>
                  <a:buClr>
                    <a:srgbClr val="000000"/>
                  </a:buClr>
                  <a:buSzPct val="100000"/>
                  <a:buFont typeface="Arial" charset="0"/>
                  <a:buNone/>
                  <a:defRPr/>
                </a:pPr>
                <a:r>
                  <a:rPr lang="lt-LT" sz="2400" b="1" dirty="0">
                    <a:latin typeface="Garamond bold" pitchFamily="18" charset="0"/>
                    <a:ea typeface="+mn-ea"/>
                    <a:cs typeface="Times New Roman" pitchFamily="18" charset="0"/>
                  </a:rPr>
                  <a:t>Tobulėkime</a:t>
                </a:r>
              </a:p>
            </p:txBody>
          </p:sp>
        </p:grpSp>
        <p:grpSp>
          <p:nvGrpSpPr>
            <p:cNvPr id="7" name="Group 40"/>
            <p:cNvGrpSpPr/>
            <p:nvPr/>
          </p:nvGrpSpPr>
          <p:grpSpPr>
            <a:xfrm>
              <a:off x="5883491" y="-26986"/>
              <a:ext cx="3260509" cy="413571"/>
              <a:chOff x="467544" y="2276872"/>
              <a:chExt cx="2808312" cy="3312368"/>
            </a:xfrm>
            <a:solidFill>
              <a:srgbClr val="4689DA"/>
            </a:solidFill>
          </p:grpSpPr>
          <p:sp>
            <p:nvSpPr>
              <p:cNvPr id="8" name="Rounded Rectangle 31"/>
              <p:cNvSpPr/>
              <p:nvPr/>
            </p:nvSpPr>
            <p:spPr bwMode="auto">
              <a:xfrm>
                <a:off x="467544" y="2276872"/>
                <a:ext cx="2808312" cy="3312368"/>
              </a:xfrm>
              <a:prstGeom prst="roundRect">
                <a:avLst/>
              </a:prstGeom>
              <a:solidFill>
                <a:srgbClr val="26D5DB"/>
              </a:solidFill>
              <a:ln w="9525" cap="flat" cmpd="sng" algn="ctr">
                <a:noFill/>
                <a:prstDash val="solid"/>
                <a:round/>
                <a:headEnd type="none" w="med" len="med"/>
                <a:tailEnd type="none" w="med" len="med"/>
              </a:ln>
              <a:effectLst/>
            </p:spPr>
            <p:txBody>
              <a:bodyPr/>
              <a:lstStyle/>
              <a:p>
                <a:pPr eaLnBrk="1" hangingPunct="1">
                  <a:lnSpc>
                    <a:spcPct val="81000"/>
                  </a:lnSpc>
                  <a:buClr>
                    <a:srgbClr val="000000"/>
                  </a:buClr>
                  <a:buSzPct val="100000"/>
                  <a:buFont typeface="Arial" charset="0"/>
                  <a:buNone/>
                  <a:defRPr/>
                </a:pPr>
                <a:endParaRPr lang="lt-LT">
                  <a:latin typeface="Arial" charset="0"/>
                  <a:ea typeface="+mn-ea"/>
                </a:endParaRPr>
              </a:p>
            </p:txBody>
          </p:sp>
          <p:sp>
            <p:nvSpPr>
              <p:cNvPr id="9" name="TextBox 8"/>
              <p:cNvSpPr txBox="1"/>
              <p:nvPr/>
            </p:nvSpPr>
            <p:spPr>
              <a:xfrm>
                <a:off x="899592" y="2525305"/>
                <a:ext cx="2016224" cy="2319563"/>
              </a:xfrm>
              <a:prstGeom prst="rect">
                <a:avLst/>
              </a:prstGeom>
              <a:solidFill>
                <a:srgbClr val="26D5DB"/>
              </a:solidFill>
            </p:spPr>
            <p:txBody>
              <a:bodyPr>
                <a:spAutoFit/>
              </a:bodyPr>
              <a:lstStyle/>
              <a:p>
                <a:pPr algn="ctr" eaLnBrk="1" hangingPunct="1">
                  <a:lnSpc>
                    <a:spcPct val="81000"/>
                  </a:lnSpc>
                  <a:buClr>
                    <a:srgbClr val="000000"/>
                  </a:buClr>
                  <a:buSzPct val="100000"/>
                  <a:buFont typeface="Arial" charset="0"/>
                  <a:buNone/>
                  <a:defRPr/>
                </a:pPr>
                <a:r>
                  <a:rPr lang="lt-LT" sz="2400" b="1" dirty="0">
                    <a:latin typeface="Garamond bold" pitchFamily="18" charset="0"/>
                    <a:ea typeface="+mn-ea"/>
                    <a:cs typeface="Times New Roman" pitchFamily="18" charset="0"/>
                  </a:rPr>
                  <a:t>Veikime</a:t>
                </a:r>
              </a:p>
            </p:txBody>
          </p:sp>
        </p:grpSp>
      </p:grpSp>
      <p:sp>
        <p:nvSpPr>
          <p:cNvPr id="3" name="Subtitle 2"/>
          <p:cNvSpPr>
            <a:spLocks noGrp="1"/>
          </p:cNvSpPr>
          <p:nvPr>
            <p:ph type="subTitle" idx="1"/>
          </p:nvPr>
        </p:nvSpPr>
        <p:spPr>
          <a:xfrm>
            <a:off x="459641" y="4509120"/>
            <a:ext cx="8442205" cy="112968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lt-LT" dirty="0"/>
          </a:p>
        </p:txBody>
      </p:sp>
      <p:sp>
        <p:nvSpPr>
          <p:cNvPr id="16" name="Rectangle 4"/>
          <p:cNvSpPr>
            <a:spLocks noGrp="1" noChangeArrowheads="1"/>
          </p:cNvSpPr>
          <p:nvPr>
            <p:ph type="ftr" idx="10"/>
          </p:nvPr>
        </p:nvSpPr>
        <p:spPr/>
        <p:txBody>
          <a:bodyPr/>
          <a:lstStyle>
            <a:lvl1pPr>
              <a:defRPr/>
            </a:lvl1pPr>
          </a:lstStyle>
          <a:p>
            <a:pPr>
              <a:defRPr/>
            </a:pPr>
            <a:endParaRPr lang="en-GB"/>
          </a:p>
        </p:txBody>
      </p:sp>
      <p:sp>
        <p:nvSpPr>
          <p:cNvPr id="17" name="Rectangle 5"/>
          <p:cNvSpPr>
            <a:spLocks noGrp="1" noChangeArrowheads="1"/>
          </p:cNvSpPr>
          <p:nvPr>
            <p:ph type="sldNum" idx="11"/>
          </p:nvPr>
        </p:nvSpPr>
        <p:spPr/>
        <p:txBody>
          <a:bodyPr/>
          <a:lstStyle>
            <a:lvl1pPr>
              <a:defRPr/>
            </a:lvl1pPr>
          </a:lstStyle>
          <a:p>
            <a:pPr>
              <a:defRPr/>
            </a:pPr>
            <a:fld id="{862D6C8A-4BE3-4139-BDC7-8C37367AEB19}" type="slidenum">
              <a:rPr lang="en-GB" altLang="lt-LT"/>
              <a:pPr>
                <a:defRPr/>
              </a:pPr>
              <a:t>‹#›</a:t>
            </a:fld>
            <a:endParaRPr lang="en-GB" altLang="lt-LT"/>
          </a:p>
        </p:txBody>
      </p:sp>
    </p:spTree>
    <p:extLst>
      <p:ext uri="{BB962C8B-B14F-4D97-AF65-F5344CB8AC3E}">
        <p14:creationId xmlns:p14="http://schemas.microsoft.com/office/powerpoint/2010/main" val="1401869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04521A15-4A85-442E-B184-E967776D7F54}" type="slidenum">
              <a:rPr lang="en-GB" altLang="lt-LT"/>
              <a:pPr>
                <a:defRPr/>
              </a:pPr>
              <a:t>‹#›</a:t>
            </a:fld>
            <a:endParaRPr lang="en-GB" altLang="lt-LT"/>
          </a:p>
        </p:txBody>
      </p:sp>
    </p:spTree>
    <p:extLst>
      <p:ext uri="{BB962C8B-B14F-4D97-AF65-F5344CB8AC3E}">
        <p14:creationId xmlns:p14="http://schemas.microsoft.com/office/powerpoint/2010/main" val="3500411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C4DDD99F-1823-450F-AE88-07DB3DE9FAD5}" type="slidenum">
              <a:rPr lang="en-GB" altLang="lt-LT"/>
              <a:pPr>
                <a:defRPr/>
              </a:pPr>
              <a:t>‹#›</a:t>
            </a:fld>
            <a:endParaRPr lang="en-GB" altLang="lt-LT"/>
          </a:p>
        </p:txBody>
      </p:sp>
    </p:spTree>
    <p:extLst>
      <p:ext uri="{BB962C8B-B14F-4D97-AF65-F5344CB8AC3E}">
        <p14:creationId xmlns:p14="http://schemas.microsoft.com/office/powerpoint/2010/main" val="928403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5425" cy="4241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5025" y="1600200"/>
            <a:ext cx="4037013" cy="4241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Rectangle 4"/>
          <p:cNvSpPr>
            <a:spLocks noGrp="1" noChangeArrowheads="1"/>
          </p:cNvSpPr>
          <p:nvPr>
            <p:ph type="ftr" idx="10"/>
          </p:nvPr>
        </p:nvSpPr>
        <p:spPr>
          <a:ln/>
        </p:spPr>
        <p:txBody>
          <a:bodyPr/>
          <a:lstStyle>
            <a:lvl1pPr>
              <a:defRPr/>
            </a:lvl1pPr>
          </a:lstStyle>
          <a:p>
            <a:pPr>
              <a:defRPr/>
            </a:pPr>
            <a:endParaRPr lang="en-GB"/>
          </a:p>
        </p:txBody>
      </p:sp>
      <p:sp>
        <p:nvSpPr>
          <p:cNvPr id="6" name="Rectangle 5"/>
          <p:cNvSpPr>
            <a:spLocks noGrp="1" noChangeArrowheads="1"/>
          </p:cNvSpPr>
          <p:nvPr>
            <p:ph type="sldNum" idx="11"/>
          </p:nvPr>
        </p:nvSpPr>
        <p:spPr>
          <a:ln/>
        </p:spPr>
        <p:txBody>
          <a:bodyPr/>
          <a:lstStyle>
            <a:lvl1pPr>
              <a:defRPr/>
            </a:lvl1pPr>
          </a:lstStyle>
          <a:p>
            <a:pPr>
              <a:defRPr/>
            </a:pPr>
            <a:fld id="{13CBD501-779A-4646-80F5-2E03D37E32A8}" type="slidenum">
              <a:rPr lang="en-GB" altLang="lt-LT"/>
              <a:pPr>
                <a:defRPr/>
              </a:pPr>
              <a:t>‹#›</a:t>
            </a:fld>
            <a:endParaRPr lang="en-GB" altLang="lt-LT"/>
          </a:p>
        </p:txBody>
      </p:sp>
    </p:spTree>
    <p:extLst>
      <p:ext uri="{BB962C8B-B14F-4D97-AF65-F5344CB8AC3E}">
        <p14:creationId xmlns:p14="http://schemas.microsoft.com/office/powerpoint/2010/main" val="1194777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Rectangle 4"/>
          <p:cNvSpPr>
            <a:spLocks noGrp="1" noChangeArrowheads="1"/>
          </p:cNvSpPr>
          <p:nvPr>
            <p:ph type="ftr" idx="10"/>
          </p:nvPr>
        </p:nvSpPr>
        <p:spPr>
          <a:ln/>
        </p:spPr>
        <p:txBody>
          <a:bodyPr/>
          <a:lstStyle>
            <a:lvl1pPr>
              <a:defRPr/>
            </a:lvl1pPr>
          </a:lstStyle>
          <a:p>
            <a:pPr>
              <a:defRPr/>
            </a:pPr>
            <a:endParaRPr lang="en-GB"/>
          </a:p>
        </p:txBody>
      </p:sp>
      <p:sp>
        <p:nvSpPr>
          <p:cNvPr id="8" name="Rectangle 5"/>
          <p:cNvSpPr>
            <a:spLocks noGrp="1" noChangeArrowheads="1"/>
          </p:cNvSpPr>
          <p:nvPr>
            <p:ph type="sldNum" idx="11"/>
          </p:nvPr>
        </p:nvSpPr>
        <p:spPr>
          <a:ln/>
        </p:spPr>
        <p:txBody>
          <a:bodyPr/>
          <a:lstStyle>
            <a:lvl1pPr>
              <a:defRPr/>
            </a:lvl1pPr>
          </a:lstStyle>
          <a:p>
            <a:pPr>
              <a:defRPr/>
            </a:pPr>
            <a:fld id="{2001F046-F351-49E8-8E3F-CA7B46DF715C}" type="slidenum">
              <a:rPr lang="en-GB" altLang="lt-LT"/>
              <a:pPr>
                <a:defRPr/>
              </a:pPr>
              <a:t>‹#›</a:t>
            </a:fld>
            <a:endParaRPr lang="en-GB" altLang="lt-LT"/>
          </a:p>
        </p:txBody>
      </p:sp>
    </p:spTree>
    <p:extLst>
      <p:ext uri="{BB962C8B-B14F-4D97-AF65-F5344CB8AC3E}">
        <p14:creationId xmlns:p14="http://schemas.microsoft.com/office/powerpoint/2010/main" val="680522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Rectangle 4"/>
          <p:cNvSpPr>
            <a:spLocks noGrp="1" noChangeArrowheads="1"/>
          </p:cNvSpPr>
          <p:nvPr>
            <p:ph type="ftr" idx="10"/>
          </p:nvPr>
        </p:nvSpPr>
        <p:spPr>
          <a:ln/>
        </p:spPr>
        <p:txBody>
          <a:bodyPr/>
          <a:lstStyle>
            <a:lvl1pPr>
              <a:defRPr/>
            </a:lvl1pPr>
          </a:lstStyle>
          <a:p>
            <a:pPr>
              <a:defRPr/>
            </a:pPr>
            <a:endParaRPr lang="en-GB"/>
          </a:p>
        </p:txBody>
      </p:sp>
      <p:sp>
        <p:nvSpPr>
          <p:cNvPr id="4" name="Rectangle 5"/>
          <p:cNvSpPr>
            <a:spLocks noGrp="1" noChangeArrowheads="1"/>
          </p:cNvSpPr>
          <p:nvPr>
            <p:ph type="sldNum" idx="11"/>
          </p:nvPr>
        </p:nvSpPr>
        <p:spPr>
          <a:ln/>
        </p:spPr>
        <p:txBody>
          <a:bodyPr/>
          <a:lstStyle>
            <a:lvl1pPr>
              <a:defRPr/>
            </a:lvl1pPr>
          </a:lstStyle>
          <a:p>
            <a:pPr>
              <a:defRPr/>
            </a:pPr>
            <a:fld id="{160D857C-1631-4992-998A-A80FAEFB576E}" type="slidenum">
              <a:rPr lang="en-GB" altLang="lt-LT"/>
              <a:pPr>
                <a:defRPr/>
              </a:pPr>
              <a:t>‹#›</a:t>
            </a:fld>
            <a:endParaRPr lang="en-GB" altLang="lt-LT"/>
          </a:p>
        </p:txBody>
      </p:sp>
    </p:spTree>
    <p:extLst>
      <p:ext uri="{BB962C8B-B14F-4D97-AF65-F5344CB8AC3E}">
        <p14:creationId xmlns:p14="http://schemas.microsoft.com/office/powerpoint/2010/main" val="242875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idx="10"/>
          </p:nvPr>
        </p:nvSpPr>
        <p:spPr>
          <a:ln/>
        </p:spPr>
        <p:txBody>
          <a:bodyPr/>
          <a:lstStyle>
            <a:lvl1pPr>
              <a:defRPr/>
            </a:lvl1pPr>
          </a:lstStyle>
          <a:p>
            <a:pPr>
              <a:defRPr/>
            </a:pPr>
            <a:endParaRPr lang="en-GB"/>
          </a:p>
        </p:txBody>
      </p:sp>
      <p:sp>
        <p:nvSpPr>
          <p:cNvPr id="3" name="Rectangle 5"/>
          <p:cNvSpPr>
            <a:spLocks noGrp="1" noChangeArrowheads="1"/>
          </p:cNvSpPr>
          <p:nvPr>
            <p:ph type="sldNum" idx="11"/>
          </p:nvPr>
        </p:nvSpPr>
        <p:spPr>
          <a:ln/>
        </p:spPr>
        <p:txBody>
          <a:bodyPr/>
          <a:lstStyle>
            <a:lvl1pPr>
              <a:defRPr/>
            </a:lvl1pPr>
          </a:lstStyle>
          <a:p>
            <a:pPr>
              <a:defRPr/>
            </a:pPr>
            <a:fld id="{E6D18138-A597-44A7-9F45-F98115BC69FB}" type="slidenum">
              <a:rPr lang="en-GB" altLang="lt-LT"/>
              <a:pPr>
                <a:defRPr/>
              </a:pPr>
              <a:t>‹#›</a:t>
            </a:fld>
            <a:endParaRPr lang="en-GB" altLang="lt-LT"/>
          </a:p>
        </p:txBody>
      </p:sp>
    </p:spTree>
    <p:extLst>
      <p:ext uri="{BB962C8B-B14F-4D97-AF65-F5344CB8AC3E}">
        <p14:creationId xmlns:p14="http://schemas.microsoft.com/office/powerpoint/2010/main" val="372639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idx="10"/>
          </p:nvPr>
        </p:nvSpPr>
        <p:spPr>
          <a:ln/>
        </p:spPr>
        <p:txBody>
          <a:bodyPr/>
          <a:lstStyle>
            <a:lvl1pPr>
              <a:defRPr/>
            </a:lvl1pPr>
          </a:lstStyle>
          <a:p>
            <a:pPr>
              <a:defRPr/>
            </a:pPr>
            <a:endParaRPr lang="en-GB"/>
          </a:p>
        </p:txBody>
      </p:sp>
      <p:sp>
        <p:nvSpPr>
          <p:cNvPr id="6" name="Rectangle 5"/>
          <p:cNvSpPr>
            <a:spLocks noGrp="1" noChangeArrowheads="1"/>
          </p:cNvSpPr>
          <p:nvPr>
            <p:ph type="sldNum" idx="11"/>
          </p:nvPr>
        </p:nvSpPr>
        <p:spPr>
          <a:ln/>
        </p:spPr>
        <p:txBody>
          <a:bodyPr/>
          <a:lstStyle>
            <a:lvl1pPr>
              <a:defRPr/>
            </a:lvl1pPr>
          </a:lstStyle>
          <a:p>
            <a:pPr>
              <a:defRPr/>
            </a:pPr>
            <a:fld id="{95DA4F8D-D973-442A-940B-F13E77EF24E0}" type="slidenum">
              <a:rPr lang="en-GB" altLang="lt-LT"/>
              <a:pPr>
                <a:defRPr/>
              </a:pPr>
              <a:t>‹#›</a:t>
            </a:fld>
            <a:endParaRPr lang="en-GB" altLang="lt-LT"/>
          </a:p>
        </p:txBody>
      </p:sp>
    </p:spTree>
    <p:extLst>
      <p:ext uri="{BB962C8B-B14F-4D97-AF65-F5344CB8AC3E}">
        <p14:creationId xmlns:p14="http://schemas.microsoft.com/office/powerpoint/2010/main" val="3267581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t-LT"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idx="10"/>
          </p:nvPr>
        </p:nvSpPr>
        <p:spPr>
          <a:ln/>
        </p:spPr>
        <p:txBody>
          <a:bodyPr/>
          <a:lstStyle>
            <a:lvl1pPr>
              <a:defRPr/>
            </a:lvl1pPr>
          </a:lstStyle>
          <a:p>
            <a:pPr>
              <a:defRPr/>
            </a:pPr>
            <a:endParaRPr lang="en-GB"/>
          </a:p>
        </p:txBody>
      </p:sp>
      <p:sp>
        <p:nvSpPr>
          <p:cNvPr id="6" name="Rectangle 5"/>
          <p:cNvSpPr>
            <a:spLocks noGrp="1" noChangeArrowheads="1"/>
          </p:cNvSpPr>
          <p:nvPr>
            <p:ph type="sldNum" idx="11"/>
          </p:nvPr>
        </p:nvSpPr>
        <p:spPr>
          <a:ln/>
        </p:spPr>
        <p:txBody>
          <a:bodyPr/>
          <a:lstStyle>
            <a:lvl1pPr>
              <a:defRPr/>
            </a:lvl1pPr>
          </a:lstStyle>
          <a:p>
            <a:pPr>
              <a:defRPr/>
            </a:pPr>
            <a:fld id="{3C893451-71B7-46E5-946C-6E1C1E93AAA1}" type="slidenum">
              <a:rPr lang="en-GB" altLang="lt-LT"/>
              <a:pPr>
                <a:defRPr/>
              </a:pPr>
              <a:t>‹#›</a:t>
            </a:fld>
            <a:endParaRPr lang="en-GB" altLang="lt-LT"/>
          </a:p>
        </p:txBody>
      </p:sp>
    </p:spTree>
    <p:extLst>
      <p:ext uri="{BB962C8B-B14F-4D97-AF65-F5344CB8AC3E}">
        <p14:creationId xmlns:p14="http://schemas.microsoft.com/office/powerpoint/2010/main" val="1781126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26DED042-336E-4AFE-8F08-0BDC378F06D4}" type="slidenum">
              <a:rPr lang="en-GB" altLang="lt-LT"/>
              <a:pPr>
                <a:defRPr/>
              </a:pPr>
              <a:t>‹#›</a:t>
            </a:fld>
            <a:endParaRPr lang="en-GB" altLang="lt-LT"/>
          </a:p>
        </p:txBody>
      </p:sp>
    </p:spTree>
    <p:extLst>
      <p:ext uri="{BB962C8B-B14F-4D97-AF65-F5344CB8AC3E}">
        <p14:creationId xmlns:p14="http://schemas.microsoft.com/office/powerpoint/2010/main" val="1174144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4638"/>
            <a:ext cx="2055813" cy="5567362"/>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6625" cy="5567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A19EA1C3-FC6C-4F42-8B72-E9B2BDBB47E5}" type="slidenum">
              <a:rPr lang="en-GB" altLang="lt-LT"/>
              <a:pPr>
                <a:defRPr/>
              </a:pPr>
              <a:t>‹#›</a:t>
            </a:fld>
            <a:endParaRPr lang="en-GB" altLang="lt-LT"/>
          </a:p>
        </p:txBody>
      </p:sp>
    </p:spTree>
    <p:extLst>
      <p:ext uri="{BB962C8B-B14F-4D97-AF65-F5344CB8AC3E}">
        <p14:creationId xmlns:p14="http://schemas.microsoft.com/office/powerpoint/2010/main" val="1319509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lt-LT"/>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7762683B-FC3C-4EB0-992A-7B8DA4499B59}"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26CF98F2-99A9-4613-ABD8-369967251FA3}" type="slidenum">
              <a:rPr lang="lt-LT" altLang="lt-LT"/>
              <a:pPr>
                <a:defRPr/>
              </a:pPr>
              <a:t>‹#›</a:t>
            </a:fld>
            <a:endParaRPr lang="lt-LT" altLang="lt-LT"/>
          </a:p>
        </p:txBody>
      </p:sp>
    </p:spTree>
    <p:extLst>
      <p:ext uri="{BB962C8B-B14F-4D97-AF65-F5344CB8AC3E}">
        <p14:creationId xmlns:p14="http://schemas.microsoft.com/office/powerpoint/2010/main" val="1807635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E0CDA437-2D9C-460D-8728-22C5540527B4}"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E7F106F2-4810-4F7A-8129-3139DB723DAE}" type="slidenum">
              <a:rPr lang="lt-LT" altLang="lt-LT"/>
              <a:pPr>
                <a:defRPr/>
              </a:pPr>
              <a:t>‹#›</a:t>
            </a:fld>
            <a:endParaRPr lang="lt-LT" altLang="lt-LT"/>
          </a:p>
        </p:txBody>
      </p:sp>
    </p:spTree>
    <p:extLst>
      <p:ext uri="{BB962C8B-B14F-4D97-AF65-F5344CB8AC3E}">
        <p14:creationId xmlns:p14="http://schemas.microsoft.com/office/powerpoint/2010/main" val="1313254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AEB2E572-7ACB-4807-AD1E-5F63DF6AD1DB}"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E7403544-9A6E-475B-B8A7-0F275C50FF4F}" type="slidenum">
              <a:rPr lang="lt-LT" altLang="lt-LT"/>
              <a:pPr>
                <a:defRPr/>
              </a:pPr>
              <a:t>‹#›</a:t>
            </a:fld>
            <a:endParaRPr lang="lt-LT" altLang="lt-LT"/>
          </a:p>
        </p:txBody>
      </p:sp>
    </p:spTree>
    <p:extLst>
      <p:ext uri="{BB962C8B-B14F-4D97-AF65-F5344CB8AC3E}">
        <p14:creationId xmlns:p14="http://schemas.microsoft.com/office/powerpoint/2010/main" val="36563312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Rectangle 4"/>
          <p:cNvSpPr>
            <a:spLocks noGrp="1" noChangeArrowheads="1"/>
          </p:cNvSpPr>
          <p:nvPr>
            <p:ph type="dt" sz="half" idx="10"/>
          </p:nvPr>
        </p:nvSpPr>
        <p:spPr>
          <a:ln/>
        </p:spPr>
        <p:txBody>
          <a:bodyPr/>
          <a:lstStyle>
            <a:lvl1pPr>
              <a:defRPr/>
            </a:lvl1pPr>
          </a:lstStyle>
          <a:p>
            <a:pPr>
              <a:defRPr/>
            </a:pPr>
            <a:fld id="{A2FAC938-E17A-460B-9426-60B885BBB81D}" type="datetime1">
              <a:rPr lang="en-US"/>
              <a:pPr>
                <a:defRPr/>
              </a:pPr>
              <a:t>1/30/2020</a:t>
            </a:fld>
            <a:endParaRPr lang="lt-LT"/>
          </a:p>
        </p:txBody>
      </p:sp>
      <p:sp>
        <p:nvSpPr>
          <p:cNvPr id="6" name="Rectangle 5"/>
          <p:cNvSpPr>
            <a:spLocks noGrp="1" noChangeArrowheads="1"/>
          </p:cNvSpPr>
          <p:nvPr>
            <p:ph type="ftr" sz="quarter" idx="11"/>
          </p:nvPr>
        </p:nvSpPr>
        <p:spPr>
          <a:ln/>
        </p:spPr>
        <p:txBody>
          <a:bodyPr/>
          <a:lstStyle>
            <a:lvl1pPr>
              <a:defRPr/>
            </a:lvl1pPr>
          </a:lstStyle>
          <a:p>
            <a:pPr>
              <a:defRPr/>
            </a:pPr>
            <a:endParaRPr lang="lt-LT"/>
          </a:p>
        </p:txBody>
      </p:sp>
      <p:sp>
        <p:nvSpPr>
          <p:cNvPr id="7" name="Rectangle 6"/>
          <p:cNvSpPr>
            <a:spLocks noGrp="1" noChangeArrowheads="1"/>
          </p:cNvSpPr>
          <p:nvPr>
            <p:ph type="sldNum" sz="quarter" idx="12"/>
          </p:nvPr>
        </p:nvSpPr>
        <p:spPr>
          <a:ln/>
        </p:spPr>
        <p:txBody>
          <a:bodyPr/>
          <a:lstStyle>
            <a:lvl1pPr>
              <a:defRPr/>
            </a:lvl1pPr>
          </a:lstStyle>
          <a:p>
            <a:pPr>
              <a:defRPr/>
            </a:pPr>
            <a:fld id="{F20E91C3-1A9E-46F3-A88E-C19F55C1C78B}" type="slidenum">
              <a:rPr lang="lt-LT" altLang="lt-LT"/>
              <a:pPr>
                <a:defRPr/>
              </a:pPr>
              <a:t>‹#›</a:t>
            </a:fld>
            <a:endParaRPr lang="lt-LT" altLang="lt-LT"/>
          </a:p>
        </p:txBody>
      </p:sp>
    </p:spTree>
    <p:extLst>
      <p:ext uri="{BB962C8B-B14F-4D97-AF65-F5344CB8AC3E}">
        <p14:creationId xmlns:p14="http://schemas.microsoft.com/office/powerpoint/2010/main" val="22709232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Rectangle 4"/>
          <p:cNvSpPr>
            <a:spLocks noGrp="1" noChangeArrowheads="1"/>
          </p:cNvSpPr>
          <p:nvPr>
            <p:ph type="dt" sz="half" idx="10"/>
          </p:nvPr>
        </p:nvSpPr>
        <p:spPr>
          <a:ln/>
        </p:spPr>
        <p:txBody>
          <a:bodyPr/>
          <a:lstStyle>
            <a:lvl1pPr>
              <a:defRPr/>
            </a:lvl1pPr>
          </a:lstStyle>
          <a:p>
            <a:pPr>
              <a:defRPr/>
            </a:pPr>
            <a:fld id="{BE200DEA-8987-4C09-83A4-236C0085D38B}" type="datetime1">
              <a:rPr lang="en-US"/>
              <a:pPr>
                <a:defRPr/>
              </a:pPr>
              <a:t>1/30/2020</a:t>
            </a:fld>
            <a:endParaRPr lang="lt-LT"/>
          </a:p>
        </p:txBody>
      </p:sp>
      <p:sp>
        <p:nvSpPr>
          <p:cNvPr id="8" name="Rectangle 5"/>
          <p:cNvSpPr>
            <a:spLocks noGrp="1" noChangeArrowheads="1"/>
          </p:cNvSpPr>
          <p:nvPr>
            <p:ph type="ftr" sz="quarter" idx="11"/>
          </p:nvPr>
        </p:nvSpPr>
        <p:spPr>
          <a:ln/>
        </p:spPr>
        <p:txBody>
          <a:bodyPr/>
          <a:lstStyle>
            <a:lvl1pPr>
              <a:defRPr/>
            </a:lvl1pPr>
          </a:lstStyle>
          <a:p>
            <a:pPr>
              <a:defRPr/>
            </a:pPr>
            <a:endParaRPr lang="lt-LT"/>
          </a:p>
        </p:txBody>
      </p:sp>
      <p:sp>
        <p:nvSpPr>
          <p:cNvPr id="9" name="Rectangle 6"/>
          <p:cNvSpPr>
            <a:spLocks noGrp="1" noChangeArrowheads="1"/>
          </p:cNvSpPr>
          <p:nvPr>
            <p:ph type="sldNum" sz="quarter" idx="12"/>
          </p:nvPr>
        </p:nvSpPr>
        <p:spPr>
          <a:ln/>
        </p:spPr>
        <p:txBody>
          <a:bodyPr/>
          <a:lstStyle>
            <a:lvl1pPr>
              <a:defRPr/>
            </a:lvl1pPr>
          </a:lstStyle>
          <a:p>
            <a:pPr>
              <a:defRPr/>
            </a:pPr>
            <a:fld id="{714C1884-168B-400F-A206-8CBFDFCAFCB4}" type="slidenum">
              <a:rPr lang="lt-LT" altLang="lt-LT"/>
              <a:pPr>
                <a:defRPr/>
              </a:pPr>
              <a:t>‹#›</a:t>
            </a:fld>
            <a:endParaRPr lang="lt-LT" altLang="lt-LT"/>
          </a:p>
        </p:txBody>
      </p:sp>
    </p:spTree>
    <p:extLst>
      <p:ext uri="{BB962C8B-B14F-4D97-AF65-F5344CB8AC3E}">
        <p14:creationId xmlns:p14="http://schemas.microsoft.com/office/powerpoint/2010/main" val="1549176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Rectangle 4"/>
          <p:cNvSpPr>
            <a:spLocks noGrp="1" noChangeArrowheads="1"/>
          </p:cNvSpPr>
          <p:nvPr>
            <p:ph type="dt" sz="half" idx="10"/>
          </p:nvPr>
        </p:nvSpPr>
        <p:spPr>
          <a:ln/>
        </p:spPr>
        <p:txBody>
          <a:bodyPr/>
          <a:lstStyle>
            <a:lvl1pPr>
              <a:defRPr/>
            </a:lvl1pPr>
          </a:lstStyle>
          <a:p>
            <a:pPr>
              <a:defRPr/>
            </a:pPr>
            <a:fld id="{BD87EE54-2CF8-417A-B68A-5B46CB55D74C}" type="datetime1">
              <a:rPr lang="en-US"/>
              <a:pPr>
                <a:defRPr/>
              </a:pPr>
              <a:t>1/30/2020</a:t>
            </a:fld>
            <a:endParaRPr lang="lt-LT"/>
          </a:p>
        </p:txBody>
      </p:sp>
      <p:sp>
        <p:nvSpPr>
          <p:cNvPr id="4" name="Rectangle 5"/>
          <p:cNvSpPr>
            <a:spLocks noGrp="1" noChangeArrowheads="1"/>
          </p:cNvSpPr>
          <p:nvPr>
            <p:ph type="ftr" sz="quarter" idx="11"/>
          </p:nvPr>
        </p:nvSpPr>
        <p:spPr>
          <a:ln/>
        </p:spPr>
        <p:txBody>
          <a:bodyPr/>
          <a:lstStyle>
            <a:lvl1pPr>
              <a:defRPr/>
            </a:lvl1pPr>
          </a:lstStyle>
          <a:p>
            <a:pPr>
              <a:defRPr/>
            </a:pPr>
            <a:endParaRPr lang="lt-LT"/>
          </a:p>
        </p:txBody>
      </p:sp>
      <p:sp>
        <p:nvSpPr>
          <p:cNvPr id="5" name="Rectangle 6"/>
          <p:cNvSpPr>
            <a:spLocks noGrp="1" noChangeArrowheads="1"/>
          </p:cNvSpPr>
          <p:nvPr>
            <p:ph type="sldNum" sz="quarter" idx="12"/>
          </p:nvPr>
        </p:nvSpPr>
        <p:spPr>
          <a:ln/>
        </p:spPr>
        <p:txBody>
          <a:bodyPr/>
          <a:lstStyle>
            <a:lvl1pPr>
              <a:defRPr/>
            </a:lvl1pPr>
          </a:lstStyle>
          <a:p>
            <a:pPr>
              <a:defRPr/>
            </a:pPr>
            <a:fld id="{CA98F082-AE8C-40C0-A3BE-ED7034680B39}" type="slidenum">
              <a:rPr lang="lt-LT" altLang="lt-LT"/>
              <a:pPr>
                <a:defRPr/>
              </a:pPr>
              <a:t>‹#›</a:t>
            </a:fld>
            <a:endParaRPr lang="lt-LT" altLang="lt-LT"/>
          </a:p>
        </p:txBody>
      </p:sp>
    </p:spTree>
    <p:extLst>
      <p:ext uri="{BB962C8B-B14F-4D97-AF65-F5344CB8AC3E}">
        <p14:creationId xmlns:p14="http://schemas.microsoft.com/office/powerpoint/2010/main" val="1043767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CD3169D2-DFFD-4B01-8C50-E900B6DEC005}" type="datetime1">
              <a:rPr lang="en-US"/>
              <a:pPr>
                <a:defRPr/>
              </a:pPr>
              <a:t>1/30/2020</a:t>
            </a:fld>
            <a:endParaRPr lang="lt-LT"/>
          </a:p>
        </p:txBody>
      </p:sp>
      <p:sp>
        <p:nvSpPr>
          <p:cNvPr id="3" name="Rectangle 5"/>
          <p:cNvSpPr>
            <a:spLocks noGrp="1" noChangeArrowheads="1"/>
          </p:cNvSpPr>
          <p:nvPr>
            <p:ph type="ftr" sz="quarter" idx="11"/>
          </p:nvPr>
        </p:nvSpPr>
        <p:spPr>
          <a:ln/>
        </p:spPr>
        <p:txBody>
          <a:bodyPr/>
          <a:lstStyle>
            <a:lvl1pPr>
              <a:defRPr/>
            </a:lvl1pPr>
          </a:lstStyle>
          <a:p>
            <a:pPr>
              <a:defRPr/>
            </a:pPr>
            <a:endParaRPr lang="lt-LT"/>
          </a:p>
        </p:txBody>
      </p:sp>
      <p:sp>
        <p:nvSpPr>
          <p:cNvPr id="4" name="Rectangle 6"/>
          <p:cNvSpPr>
            <a:spLocks noGrp="1" noChangeArrowheads="1"/>
          </p:cNvSpPr>
          <p:nvPr>
            <p:ph type="sldNum" sz="quarter" idx="12"/>
          </p:nvPr>
        </p:nvSpPr>
        <p:spPr>
          <a:ln/>
        </p:spPr>
        <p:txBody>
          <a:bodyPr/>
          <a:lstStyle>
            <a:lvl1pPr>
              <a:defRPr/>
            </a:lvl1pPr>
          </a:lstStyle>
          <a:p>
            <a:pPr>
              <a:defRPr/>
            </a:pPr>
            <a:fld id="{5102A731-28A4-4F03-8FED-9BBB6BF081F9}" type="slidenum">
              <a:rPr lang="lt-LT" altLang="lt-LT"/>
              <a:pPr>
                <a:defRPr/>
              </a:pPr>
              <a:t>‹#›</a:t>
            </a:fld>
            <a:endParaRPr lang="lt-LT" altLang="lt-LT"/>
          </a:p>
        </p:txBody>
      </p:sp>
    </p:spTree>
    <p:extLst>
      <p:ext uri="{BB962C8B-B14F-4D97-AF65-F5344CB8AC3E}">
        <p14:creationId xmlns:p14="http://schemas.microsoft.com/office/powerpoint/2010/main" val="1594645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760195B-ED59-45A4-9895-82D01E764D52}" type="datetime1">
              <a:rPr lang="en-US"/>
              <a:pPr>
                <a:defRPr/>
              </a:pPr>
              <a:t>1/30/2020</a:t>
            </a:fld>
            <a:endParaRPr lang="lt-LT"/>
          </a:p>
        </p:txBody>
      </p:sp>
      <p:sp>
        <p:nvSpPr>
          <p:cNvPr id="6" name="Rectangle 5"/>
          <p:cNvSpPr>
            <a:spLocks noGrp="1" noChangeArrowheads="1"/>
          </p:cNvSpPr>
          <p:nvPr>
            <p:ph type="ftr" sz="quarter" idx="11"/>
          </p:nvPr>
        </p:nvSpPr>
        <p:spPr>
          <a:ln/>
        </p:spPr>
        <p:txBody>
          <a:bodyPr/>
          <a:lstStyle>
            <a:lvl1pPr>
              <a:defRPr/>
            </a:lvl1pPr>
          </a:lstStyle>
          <a:p>
            <a:pPr>
              <a:defRPr/>
            </a:pPr>
            <a:endParaRPr lang="lt-LT"/>
          </a:p>
        </p:txBody>
      </p:sp>
      <p:sp>
        <p:nvSpPr>
          <p:cNvPr id="7" name="Rectangle 6"/>
          <p:cNvSpPr>
            <a:spLocks noGrp="1" noChangeArrowheads="1"/>
          </p:cNvSpPr>
          <p:nvPr>
            <p:ph type="sldNum" sz="quarter" idx="12"/>
          </p:nvPr>
        </p:nvSpPr>
        <p:spPr>
          <a:ln/>
        </p:spPr>
        <p:txBody>
          <a:bodyPr/>
          <a:lstStyle>
            <a:lvl1pPr>
              <a:defRPr/>
            </a:lvl1pPr>
          </a:lstStyle>
          <a:p>
            <a:pPr>
              <a:defRPr/>
            </a:pPr>
            <a:fld id="{ED98D98A-E75A-47EE-8E60-A4C59FD48EFE}" type="slidenum">
              <a:rPr lang="lt-LT" altLang="lt-LT"/>
              <a:pPr>
                <a:defRPr/>
              </a:pPr>
              <a:t>‹#›</a:t>
            </a:fld>
            <a:endParaRPr lang="lt-LT" altLang="lt-LT"/>
          </a:p>
        </p:txBody>
      </p:sp>
    </p:spTree>
    <p:extLst>
      <p:ext uri="{BB962C8B-B14F-4D97-AF65-F5344CB8AC3E}">
        <p14:creationId xmlns:p14="http://schemas.microsoft.com/office/powerpoint/2010/main" val="14095750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t-LT"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49CC6486-6639-4EBA-A94D-1CC5AF9D62AB}" type="datetime1">
              <a:rPr lang="en-US"/>
              <a:pPr>
                <a:defRPr/>
              </a:pPr>
              <a:t>1/30/2020</a:t>
            </a:fld>
            <a:endParaRPr lang="lt-LT"/>
          </a:p>
        </p:txBody>
      </p:sp>
      <p:sp>
        <p:nvSpPr>
          <p:cNvPr id="6" name="Rectangle 5"/>
          <p:cNvSpPr>
            <a:spLocks noGrp="1" noChangeArrowheads="1"/>
          </p:cNvSpPr>
          <p:nvPr>
            <p:ph type="ftr" sz="quarter" idx="11"/>
          </p:nvPr>
        </p:nvSpPr>
        <p:spPr>
          <a:ln/>
        </p:spPr>
        <p:txBody>
          <a:bodyPr/>
          <a:lstStyle>
            <a:lvl1pPr>
              <a:defRPr/>
            </a:lvl1pPr>
          </a:lstStyle>
          <a:p>
            <a:pPr>
              <a:defRPr/>
            </a:pPr>
            <a:endParaRPr lang="lt-LT"/>
          </a:p>
        </p:txBody>
      </p:sp>
      <p:sp>
        <p:nvSpPr>
          <p:cNvPr id="7" name="Rectangle 6"/>
          <p:cNvSpPr>
            <a:spLocks noGrp="1" noChangeArrowheads="1"/>
          </p:cNvSpPr>
          <p:nvPr>
            <p:ph type="sldNum" sz="quarter" idx="12"/>
          </p:nvPr>
        </p:nvSpPr>
        <p:spPr>
          <a:ln/>
        </p:spPr>
        <p:txBody>
          <a:bodyPr/>
          <a:lstStyle>
            <a:lvl1pPr>
              <a:defRPr/>
            </a:lvl1pPr>
          </a:lstStyle>
          <a:p>
            <a:pPr>
              <a:defRPr/>
            </a:pPr>
            <a:fld id="{ECACD5F7-7C05-49D6-914A-6DB8E778059C}" type="slidenum">
              <a:rPr lang="lt-LT" altLang="lt-LT"/>
              <a:pPr>
                <a:defRPr/>
              </a:pPr>
              <a:t>‹#›</a:t>
            </a:fld>
            <a:endParaRPr lang="lt-LT" altLang="lt-LT"/>
          </a:p>
        </p:txBody>
      </p:sp>
    </p:spTree>
    <p:extLst>
      <p:ext uri="{BB962C8B-B14F-4D97-AF65-F5344CB8AC3E}">
        <p14:creationId xmlns:p14="http://schemas.microsoft.com/office/powerpoint/2010/main" val="24679120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A2654A3C-8F4A-4D5E-A5E0-96248DFA5CE8}"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7DC74B63-130F-497A-AF25-7CE886B4D12A}" type="slidenum">
              <a:rPr lang="lt-LT" altLang="lt-LT"/>
              <a:pPr>
                <a:defRPr/>
              </a:pPr>
              <a:t>‹#›</a:t>
            </a:fld>
            <a:endParaRPr lang="lt-LT" altLang="lt-LT"/>
          </a:p>
        </p:txBody>
      </p:sp>
    </p:spTree>
    <p:extLst>
      <p:ext uri="{BB962C8B-B14F-4D97-AF65-F5344CB8AC3E}">
        <p14:creationId xmlns:p14="http://schemas.microsoft.com/office/powerpoint/2010/main" val="9948119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F352D936-30A9-4E1A-A365-A8257D9880E8}"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A9C48A54-36A0-42C6-B785-CC1968F638CD}" type="slidenum">
              <a:rPr lang="lt-LT" altLang="lt-LT"/>
              <a:pPr>
                <a:defRPr/>
              </a:pPr>
              <a:t>‹#›</a:t>
            </a:fld>
            <a:endParaRPr lang="lt-LT" altLang="lt-LT"/>
          </a:p>
        </p:txBody>
      </p:sp>
    </p:spTree>
    <p:extLst>
      <p:ext uri="{BB962C8B-B14F-4D97-AF65-F5344CB8AC3E}">
        <p14:creationId xmlns:p14="http://schemas.microsoft.com/office/powerpoint/2010/main" val="1668679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38735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lt-LT" dirty="0" smtClean="0"/>
              <a:t>Click to edit the title text format</a:t>
            </a:r>
          </a:p>
        </p:txBody>
      </p:sp>
      <p:sp>
        <p:nvSpPr>
          <p:cNvPr id="1027" name="Rectangle 2"/>
          <p:cNvSpPr>
            <a:spLocks noGrp="1" noChangeArrowheads="1"/>
          </p:cNvSpPr>
          <p:nvPr>
            <p:ph type="body" idx="1"/>
          </p:nvPr>
        </p:nvSpPr>
        <p:spPr bwMode="auto">
          <a:xfrm>
            <a:off x="457200" y="1600200"/>
            <a:ext cx="8224838"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lt-LT" dirty="0" smtClean="0"/>
              <a:t>Click to edit the outline text format</a:t>
            </a:r>
          </a:p>
          <a:p>
            <a:pPr lvl="1"/>
            <a:r>
              <a:rPr lang="en-GB" altLang="lt-LT" dirty="0" smtClean="0"/>
              <a:t>Second Outline Level</a:t>
            </a:r>
          </a:p>
          <a:p>
            <a:pPr lvl="2"/>
            <a:r>
              <a:rPr lang="en-GB" altLang="lt-LT" dirty="0" smtClean="0"/>
              <a:t>Third Outline Level</a:t>
            </a:r>
          </a:p>
          <a:p>
            <a:pPr lvl="3"/>
            <a:r>
              <a:rPr lang="en-GB" altLang="lt-LT" dirty="0" smtClean="0"/>
              <a:t>Fourth Outline Level</a:t>
            </a:r>
          </a:p>
          <a:p>
            <a:pPr lvl="4"/>
            <a:r>
              <a:rPr lang="en-GB" altLang="lt-LT" dirty="0" smtClean="0"/>
              <a:t>Fifth Outline Level</a:t>
            </a:r>
            <a:endParaRPr lang="lt-LT" altLang="lt-LT" dirty="0" smtClean="0"/>
          </a:p>
          <a:p>
            <a:pPr lvl="4"/>
            <a:endParaRPr lang="en-GB" altLang="lt-LT" dirty="0" smtClean="0"/>
          </a:p>
          <a:p>
            <a:pPr lvl="4"/>
            <a:r>
              <a:rPr lang="en-GB" altLang="lt-LT" dirty="0" smtClean="0"/>
              <a:t>Sixth Outline Level</a:t>
            </a:r>
          </a:p>
          <a:p>
            <a:pPr lvl="4"/>
            <a:r>
              <a:rPr lang="en-GB" altLang="lt-LT" dirty="0" smtClean="0"/>
              <a:t>Seventh Outline Level</a:t>
            </a:r>
          </a:p>
          <a:p>
            <a:pPr lvl="4"/>
            <a:r>
              <a:rPr lang="en-GB" altLang="lt-LT" dirty="0" smtClean="0"/>
              <a:t>Eighth Outline Level</a:t>
            </a:r>
          </a:p>
          <a:p>
            <a:pPr lvl="4"/>
            <a:r>
              <a:rPr lang="en-GB" altLang="lt-LT" dirty="0" smtClean="0"/>
              <a:t>Ninth Outline Level</a:t>
            </a:r>
          </a:p>
        </p:txBody>
      </p:sp>
      <p:sp>
        <p:nvSpPr>
          <p:cNvPr id="1028" name="Rectangle 4"/>
          <p:cNvSpPr>
            <a:spLocks noGrp="1" noChangeArrowheads="1"/>
          </p:cNvSpPr>
          <p:nvPr>
            <p:ph type="ftr"/>
          </p:nvPr>
        </p:nvSpPr>
        <p:spPr bwMode="auto">
          <a:xfrm>
            <a:off x="5508625" y="6245225"/>
            <a:ext cx="2241550" cy="4635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eaLnBrk="1" hangingPunct="1">
              <a:lnSpc>
                <a:spcPct val="100000"/>
              </a:lnSpc>
              <a:buClr>
                <a:srgbClr val="BA13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Arial" charset="0"/>
                <a:ea typeface="+mn-ea"/>
                <a:cs typeface="+mn-cs"/>
              </a:defRPr>
            </a:lvl1pPr>
          </a:lstStyle>
          <a:p>
            <a:pPr>
              <a:defRPr/>
            </a:pPr>
            <a:endParaRPr lang="en-GB" dirty="0"/>
          </a:p>
        </p:txBody>
      </p:sp>
      <p:sp>
        <p:nvSpPr>
          <p:cNvPr id="1029" name="Rectangle 5"/>
          <p:cNvSpPr>
            <a:spLocks noGrp="1" noChangeArrowheads="1"/>
          </p:cNvSpPr>
          <p:nvPr>
            <p:ph type="sldNum"/>
          </p:nvPr>
        </p:nvSpPr>
        <p:spPr bwMode="auto">
          <a:xfrm>
            <a:off x="7812088" y="6245225"/>
            <a:ext cx="869950" cy="47148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hangingPunct="1">
              <a:lnSpc>
                <a:spcPct val="100000"/>
              </a:lnSpc>
              <a:buClr>
                <a:srgbClr val="BA1300"/>
              </a:buClr>
              <a:buSzPct val="100000"/>
              <a:buFont typeface="Arial" panose="020B0604020202020204" pitchFamily="34" charset="0"/>
              <a:buNone/>
              <a:defRPr sz="1400">
                <a:solidFill>
                  <a:srgbClr val="000000"/>
                </a:solidFill>
              </a:defRPr>
            </a:lvl1pPr>
          </a:lstStyle>
          <a:p>
            <a:pPr>
              <a:defRPr/>
            </a:pPr>
            <a:fld id="{29B7CC1B-D782-46F4-881A-B7A719B553B1}" type="slidenum">
              <a:rPr lang="en-GB" altLang="lt-LT"/>
              <a:pPr>
                <a:defRPr/>
              </a:pPr>
              <a:t>‹#›</a:t>
            </a:fld>
            <a:endParaRPr lang="en-GB" altLang="lt-LT"/>
          </a:p>
        </p:txBody>
      </p:sp>
    </p:spTree>
  </p:cSld>
  <p:clrMap bg1="lt1" tx1="dk1" bg2="lt2" tx2="dk2" accent1="accent1" accent2="accent2" accent3="accent3" accent4="accent4" accent5="accent5" accent6="accent6" hlink="hlink" folHlink="folHlink"/>
  <p:sldLayoutIdLst>
    <p:sldLayoutId id="2147483903"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timing>
    <p:tnLst>
      <p:par>
        <p:cTn id="1" dur="indefinite" restart="never" nodeType="tmRoot"/>
      </p:par>
    </p:tnLst>
  </p:timing>
  <p:hf hdr="0" ftr="0" dt="0"/>
  <p:txStyles>
    <p:title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p:titleStyle>
    <p:bodyStyle>
      <a:lvl1pPr marL="338138" indent="-338138" algn="l" defTabSz="449263" rtl="0" eaLnBrk="0" fontAlgn="base" hangingPunct="0">
        <a:lnSpc>
          <a:spcPct val="81000"/>
        </a:lnSpc>
        <a:spcBef>
          <a:spcPts val="800"/>
        </a:spcBef>
        <a:spcAft>
          <a:spcPct val="0"/>
        </a:spcAft>
        <a:buClr>
          <a:srgbClr val="000000"/>
        </a:buClr>
        <a:buSzPct val="100000"/>
        <a:buFont typeface="Arial" panose="020B0604020202020204" pitchFamily="34" charset="0"/>
        <a:buChar char="•"/>
        <a:defRPr sz="3200">
          <a:solidFill>
            <a:srgbClr val="000000"/>
          </a:solidFill>
          <a:latin typeface="+mn-lt"/>
          <a:ea typeface="ＭＳ Ｐゴシック" charset="0"/>
          <a:cs typeface="ＭＳ Ｐゴシック" charset="0"/>
        </a:defRPr>
      </a:lvl1pPr>
      <a:lvl2pPr marL="738188" indent="-280988" algn="l" defTabSz="449263" rtl="0" eaLnBrk="0" fontAlgn="base" hangingPunct="0">
        <a:lnSpc>
          <a:spcPct val="81000"/>
        </a:lnSpc>
        <a:spcBef>
          <a:spcPts val="700"/>
        </a:spcBef>
        <a:spcAft>
          <a:spcPct val="0"/>
        </a:spcAft>
        <a:buClr>
          <a:srgbClr val="000000"/>
        </a:buClr>
        <a:buSzPct val="100000"/>
        <a:buFont typeface="Arial" panose="020B0604020202020204" pitchFamily="34" charset="0"/>
        <a:buChar char="–"/>
        <a:defRPr sz="2800">
          <a:solidFill>
            <a:srgbClr val="000000"/>
          </a:solidFill>
          <a:latin typeface="+mn-lt"/>
          <a:ea typeface="ＭＳ Ｐゴシック" charset="0"/>
        </a:defRPr>
      </a:lvl2pPr>
      <a:lvl3pPr marL="1143000" indent="-228600" algn="l" defTabSz="449263" rtl="0" eaLnBrk="0" fontAlgn="base" hangingPunct="0">
        <a:lnSpc>
          <a:spcPct val="81000"/>
        </a:lnSpc>
        <a:spcBef>
          <a:spcPts val="600"/>
        </a:spcBef>
        <a:spcAft>
          <a:spcPct val="0"/>
        </a:spcAft>
        <a:buClr>
          <a:srgbClr val="000000"/>
        </a:buClr>
        <a:buSzPct val="100000"/>
        <a:buFont typeface="Arial" panose="020B0604020202020204" pitchFamily="34" charset="0"/>
        <a:buChar char="•"/>
        <a:defRPr sz="2400">
          <a:solidFill>
            <a:srgbClr val="000000"/>
          </a:solidFill>
          <a:latin typeface="+mn-lt"/>
          <a:ea typeface="ＭＳ Ｐゴシック" charset="0"/>
        </a:defRPr>
      </a:lvl3pPr>
      <a:lvl4pPr marL="16002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4pPr>
      <a:lvl5pPr marL="20574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5pPr>
      <a:lvl6pPr marL="25146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lt-LT" altLang="lt-LT" smtClean="0"/>
              <a:t>Spustelėkite, jei norite keisite ruoš. pav. stilių</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lt-LT" altLang="lt-LT" smtClean="0"/>
              <a:t>Spustelėkite ruošinio teksto stiliams keisti</a:t>
            </a:r>
          </a:p>
          <a:p>
            <a:pPr lvl="1"/>
            <a:r>
              <a:rPr lang="lt-LT" altLang="lt-LT" smtClean="0"/>
              <a:t>Antras lygmuo</a:t>
            </a:r>
          </a:p>
          <a:p>
            <a:pPr lvl="2"/>
            <a:r>
              <a:rPr lang="lt-LT" altLang="lt-LT" smtClean="0"/>
              <a:t>Trečias lygmuo</a:t>
            </a:r>
          </a:p>
          <a:p>
            <a:pPr lvl="3"/>
            <a:r>
              <a:rPr lang="lt-LT" altLang="lt-LT" smtClean="0"/>
              <a:t>Ketvirtas lygmuo</a:t>
            </a:r>
          </a:p>
          <a:p>
            <a:pPr lvl="4"/>
            <a:r>
              <a:rPr lang="lt-LT" altLang="lt-LT" smtClean="0"/>
              <a:t>Penktas lygmuo</a:t>
            </a:r>
          </a:p>
        </p:txBody>
      </p:sp>
      <p:sp>
        <p:nvSpPr>
          <p:cNvPr id="122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81000"/>
              </a:lnSpc>
              <a:buClr>
                <a:srgbClr val="000000"/>
              </a:buClr>
              <a:buSzPct val="100000"/>
              <a:buFont typeface="Arial" pitchFamily="34" charset="0"/>
              <a:buNone/>
              <a:defRPr sz="1400">
                <a:solidFill>
                  <a:srgbClr val="000000"/>
                </a:solidFill>
                <a:latin typeface="Arial" pitchFamily="34" charset="0"/>
              </a:defRPr>
            </a:lvl1pPr>
          </a:lstStyle>
          <a:p>
            <a:pPr>
              <a:defRPr/>
            </a:pPr>
            <a:fld id="{D206CE42-D86D-436F-B46C-2C824139F5BB}" type="datetime1">
              <a:rPr lang="en-US"/>
              <a:pPr>
                <a:defRPr/>
              </a:pPr>
              <a:t>1/30/2020</a:t>
            </a:fld>
            <a:endParaRPr lang="lt-LT"/>
          </a:p>
        </p:txBody>
      </p:sp>
      <p:sp>
        <p:nvSpPr>
          <p:cNvPr id="122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lnSpc>
                <a:spcPct val="81000"/>
              </a:lnSpc>
              <a:buClr>
                <a:srgbClr val="000000"/>
              </a:buClr>
              <a:buSzPct val="100000"/>
              <a:buFont typeface="Arial" charset="0"/>
              <a:buNone/>
              <a:defRPr sz="1400">
                <a:solidFill>
                  <a:srgbClr val="000000"/>
                </a:solidFill>
                <a:latin typeface="Arial" charset="0"/>
                <a:ea typeface="+mn-ea"/>
                <a:cs typeface="+mn-cs"/>
              </a:defRPr>
            </a:lvl1pPr>
          </a:lstStyle>
          <a:p>
            <a:pPr>
              <a:defRPr/>
            </a:pPr>
            <a:endParaRPr lang="lt-LT"/>
          </a:p>
        </p:txBody>
      </p:sp>
      <p:sp>
        <p:nvSpPr>
          <p:cNvPr id="1229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81000"/>
              </a:lnSpc>
              <a:buClr>
                <a:srgbClr val="000000"/>
              </a:buClr>
              <a:buSzPct val="100000"/>
              <a:buFont typeface="Arial" panose="020B0604020202020204" pitchFamily="34" charset="0"/>
              <a:buNone/>
              <a:defRPr sz="1400">
                <a:solidFill>
                  <a:srgbClr val="000000"/>
                </a:solidFill>
              </a:defRPr>
            </a:lvl1pPr>
          </a:lstStyle>
          <a:p>
            <a:pPr>
              <a:defRPr/>
            </a:pPr>
            <a:fld id="{DC18C452-B40E-421E-929F-73DBCA6A13CD}" type="slidenum">
              <a:rPr lang="lt-LT" altLang="lt-LT"/>
              <a:pPr>
                <a:defRPr/>
              </a:pPr>
              <a:t>‹#›</a:t>
            </a:fld>
            <a:endParaRPr lang="lt-LT" altLang="lt-LT"/>
          </a:p>
        </p:txBody>
      </p:sp>
      <p:grpSp>
        <p:nvGrpSpPr>
          <p:cNvPr id="2055" name="Group 7"/>
          <p:cNvGrpSpPr>
            <a:grpSpLocks/>
          </p:cNvGrpSpPr>
          <p:nvPr userDrawn="1"/>
        </p:nvGrpSpPr>
        <p:grpSpPr bwMode="auto">
          <a:xfrm>
            <a:off x="0" y="5956300"/>
            <a:ext cx="5148263" cy="765175"/>
            <a:chOff x="0" y="3742"/>
            <a:chExt cx="3243" cy="482"/>
          </a:xfrm>
        </p:grpSpPr>
        <p:pic>
          <p:nvPicPr>
            <p:cNvPr id="2056" name="Picture 8" descr="smm_logo_z_su_pav"/>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633" y="3749"/>
              <a:ext cx="630"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6" descr="UPC_logotipas"/>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358" y="3742"/>
              <a:ext cx="885"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10"/>
            <p:cNvPicPr>
              <a:picLocks noChangeAspect="1" noChangeArrowheads="1"/>
            </p:cNvPicPr>
            <p:nvPr userDrawn="1"/>
          </p:nvPicPr>
          <p:blipFill>
            <a:blip r:embed="rId15">
              <a:extLst>
                <a:ext uri="{28A0092B-C50C-407E-A947-70E740481C1C}">
                  <a14:useLocalDpi xmlns:a14="http://schemas.microsoft.com/office/drawing/2010/main" val="0"/>
                </a:ext>
              </a:extLst>
            </a:blip>
            <a:srcRect r="97644"/>
            <a:stretch>
              <a:fillRect/>
            </a:stretch>
          </p:blipFill>
          <p:spPr bwMode="auto">
            <a:xfrm>
              <a:off x="0" y="3757"/>
              <a:ext cx="139"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059" name="Picture 11" descr="ESF"/>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295" y="3757"/>
              <a:ext cx="1165"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Lst>
  <p:hf hdr="0" ftr="0"/>
  <p:txStyles>
    <p:title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e-tar.lt/portal/lt/legalAct/TAR.9A3AD08EA5D0/asr"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e-tar.lt/portal/lt/legalAct/37350520a7bc11e5be7fbe3f919a1ebe/asr"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e-tar.lt/portal/lt/legalAct/37350520a7bc11e5be7fbe3f919a1ebe/asr"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e-tar.lt/portal/lt/legalAct/f2f65120a7bb11e5be7fbe3f919a1ebe"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smm.lt/web/lt/teisesaktai/listing?actual=1"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nmva.smm.lt/wp-content/uploads/2012/12/Mokymosi-aplinka-XXI-am%C5%BEiuje-2012-bir%C5%BEelis.pdf"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e-seimas.lrs.lt/portal/legalAct/lt/TAD/TAIS.393538/asr"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duomenys.ugdome.lt/saugykla/Bendrosios_programos/Pagrindinis_ugdymas/Lietuviu-k-ir-lit-pagrindinio-ugdymo-bendroji-programa.pdf"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duomenys.ugdome.lt/saugykla/Bendrosios_programos/Pagrindinis_ugdymas/Lietuviu-k-ir-lit-pagrindinio-ugdymo-bendroji-programa.pdf"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www.smm.lt/uploads/documents/svietimas/ugdymo-programos/vidurinis-ugdymas/Kalbos_2_priedas.pdf"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epaveldas.lt/object/recordDescription/LNB/LNB09A3E940" TargetMode="Externa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xml"/><Relationship Id="rId4" Type="http://schemas.openxmlformats.org/officeDocument/2006/relationships/hyperlink" Target="https://www.epaveldas.lt/object/recordDescription/LNB/LNB09A3E940"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epaveldas.lt/recordDescription/LNB/C1R0000012772" TargetMode="External"/><Relationship Id="rId1" Type="http://schemas.openxmlformats.org/officeDocument/2006/relationships/slideLayout" Target="../slideLayouts/slideLayout5.xml"/><Relationship Id="rId4" Type="http://schemas.openxmlformats.org/officeDocument/2006/relationships/image" Target="../media/image11.jpeg"/></Relationships>
</file>

<file path=ppt/slides/_rels/slide5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epaveldas.lt/recordDescription/LNB/C1R0000012772" TargetMode="Externa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epaveldas.lt/recordDescription/LNB/C1R0000012772" TargetMode="Externa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epaveldas.lt/object/recordDescription/LNB/C1B0004030530" TargetMode="External"/><Relationship Id="rId1" Type="http://schemas.openxmlformats.org/officeDocument/2006/relationships/slideLayout" Target="../slideLayouts/slideLayout5.xml"/><Relationship Id="rId5" Type="http://schemas.openxmlformats.org/officeDocument/2006/relationships/hyperlink" Target="https://www.epaveldas.lt/object/recordDescription/LNB/C1B0004166633" TargetMode="External"/><Relationship Id="rId4" Type="http://schemas.openxmlformats.org/officeDocument/2006/relationships/image" Target="../media/image15.jpeg"/></Relationships>
</file>

<file path=ppt/slides/_rels/slide56.xml.rels><?xml version="1.0" encoding="UTF-8" standalone="yes"?>
<Relationships xmlns="http://schemas.openxmlformats.org/package/2006/relationships"><Relationship Id="rId3" Type="http://schemas.openxmlformats.org/officeDocument/2006/relationships/hyperlink" Target="https://www.epaveldas.lt/object/recordDescription/LNB/C1B0004030530" TargetMode="External"/><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3" Type="http://schemas.openxmlformats.org/officeDocument/2006/relationships/hyperlink" Target="https://www.epaveldas.lt/object/recordDescription/LNB/C1B0004030530" TargetMode="External"/><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hyperlink" Target="https://www.epaveldas.lt/object/recordDescription/LNB/C1B0004166633" TargetMode="External"/><Relationship Id="rId2" Type="http://schemas.openxmlformats.org/officeDocument/2006/relationships/hyperlink" Target="https://www.epaveldas.lt/object/recordDescription/LNB/C1B0004030530" TargetMode="Externa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5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epaveldas.lt/object/recordDescription/PAVB/C190000329255" TargetMode="External"/><Relationship Id="rId1" Type="http://schemas.openxmlformats.org/officeDocument/2006/relationships/slideLayout" Target="../slideLayouts/slideLayout5.xml"/><Relationship Id="rId4" Type="http://schemas.openxmlformats.org/officeDocument/2006/relationships/image" Target="../media/image19.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hyperlink" Target="https://www.epaveldas.lt/object/recordDescription/PAVB/C190000329255"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www.ibbylietuva.lt/100-knygu-vaikams-ir-lietuvai/"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s://www.ibbylietuva.lt/100-knygu-vaikams-ir-lietuvai/"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sviesa.lt/rinkiniai/literat-ra-v-atrask-" TargetMode="Externa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llti.lt/lt/5kl/" TargetMode="External"/><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6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www.baltoslankos.lt/mokomoji-literatura/lietuviu-kalba-literatura" TargetMode="External"/><Relationship Id="rId1" Type="http://schemas.openxmlformats.org/officeDocument/2006/relationships/slideLayout" Target="../slideLayouts/slideLayout5.xml"/><Relationship Id="rId5" Type="http://schemas.openxmlformats.org/officeDocument/2006/relationships/image" Target="../media/image26.jpeg"/><Relationship Id="rId4" Type="http://schemas.openxmlformats.org/officeDocument/2006/relationships/image" Target="../media/image25.jpeg"/></Relationships>
</file>

<file path=ppt/slides/_rels/slide67.xml.rels><?xml version="1.0" encoding="UTF-8" standalone="yes"?>
<Relationships xmlns="http://schemas.openxmlformats.org/package/2006/relationships"><Relationship Id="rId3" Type="http://schemas.openxmlformats.org/officeDocument/2006/relationships/hyperlink" Target="https://www.limis.lt/paieska/perziura/-/exhibit/preview/171560493?s_id=X4jiMKmKTTwyFjPz&amp;s_ind=1765&amp;valuable_type=EKSPONATAS"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limis.lt/paieska/perziura/-/exhibit/preview/126876867?s_id=7NGGdZPGcmJ0gmw3&amp;s_ind=7647&amp;valuable_type=EKSPONATAS"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limis.lt/paieska/perziura/-/exhibit/preview/126854791?s_id=7NGGdZPGcmJ0gmw3&amp;s_ind=7646&amp;valuable_type=EKSPONATAS"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limis.lt/paieska/perziura/-/exhibit/preview/126817681?s_id=7NGGdZPGcmJ0gmw3&amp;s_ind=7643&amp;valuable_type=EKSPONATAS"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limis.lt/paieska/perziura/-/exhibit/preview/1318726?s_id=A4Pb1j9O65dn8FR0&amp;s_ind=644&amp;valuable_type=EKSPONATAS"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limis.lt/paieska/perziura/-/exhibit/preview/13112871?s_id=A4Pb1j9O65dn8FR0&amp;s_ind=270&amp;valuable_type=EKSPONATAS"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limis.lt/paieska/perziura/-/exhibit/preview/89876579?s_id=A4Pb1j9O65dn8FR0&amp;s_ind=1018&amp;valuable_type=EKSPONATAS"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limis.lt/paieska/rezultatai/-/exhibitList/detailed?museumId=805488&amp;searchInExhibits=true&amp;searchInArchives=true&amp;searchInLibraries=true&amp;searchInAudioVideo=true&amp;searchInPhotos=true&amp;suEgidoGarsoMedziagom=false&amp;suEgidoVaizdoMedziagom=false&amp;s_tab=&amp;s_id=A4Pb1j9O65dn8FR0&amp;backUrl=/muzieju-kontaktai&amp;listDisplayMode=simple&amp;useExactPeriod=true&amp;selectedPeriodTab=BY_YEAR&amp;ieskomosVertybesTipas=EKSPONATAS&amp;sortField=MATCH&amp;sortOrder=ASC&amp;rowsOnPage=48&amp;page=14"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limis.lt/paieska/perziura/-/exhibit/preview/1367291?s_id=A4Pb1j9O65dn8FR0&amp;s_ind=467&amp;valuable_type=EKSPONATAS"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limis.lt/paieska/perziura/-/exhibit/preview/89767150?s_id=A4Pb1j9O65dn8FR0&amp;s_ind=1005&amp;valuable_type=EKSPONATAS"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limis.lt/paieska/perziura/-/exhibit/preview/181621554?s_id=7NGGdZPGcmJ0gmw3&amp;s_ind=4227&amp;valuable_type=EKSPONATAS" TargetMode="External"/><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7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limis.lt/paieska/perziura/-/exhibit/preview/8851392?s_id=bVfoka4TDZjBPjWe&amp;s_ind=168&amp;valuable_type=EKSPONATAS"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hyperlink" Target="https://duomenys.ugdome.lt/?/mm/kalbos/med=39/352/483" TargetMode="External"/></Relationships>
</file>

<file path=ppt/slides/_rels/slide8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limis.lt/paieska/perziura/-/exhibit/preview/129694364?s_id=gRBq2w6yF3YODiQk&amp;s_ind=2309&amp;valuable_type=EKSPONATAS"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limis.lt/paieska/perziura/-/exhibit/preview/88972750?s_id=7NGGdZPGcmJ0gmw3&amp;s_ind=7169&amp;valuable_type=EKSPONATAS"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www.limis.lt/paieska/perziura/-/exhibit/preview/129755080?s_id=gRBq2w6yF3YODiQk&amp;s_ind=2320&amp;valuable_type=EKSPONATAS"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www.limis.lt/paieska/perziura/-/exhibit/preview/8071895?s_id=nmZgFyZGPDGRf9hQ&amp;s_ind=2&amp;valuable_type=EKSPONATAS" TargetMode="Externa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limis.lt/paieska/perziura/-/exhibit/preview/130102525?s_id=gRBq2w6yF3YODiQk&amp;s_ind=2346&amp;valuable_type=EKSPONATAS" TargetMode="Externa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www.limis.lt/paieska/perziura/-/exhibit/preview/129978548?s_id=gRBq2w6yF3YODiQk&amp;s_ind=2335&amp;valuable_type=EKSPONATAS" TargetMode="Externa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www.limis.lt/paieska/perziura/-/exhibit/preview/120348199?s_id=gRBq2w6yF3YODiQk&amp;s_ind=2693&amp;valuable_type=EKSPONATAS" TargetMode="Externa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https://www.limis.lt/paieska/perziura/-/exhibit/preview/93612175?s_id=A4Pb1j9O65dn8FR0&amp;s_ind=1276&amp;valuable_type=EKSPONATAS" TargetMode="External"/><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hyperlink" Target="http://www.anykstenai.lt/_admin/fck/data/users/admin/File/PAnykstenas-2012-1/Nr%2039%2086-120.pdf"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s://www.limis.lt/paieska/perziura/-/exhibit/preview/1463031?s_id=7NGGdZPGcmJ0gmw3&amp;s_ind=641&amp;valuable_type=EKSPONATAS" TargetMode="Externa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limis.lt/paieska/perziura/-/exhibit/preview/79011226?s_id=7NGGdZPGcmJ0gmw3&amp;s_ind=5755&amp;valuable_type=EKSPONATAS"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www.limis.lt/paieska/perziura/-/exhibit/preview/197804872?s_id=7NGGdZPGcmJ0gmw3&amp;s_ind=5287&amp;valuable_type=EKSPONATAS" TargetMode="Externa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s://www.limis.lt/paieska/perziura/-/exhibit/preview/140410374?s_id=7NGGdZPGcmJ0gmw3&amp;s_ind=3375&amp;valuable_type=EKSPONATAS"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s://www.limis.lt/paieska/perziura/-/exhibit/preview/171450833?s_id=A4Pb1j9O65dn8FR0&amp;s_ind=1723&amp;valuable_type=EKSPONATAS" TargetMode="External"/><Relationship Id="rId1" Type="http://schemas.openxmlformats.org/officeDocument/2006/relationships/slideLayout" Target="../slideLayouts/slideLayout5.xml"/><Relationship Id="rId4" Type="http://schemas.openxmlformats.org/officeDocument/2006/relationships/image" Target="../media/image57.png"/></Relationships>
</file>

<file path=ppt/slides/_rels/slide95.xml.rels><?xml version="1.0" encoding="UTF-8" standalone="yes"?>
<Relationships xmlns="http://schemas.openxmlformats.org/package/2006/relationships"><Relationship Id="rId2" Type="http://schemas.openxmlformats.org/officeDocument/2006/relationships/hyperlink" Target="https://www.limis.lt/paieska/perziura/-/exhibit/preview/171450833?s_id=A4Pb1j9O65dn8FR0&amp;s_ind=1723&amp;valuable_type=EKSPONATAS" TargetMode="Externa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hyperlink" Target="https://www.limis.lt/paieska/perziura/-/exhibit/preview/183059436?s_id=A4Pb1j9O65dn8FR0&amp;s_ind=2004&amp;valuable_type=EKSPONATAS" TargetMode="External"/><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www.limis.lt/paieska/perziura/-/exhibit/preview/178346390?s_id=7NGGdZPGcmJ0gmw3&amp;s_ind=4917&amp;valuable_type=EKSPONATAS" TargetMode="Externa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www.limis.lt/paieska/perziura/-/exhibit/preview/183133180?s_id=7NGGdZPGcmJ0gmw3&amp;s_ind=8520&amp;valuable_type=EKSPONATAS" TargetMode="External"/><Relationship Id="rId1" Type="http://schemas.openxmlformats.org/officeDocument/2006/relationships/slideLayout" Target="../slideLayouts/slideLayout5.xml"/><Relationship Id="rId5" Type="http://schemas.openxmlformats.org/officeDocument/2006/relationships/image" Target="../media/image62.png"/><Relationship Id="rId4" Type="http://schemas.openxmlformats.org/officeDocument/2006/relationships/image" Target="../media/image61.png"/></Relationships>
</file>

<file path=ppt/slides/_rels/slide99.xml.rels><?xml version="1.0" encoding="UTF-8" standalone="yes"?>
<Relationships xmlns="http://schemas.openxmlformats.org/package/2006/relationships"><Relationship Id="rId3" Type="http://schemas.openxmlformats.org/officeDocument/2006/relationships/hyperlink" Target="https://www.limis.lt/paieska/perziura/-/exhibit/preview/183133180?s_id=7NGGdZPGcmJ0gmw3&amp;s_ind=8520&amp;valuable_type=EKSPONATAS" TargetMode="External"/><Relationship Id="rId2" Type="http://schemas.openxmlformats.org/officeDocument/2006/relationships/image" Target="../media/image63.png"/><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hyperlink" Target="https://www.limis.lt/paieska/perziura/-/exhibit/preview/83584245?s_id=7NGGdZPGcmJ0gmw3&amp;s_ind=7425&amp;valuable_type=EKSPONATAS" TargetMode="Externa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www.limis.lt/paieska/perziura/-/exhibit/preview/1442119?s_id=fWqytIgY0OibZ6Hf&amp;s_ind=660&amp;valuable_type=EKSPONATAS" TargetMode="Externa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www.limis.lt/paieska/perziura/-/exhibit/preview/45181491?s_id=GLBGA5Co9rupfMiy&amp;s_ind=1007&amp;valuable_type=EKSPONATAS" TargetMode="Externa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www.limis.lt/paieska/perziura/-/exhibit/preview/60571649?s_id=GLBGA5Co9rupfMiy&amp;s_ind=1101&amp;valuable_type=EKSPONATAS" TargetMode="Externa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hyperlink" Target="https://www.limis.lt/paieska/perziura/-/exhibit/preview/79033256?s_id=7NGGdZPGcmJ0gmw3&amp;s_ind=5757&amp;valuable_type=EKSPONATAS" TargetMode="Externa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hyperlink" Target="https://www.limis.lt/paieska/perziura/-/exhibit/preview/60613024?s_id=GLBGA5Co9rupfMiy&amp;s_ind=1104&amp;valuable_type=EKSPONATAS" TargetMode="Externa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hyperlink" Target="https://www.limis.lt/paieska/perziura/-/exhibit/preview/50937899?s_id=gRBq2w6yF3YODiQk&amp;s_ind=1302&amp;valuable_type=EKSPONATAS" TargetMode="Externa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hyperlink" Target="https://www.limis.lt/paieska/perziura/-/exhibit/preview/60720257?s_id=GLBGA5Co9rupfMiy&amp;s_ind=1115&amp;valuable_type=EKSPONATAS" TargetMode="Externa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hyperlink" Target="https://www.limis.lt/paieska/perziura/-/exhibit/preview/62349665?s_id=GLBGA5Co9rupfMiy&amp;s_ind=1186&amp;valuable_type=EKSPONATAS"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hyperlink" Target="https://www.limis.lt/paieska/perziura/-/exhibit/preview/1447182?s_id=fWqytIgY0OibZ6Hf&amp;s_ind=666&amp;valuable_type=EKSPONATAS" TargetMode="Externa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https://www.limis.lt/paieska/perziura/-/exhibit/preview/88755765?s_id=7NGGdZPGcmJ0gmw3&amp;s_ind=7152&amp;valuable_type=EKSPONATAS" TargetMode="Externa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hyperlink" Target="https://www.limis.lt/paieska/perziura/-/exhibit/preview/85071677?s_id=7NGGdZPGcmJ0gmw3&amp;s_ind=6893&amp;valuable_type=EKSPONATAS" TargetMode="External"/><Relationship Id="rId1" Type="http://schemas.openxmlformats.org/officeDocument/2006/relationships/slideLayout" Target="../slideLayouts/slideLayout5.xml"/><Relationship Id="rId4" Type="http://schemas.openxmlformats.org/officeDocument/2006/relationships/image" Target="../media/image76.png"/></Relationships>
</file>

<file path=ppt/slides/_rels/slide11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hyperlink" Target="https://www.limis.lt/paieska/perziura/-/exhibit/preview/83415278?s_id=7NGGdZPGcmJ0gmw3&amp;s_ind=7409&amp;valuable_type=EKSPONATAS" TargetMode="Externa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hyperlink" Target="https://www.limis.lt/paieska/perziura/-/exhibit/preview/44818188?s_id=GLBGA5Co9rupfMiy&amp;s_ind=985&amp;valuable_type=EKSPONATAS" TargetMode="Externa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hyperlink" Target="https://www.limis.lt/paieska/perziura/-/exhibit/preview/83507834?s_id=7NGGdZPGcmJ0gmw3&amp;s_ind=7420&amp;valuable_type=EKSPONATAS" TargetMode="Externa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hyperlink" Target="https://www.limis.lt/paieska/perziura/-/exhibit/preview/60714248?s_id=fWqytIgY0OibZ6Hf&amp;s_ind=1175&amp;valuable_type=EKSPONATAS" TargetMode="Externa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hyperlink" Target="https://www.limis.lt/paieska/perziura/-/exhibit/preview/62833437?s_id=gRBq2w6yF3YODiQk&amp;s_ind=1595&amp;valuable_type=EKSPONATAS" TargetMode="Externa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hyperlink" Target="https://www.limis.lt/paieska/perziura/-/exhibit/preview/52709817?s_id=GLBGA5Co9rupfMiy&amp;s_ind=877&amp;valuable_type=EKSPONATAS" TargetMode="Externa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hyperlink" Target="https://www.limis.lt/paieska/perziura/-/exhibit/preview/88135549?s_id=7NGGdZPGcmJ0gmw3&amp;s_ind=6430&amp;valuable_type=EKSPONATAS" TargetMode="Externa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hyperlink" Target="https://www.limis.lt/paieska/perziura/-/exhibit/preview/74181990?s_id=7NGGdZPGcmJ0gmw3&amp;s_ind=5685&amp;valuable_type=EKSPONATAS" TargetMode="Externa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hyperlink" Target="https://www.limis.lt/paieska/perziura/-/exhibit/preview/79072536?s_id=7NGGdZPGcmJ0gmw3&amp;s_ind=5760&amp;valuable_type=EKSPONATAS" TargetMode="Externa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hyperlink" Target="https://www.limis.lt/paieska/perziura/-/exhibit/preview/126733753?s_id=v2KXkdy54j4IBOJZ&amp;s_ind=7647&amp;valuable_type=EKSPONATAS" TargetMode="Externa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hyperlink" Target="https://www.limis.lt/paieska/perziura/-/exhibit/preview/88078464?s_id=7NGGdZPGcmJ0gmw3&amp;s_ind=6419&amp;valuable_type=EKSPONATAS" TargetMode="Externa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hyperlink" Target="https://www.limis.lt/paieska/perziura/-/exhibit/preview/88787157?s_id=7NGGdZPGcmJ0gmw3&amp;s_ind=7153&amp;valuable_type=EKSPONATAS" TargetMode="Externa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hyperlink" Target="https://www.limis.lt/paieska/perziura/-/exhibit/preview/61670315?s_id=GLBGA5Co9rupfMiy&amp;s_ind=1156&amp;valuable_type=EKSPONATAS" TargetMode="Externa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hyperlink" Target="https://www.limis.lt/paieska/perziura/-/exhibit/preview/83428711?s_id=7NGGdZPGcmJ0gmw3&amp;s_ind=7411&amp;valuable_type=EKSPONATAS" TargetMode="Externa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hyperlink" Target="https://www.limis.lt/paieska/perziura/-/exhibit/preview/83624332?s_id=7NGGdZPGcmJ0gmw3&amp;s_ind=7428&amp;valuable_type=EKSPONATAS" TargetMode="Externa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hyperlink" Target="https://www.limis.lt/paieska/perziura/-/exhibit/preview/62058861?s_id=GLBGA5Co9rupfMiy&amp;s_ind=1173&amp;valuable_type=EKSPONATAS" TargetMode="Externa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hyperlink" Target="https://www.limis.lt/paieska/perziura/-/exhibit/preview/87680063?s_id=7NGGdZPGcmJ0gmw3&amp;s_ind=6383&amp;valuable_type=EKSPONATAS" TargetMode="Externa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hyperlink" Target="https://www.limis.lt/paieska/perziura/-/exhibit/preview/85626579?s_id=7NGGdZPGcmJ0gmw3&amp;s_ind=6913&amp;valuable_type=EKSPONATAS" TargetMode="Externa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hyperlink" Target="https://www.limis.lt/paieska/perziura/-/exhibit/preview/79327316?s_id=7NGGdZPGcmJ0gmw3&amp;s_ind=5774&amp;valuable_type=EKSPONATAS" TargetMode="Externa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hyperlink" Target="https://www.limis.lt/paieska/perziura/-/exhibit/preview/95083083?s_id=7NGGdZPGcmJ0gmw3&amp;s_ind=6152&amp;valuable_type=EKSPONATAS" TargetMode="Externa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hyperlink" Target="https://www.limis.lt/paieska/perziura/-/exhibit/preview/95295447?s_id=7NGGdZPGcmJ0gmw3&amp;s_ind=6169&amp;valuable_type=EKSPONATAS" TargetMode="Externa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hyperlink" Target="https://www.limis.lt/paieska/perziura/-/exhibit/preview/84195156?s_id=7NGGdZPGcmJ0gmw3&amp;s_ind=6835&amp;valuable_type=EKSPONATAS" TargetMode="Externa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hyperlink" Target="https://www.limis.lt/paieska/perziura/-/exhibit/preview/95320839?s_id=7NGGdZPGcmJ0gmw3&amp;s_ind=6173&amp;valuable_type=EKSPONATAS" TargetMode="Externa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hyperlink" Target="https://www.limis.lt/paieska/perziura/-/exhibit/preview/62150450?s_id=GLBGA5Co9rupfMiy&amp;s_ind=1174&amp;valuable_type=EKSPONATAS" TargetMode="Externa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hyperlink" Target="https://www.limis.lt/paieska/perziura/-/exhibit/preview/131789290?s_id=gRBq2w6yF3YODiQk&amp;s_ind=2427&amp;valuable_type=EKSPONATAS" TargetMode="Externa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hyperlink" Target="https://www.limis.lt/paieska/perziura/-/exhibit/preview/50937899?s_id=gRBq2w6yF3YODiQk&amp;s_ind=1305&amp;valuable_type=EKSPONATAS" TargetMode="Externa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hyperlink" Target="https://www.limis.lt/paieska/perziura/-/exhibit/preview/88085129?s_id=7NGGdZPGcmJ0gmw3&amp;s_ind=6421&amp;valuable_type=EKSPONATAS" TargetMode="Externa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hyperlink" Target="https://www.limis.lt/paieska/perziura/-/exhibit/preview/62267960?s_id=GLBGA5Co9rupfMiy&amp;s_ind=1180&amp;valuable_type=EKSPONATAS" TargetMode="Externa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hyperlink" Target="https://www.limis.lt/paieska/perziura/-/exhibit/preview/80008313?s_id=7NGGdZPGcmJ0gmw3&amp;s_ind=5792&amp;valuable_type=EKSPONATAS" TargetMode="Externa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hyperlink" Target="https://www.limis.lt/paieska/perziura/-/exhibit/preview/74155480?s_id=7NGGdZPGcmJ0gmw3&amp;s_ind=5683&amp;valuable_type=EKSPONATAS" TargetMode="Externa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hyperlink" Target="https://www.limis.lt/paieska/perziura/-/exhibit/preview/61279777?s_id=fWqytIgY0OibZ6Hf&amp;s_ind=1199&amp;valuable_type=EKSPONATAS" TargetMode="Externa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hyperlink" Target="https://www.limis.lt/paieska/perziura/-/exhibit/preview/74145387?s_id=7NGGdZPGcmJ0gmw3&amp;s_ind=5681&amp;valuable_type=EKSPONATAS" TargetMode="Externa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s://www.limis.lt/paieska/perziura/-/exhibit/preview/80482087?s_id=7NGGdZPGcmJ0gmw3&amp;s_ind=5831&amp;valuable_type=EKSPONATAS" TargetMode="Externa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hyperlink" Target="https://www.limis.lt/paieska/perziura/-/exhibit/preview/78729845?s_id=7NGGdZPGcmJ0gmw3&amp;s_ind=5740&amp;valuable_type=EKSPONATAS" TargetMode="Externa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hyperlink" Target="https://www.limis.lt/paieska/perziura/-/exhibit/preview/78872038?s_id=7NGGdZPGcmJ0gmw3&amp;s_ind=5749&amp;valuable_type=EKSPONATAS" TargetMode="Externa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hyperlink" Target="https://www.limis.lt/paieska/perziura/-/exhibit/preview/78891406?s_id=7NGGdZPGcmJ0gmw3&amp;s_ind=5750&amp;valuable_type=EKSPONATAS" TargetMode="Externa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hyperlink" Target="https://www.limis.lt/paieska/perziura/-/exhibit/preview/79147572?s_id=7NGGdZPGcmJ0gmw3&amp;s_ind=5768&amp;valuable_type=EKSPONATAS" TargetMode="Externa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hyperlink" Target="https://www.limis.lt/paieska/perziura/-/exhibit/preview/79345034?s_id=7NGGdZPGcmJ0gmw3&amp;s_ind=5775&amp;valuable_type=EKSPONATAS" TargetMode="Externa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hyperlink" Target="https://www.limis.lt/paieska/perziura/-/exhibit/preview/83302080?s_id=7NGGdZPGcmJ0gmw3&amp;s_ind=7397&amp;valuable_type=EKSPONATAS" TargetMode="Externa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hyperlink" Target="https://www.limis.lt/paieska/perziura/-/exhibit/preview/1457698?s_id=GLBGA5Co9rupfMiy&amp;s_ind=635&amp;valuable_type=EKSPONATAS" TargetMode="Externa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hyperlink" Target="https://www.limis.lt/paieska/perziura/-/exhibit/preview/88946237?s_id=7NGGdZPGcmJ0gmw3&amp;s_ind=7164&amp;valuable_type=EKSPONATAS" TargetMode="Externa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hyperlink" Target="https://www.limis.lt/paieska/perziura/-/exhibit/preview/79993999?s_id=7NGGdZPGcmJ0gmw3&amp;s_ind=5791&amp;valuable_type=EKSPONATAS" TargetMode="Externa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hyperlink" Target="https://www.limis.lt/paieska/perziura/-/exhibit/preview/80236068?s_id=7NGGdZPGcmJ0gmw3&amp;s_ind=5812&amp;valuable_type=EKSPONATAS" TargetMode="Externa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hyperlink" Target="https://www.limis.lt/paieska/perziura/-/exhibit/preview/89063954?s_id=7NGGdZPGcmJ0gmw3&amp;s_ind=7174&amp;valuable_type=EKSPONATAS" TargetMode="Externa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hyperlink" Target="https://www.limis.lt/paieska/perziura/-/exhibit/preview/89111395?s_id=7NGGdZPGcmJ0gmw3&amp;s_ind=7179&amp;valuable_type=EKSPONATAS" TargetMode="Externa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hyperlink" Target="https://www.limis.lt/paieska/perziura/-/exhibit/preview/150129438?s_id=7NGGdZPGcmJ0gmw3&amp;s_ind=3727&amp;valuable_type=EKSPONATAS" TargetMode="Externa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hyperlink" Target="https://www.limis.lt/paieska/perziura/-/exhibit/preview/14300927?s_id=7NGGdZPGcmJ0gmw3&amp;s_ind=4256&amp;valuable_type=EKSPONATAS" TargetMode="Externa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hyperlink" Target="https://www.limis.lt/paieska/perziura/-/exhibit/preview/15275910?s_id=7NGGdZPGcmJ0gmw3&amp;s_ind=4265&amp;valuable_type=EKSPONATAS" TargetMode="Externa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hyperlink" Target="https://www.limis.lt/paieska/perziura/-/exhibit/preview/12405420?s_id=7NGGdZPGcmJ0gmw3&amp;s_ind=3980&amp;valuable_type=EKSPONATAS" TargetMode="Externa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hyperlink" Target="https://www.limis.lt/paieska/perziura/-/exhibit/preview/8700941?s_id=7NGGdZPGcmJ0gmw3&amp;s_ind=4324&amp;valuable_type=EKSPONATAS" TargetMode="Externa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hyperlink" Target="https://www.limis.lt/paieska/perziura/-/exhibit/preview/8499752?s_id=7NGGdZPGcmJ0gmw3&amp;s_ind=4320&amp;valuable_type=EKSPONATAS" TargetMode="Externa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hyperlink" Target="https://www.limis.lt/paieska/perziura/-/exhibit/preview/8493975?s_id=7NGGdZPGcmJ0gmw3&amp;s_ind=4318&amp;valuable_type=EKSPONATAS" TargetMode="Externa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hyperlink" Target="https://www.limis.lt/paieska/perziura/-/exhibit/preview/186202978?s_id=v2KXkdy54j4IBOJZ&amp;s_ind=9983&amp;valuable_type=EKSPONATAS" TargetMode="External"/><Relationship Id="rId1" Type="http://schemas.openxmlformats.org/officeDocument/2006/relationships/slideLayout" Target="../slideLayouts/slideLayout5.xml"/><Relationship Id="rId5" Type="http://schemas.openxmlformats.org/officeDocument/2006/relationships/image" Target="../media/image130.png"/><Relationship Id="rId4" Type="http://schemas.openxmlformats.org/officeDocument/2006/relationships/image" Target="../media/image129.png"/></Relationships>
</file>

<file path=ppt/slides/_rels/slide165.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hyperlink" Target="https://www.limis.lt/paieska/perziura/-/exhibit/preview/171387358?s_id=7NGGdZPGcmJ0gmw3&amp;s_ind=5347&amp;valuable_type=EKSPONATAS" TargetMode="External"/><Relationship Id="rId1" Type="http://schemas.openxmlformats.org/officeDocument/2006/relationships/slideLayout" Target="../slideLayouts/slideLayout5.xml"/><Relationship Id="rId4" Type="http://schemas.openxmlformats.org/officeDocument/2006/relationships/image" Target="../media/image132.png"/></Relationships>
</file>

<file path=ppt/slides/_rels/slide166.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hyperlink" Target="https://www.limis.lt/paieska/perziura/-/exhibit/preview/180392016?s_id=7NGGdZPGcmJ0gmw3&amp;s_ind=5358&amp;valuable_type=EKSPONATAS" TargetMode="External"/><Relationship Id="rId1" Type="http://schemas.openxmlformats.org/officeDocument/2006/relationships/slideLayout" Target="../slideLayouts/slideLayout5.xml"/><Relationship Id="rId4" Type="http://schemas.openxmlformats.org/officeDocument/2006/relationships/image" Target="../media/image134.png"/></Relationships>
</file>

<file path=ppt/slides/_rels/slide167.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hyperlink" Target="https://www.limis.lt/paieska/perziura/-/exhibit/preview/180420276?s_id=7NGGdZPGcmJ0gmw3&amp;s_ind=5359&amp;valuable_type=EKSPONATAS" TargetMode="External"/><Relationship Id="rId1" Type="http://schemas.openxmlformats.org/officeDocument/2006/relationships/slideLayout" Target="../slideLayouts/slideLayout5.xml"/><Relationship Id="rId4" Type="http://schemas.openxmlformats.org/officeDocument/2006/relationships/image" Target="../media/image136.png"/></Relationships>
</file>

<file path=ppt/slides/_rels/slide168.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hyperlink" Target="https://www.limis.lt/paieska/perziura/-/exhibit/preview/180410430?s_id=7NGGdZPGcmJ0gmw3&amp;s_ind=5373&amp;valuable_type=EKSPONATAS" TargetMode="External"/><Relationship Id="rId1" Type="http://schemas.openxmlformats.org/officeDocument/2006/relationships/slideLayout" Target="../slideLayouts/slideLayout5.xml"/><Relationship Id="rId4" Type="http://schemas.openxmlformats.org/officeDocument/2006/relationships/image" Target="../media/image138.png"/></Relationships>
</file>

<file path=ppt/slides/_rels/slide169.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hyperlink" Target="https://www.limis.lt/paieska/perziura/-/exhibit/preview/173168794?s_id=7NGGdZPGcmJ0gmw3&amp;s_ind=5349&amp;valuable_type=EKSPONATAS" TargetMode="Externa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hyperlink" Target="https://www.limis.lt/paieska/perziura/-/exhibit/preview/178508050?s_id=7NGGdZPGcmJ0gmw3&amp;s_ind=5372&amp;valuable_type=EKSPONATAS" TargetMode="Externa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3" Type="http://schemas.openxmlformats.org/officeDocument/2006/relationships/hyperlink" Target="https://www.limis.lt/paieska/perziura/-/exhibit/preview/105170049?s_id=7NGGdZPGcmJ0gmw3&amp;s_ind=5594&amp;valuable_type=EKSPONATAS" TargetMode="External"/><Relationship Id="rId2" Type="http://schemas.openxmlformats.org/officeDocument/2006/relationships/image" Target="../media/image141.png"/><Relationship Id="rId1" Type="http://schemas.openxmlformats.org/officeDocument/2006/relationships/slideLayout" Target="../slideLayouts/slideLayout5.xml"/><Relationship Id="rId4" Type="http://schemas.openxmlformats.org/officeDocument/2006/relationships/image" Target="../media/image142.png"/></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hyperlink" Target="http://www.anykstenai.lt/_admin/fck/data/users/admin/File/PAnykstenas-2012-2/Nr%2040%2001-17.pdf" TargetMode="Externa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hyperlink" Target="https://www.limis.lt/paieska/perziura/-/exhibit/preview/51257739?s_id=v2KXkdy54j4IBOJZ&amp;s_ind=9833&amp;valuable_type=EKSPONATAS" TargetMode="Externa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hyperlink" Target="https://www.limis.lt/paieska/perziura/-/exhibit/preview/95316921?s_id=7NGGdZPGcmJ0gmw3&amp;s_ind=6172&amp;valuable_type=EKSPONATAS" TargetMode="Externa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hyperlink" Target="https://www.limis.lt/paieska/perziura/-/exhibit/preview/89064094?s_id=7NGGdZPGcmJ0gmw3&amp;s_ind=7175&amp;valuable_type=EKSPONATAS" TargetMode="Externa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hyperlink" Target="https://www.limis.lt/paieska/perziura/-/exhibit/preview/131876538?s_id=gRBq2w6yF3YODiQk&amp;s_ind=2433&amp;valuable_type=EKSPONATAS" TargetMode="External"/><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hyperlink" Target="https://www.limis.lt/paieska/perziura/-/exhibit/preview/50192013?s_id=gRBq2w6yF3YODiQk&amp;s_ind=1265&amp;valuable_type=EKSPONATAS" TargetMode="Externa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hyperlink" Target="https://www.limis.lt/paieska/perziura/-/exhibit/preview/123074621?s_id=gRBq2w6yF3YODiQk&amp;s_ind=2257&amp;valuable_type=EKSPONATAS" TargetMode="Externa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hyperlink" Target="https://www.limis.lt/paieska/perziura/-/exhibit/preview/93416145?s_id=7NGGdZPGcmJ0gmw3&amp;s_ind=7025&amp;valuable_type=EKSPONATAS" TargetMode="Externa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hyperlink" Target="https://www.limis.lt/paieska/perziura/-/exhibit/preview/93504289?s_id=7NGGdZPGcmJ0gmw3&amp;s_ind=7027&amp;valuable_type=EKSPONATAS" TargetMode="Externa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hyperlink" Target="https://www.limis.lt/paieska/perziura/-/exhibit/preview/80933115?s_id=7NGGdZPGcmJ0gmw3&amp;s_ind=7313&amp;valuable_type=EKSPONATAS" TargetMode="Externa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hyperlink" Target="https://www.limis.lt/paieska/perziura/-/exhibit/preview/15273875?s_id=7NGGdZPGcmJ0gmw3&amp;s_ind=4264&amp;valuable_type=EKSPONATAS" TargetMode="Externa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hyperlink" Target="https://www.limis.lt/paieska/perziura/-/exhibit/preview/130000009900515?s_id=7hFFE0NWddWfdJwR&amp;s_ind=4597&amp;valuable_type=EKSPONATAS" TargetMode="Externa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hyperlink" Target="https://www.limis.lt/paieska/perziura/-/exhibit/preview/11747353?s_id=fWqytIgY0OibZ6Hf&amp;s_ind=70&amp;valuable_type=EKSPONATAS" TargetMode="Externa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hyperlink" Target="https://www.limis.lt/paieska/perziura/-/exhibit/preview/11744699?s_id=fWqytIgY0OibZ6Hf&amp;s_ind=809&amp;valuable_type=EKSPONATAS" TargetMode="Externa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hyperlink" Target="https://www.limis.lt/paieska/perziura/-/exhibit/preview/76763042?s_id=7NGGdZPGcmJ0gmw3&amp;s_ind=5692&amp;valuable_type=EKSPONATAS" TargetMode="Externa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hyperlink" Target="https://www.limis.lt/paieska/perziura/-/exhibit/preview/105502435?s_id=7NGGdZPGcmJ0gmw3&amp;s_ind=5643&amp;valuable_type=EKSPONATAS" TargetMode="External"/><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hyperlink" Target="https://www.limis.lt/paieska/perziura/-/exhibit/preview/123069097?s_id=gRBq2w6yF3YODiQk&amp;s_ind=2255&amp;valuable_type=EKSPONATAS" TargetMode="Externa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hyperlink" Target="https://www.limis.lt/paieska/perziura/-/exhibit/preview/130064552?s_id=gRBq2w6yF3YODiQk&amp;s_ind=2340&amp;valuable_type=EKSPONATAS" TargetMode="External"/><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hyperlink" Target="https://www.limis.lt/paieska/perziura/-/exhibit/preview/1457698?s_id=GLBGA5Co9rupfMiy&amp;s_ind=635&amp;valuable_type=EKSPONATAS" TargetMode="Externa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hyperlink" Target="https://www.limis.lt/paieska/perziura/-/exhibit/preview/124797033?s_id=f5A2C1gLTQNO6Pc3&amp;s_ind=479&amp;valuable_type=EKSPONATAS" TargetMode="Externa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hyperlink" Target="http://www.anyksta.lt/naujienos/naujienos/39975-juodziaus-kelmas-jau-ne-bevardis" TargetMode="Externa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hyperlink" Target="https://www.facebook.com/136131513182312/photos/a.140935832701880/1311929202269198/?type=3&amp;theater" TargetMode="External"/><Relationship Id="rId2" Type="http://schemas.openxmlformats.org/officeDocument/2006/relationships/image" Target="../media/image163.jpeg"/><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hyperlink" Target="http://www.menobangos.lt/aldona-ruseckaite-neeiliuota-poemele-apie-neivykusi-susitikima-anyksciuose/" TargetMode="External"/><Relationship Id="rId2" Type="http://schemas.openxmlformats.org/officeDocument/2006/relationships/image" Target="../media/image164.jpeg"/><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2" Type="http://schemas.openxmlformats.org/officeDocument/2006/relationships/hyperlink" Target="http://www.menobangos.lt/aldona-ruseckaite-neeiliuota-poemele-apie-neivykusi-susitikima-anyksciuos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47564" y="4473116"/>
            <a:ext cx="8188834" cy="1008112"/>
          </a:xfrm>
        </p:spPr>
        <p:txBody>
          <a:bodyPr/>
          <a:lstStyle/>
          <a:p>
            <a:pPr lvl="0">
              <a:spcBef>
                <a:spcPts val="800"/>
              </a:spcBef>
            </a:pPr>
            <a:r>
              <a:rPr lang="lt-LT" altLang="en-US" sz="2800" dirty="0" smtClean="0">
                <a:ea typeface="ＭＳ Ｐゴシック" panose="020B0600070205080204" pitchFamily="34" charset="-128"/>
              </a:rPr>
              <a:t/>
            </a:r>
            <a:br>
              <a:rPr lang="lt-LT" altLang="en-US" sz="2800" dirty="0" smtClean="0">
                <a:ea typeface="ＭＳ Ｐゴシック" panose="020B0600070205080204" pitchFamily="34" charset="-128"/>
              </a:rPr>
            </a:br>
            <a:r>
              <a:rPr lang="lt-LT" altLang="en-US" sz="2000" dirty="0" smtClean="0">
                <a:latin typeface="+mn-lt"/>
                <a:ea typeface="ＭＳ Ｐゴシック" panose="020B0600070205080204" pitchFamily="34" charset="-128"/>
              </a:rPr>
              <a:t>Daiva </a:t>
            </a:r>
            <a:r>
              <a:rPr lang="lt-LT" altLang="en-US" sz="2000" dirty="0">
                <a:latin typeface="+mn-lt"/>
                <a:ea typeface="ＭＳ Ｐゴシック" panose="020B0600070205080204" pitchFamily="34" charset="-128"/>
              </a:rPr>
              <a:t>Binkienė, 2019 m</a:t>
            </a:r>
            <a:r>
              <a:rPr lang="lt-LT" altLang="en-US" sz="2000" dirty="0" smtClean="0">
                <a:latin typeface="+mn-lt"/>
                <a:ea typeface="ＭＳ Ｐゴシック" panose="020B0600070205080204" pitchFamily="34" charset="-128"/>
              </a:rPr>
              <a:t>.</a:t>
            </a:r>
            <a:br>
              <a:rPr lang="lt-LT" altLang="en-US" sz="2000" dirty="0" smtClean="0">
                <a:latin typeface="+mn-lt"/>
                <a:ea typeface="ＭＳ Ｐゴシック" panose="020B0600070205080204" pitchFamily="34" charset="-128"/>
              </a:rPr>
            </a:br>
            <a:r>
              <a:rPr lang="lt-LT" altLang="en-US" sz="2000" dirty="0" smtClean="0">
                <a:latin typeface="+mn-lt"/>
                <a:ea typeface="ＭＳ Ｐゴシック" panose="020B0600070205080204" pitchFamily="34" charset="-128"/>
              </a:rPr>
              <a:t/>
            </a:r>
            <a:br>
              <a:rPr lang="lt-LT" altLang="en-US" sz="2000" dirty="0" smtClean="0">
                <a:latin typeface="+mn-lt"/>
                <a:ea typeface="ＭＳ Ｐゴシック" panose="020B0600070205080204" pitchFamily="34" charset="-128"/>
              </a:rPr>
            </a:br>
            <a:r>
              <a:rPr lang="lt-LT" altLang="en-US" sz="2000" dirty="0" smtClean="0">
                <a:latin typeface="+mn-lt"/>
                <a:ea typeface="ＭＳ Ｐゴシック" panose="020B0600070205080204" pitchFamily="34" charset="-128"/>
              </a:rPr>
              <a:t>Nacionalinė švietimo agentūra</a:t>
            </a:r>
            <a:r>
              <a:rPr lang="lt-LT" altLang="en-US" sz="3200" dirty="0">
                <a:latin typeface="+mn-lt"/>
                <a:ea typeface="ＭＳ Ｐゴシック" panose="020B0600070205080204" pitchFamily="34" charset="-128"/>
              </a:rPr>
              <a:t/>
            </a:r>
            <a:br>
              <a:rPr lang="lt-LT" altLang="en-US" sz="3200" dirty="0">
                <a:latin typeface="+mn-lt"/>
                <a:ea typeface="ＭＳ Ｐゴシック" panose="020B0600070205080204" pitchFamily="34" charset="-128"/>
              </a:rPr>
            </a:br>
            <a:endParaRPr lang="en-US" sz="3200" dirty="0">
              <a:latin typeface="+mn-lt"/>
            </a:endParaRPr>
          </a:p>
        </p:txBody>
      </p:sp>
      <p:sp>
        <p:nvSpPr>
          <p:cNvPr id="3" name="Turinio vietos rezervavimo ženklas 2"/>
          <p:cNvSpPr>
            <a:spLocks noGrp="1"/>
          </p:cNvSpPr>
          <p:nvPr>
            <p:ph idx="1"/>
          </p:nvPr>
        </p:nvSpPr>
        <p:spPr>
          <a:xfrm>
            <a:off x="899592" y="2636912"/>
            <a:ext cx="7386402" cy="1296652"/>
          </a:xfrm>
        </p:spPr>
        <p:txBody>
          <a:bodyPr/>
          <a:lstStyle/>
          <a:p>
            <a:pPr marL="0" lvl="0" indent="0" algn="ctr">
              <a:buNone/>
            </a:pPr>
            <a:r>
              <a:rPr lang="lt-LT" altLang="en-US" dirty="0" smtClean="0">
                <a:latin typeface="+mj-lt"/>
                <a:ea typeface="ＭＳ Ｐゴシック" panose="020B0600070205080204" pitchFamily="34" charset="-128"/>
              </a:rPr>
              <a:t>Lietuvių </a:t>
            </a:r>
            <a:r>
              <a:rPr lang="lt-LT" altLang="en-US" dirty="0">
                <a:latin typeface="+mj-lt"/>
                <a:ea typeface="ＭＳ Ｐゴシック" panose="020B0600070205080204" pitchFamily="34" charset="-128"/>
              </a:rPr>
              <a:t>kalbos ir literatūros ugdymo(</a:t>
            </a:r>
            <a:r>
              <a:rPr lang="lt-LT" altLang="en-US" dirty="0" err="1">
                <a:latin typeface="+mj-lt"/>
                <a:ea typeface="ＭＳ Ｐゴシック" panose="020B0600070205080204" pitchFamily="34" charset="-128"/>
              </a:rPr>
              <a:t>si</a:t>
            </a:r>
            <a:r>
              <a:rPr lang="lt-LT" altLang="en-US" dirty="0">
                <a:latin typeface="+mj-lt"/>
                <a:ea typeface="ＭＳ Ｐゴシック" panose="020B0600070205080204" pitchFamily="34" charset="-128"/>
              </a:rPr>
              <a:t>) </a:t>
            </a:r>
            <a:r>
              <a:rPr lang="lt-LT" altLang="en-US" dirty="0" smtClean="0">
                <a:latin typeface="+mj-lt"/>
                <a:ea typeface="ＭＳ Ｐゴシック" panose="020B0600070205080204" pitchFamily="34" charset="-128"/>
              </a:rPr>
              <a:t>įvairiose </a:t>
            </a:r>
            <a:r>
              <a:rPr lang="lt-LT" altLang="en-US" dirty="0">
                <a:latin typeface="+mj-lt"/>
                <a:ea typeface="ＭＳ Ｐゴシック" panose="020B0600070205080204" pitchFamily="34" charset="-128"/>
              </a:rPr>
              <a:t>edukacinėse </a:t>
            </a:r>
            <a:r>
              <a:rPr lang="lt-LT" altLang="en-US" dirty="0" smtClean="0">
                <a:latin typeface="+mj-lt"/>
                <a:ea typeface="ＭＳ Ｐゴシック" panose="020B0600070205080204" pitchFamily="34" charset="-128"/>
              </a:rPr>
              <a:t>aplinkose </a:t>
            </a:r>
            <a:r>
              <a:rPr lang="lt-LT" altLang="en-US" dirty="0" smtClean="0">
                <a:latin typeface="+mj-lt"/>
                <a:ea typeface="ＭＳ Ｐゴシック" panose="020B0600070205080204" pitchFamily="34" charset="-128"/>
              </a:rPr>
              <a:t>galimybės </a:t>
            </a:r>
            <a:endParaRPr lang="lt-LT" altLang="en-US" dirty="0">
              <a:latin typeface="+mj-lt"/>
              <a:ea typeface="ＭＳ Ｐゴシック" panose="020B0600070205080204" pitchFamily="34" charset="-128"/>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a:t>
            </a:fld>
            <a:endParaRPr lang="en-GB" altLang="lt-LT"/>
          </a:p>
        </p:txBody>
      </p:sp>
    </p:spTree>
    <p:extLst>
      <p:ext uri="{BB962C8B-B14F-4D97-AF65-F5344CB8AC3E}">
        <p14:creationId xmlns:p14="http://schemas.microsoft.com/office/powerpoint/2010/main" val="2994173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02590" y="863500"/>
            <a:ext cx="8224838" cy="1025525"/>
          </a:xfrm>
        </p:spPr>
        <p:txBody>
          <a:bodyPr/>
          <a:lstStyle/>
          <a:p>
            <a:r>
              <a:rPr lang="lt-LT" dirty="0" smtClean="0"/>
              <a:t>Iš </a:t>
            </a:r>
            <a:r>
              <a:rPr lang="lt-LT" i="1" dirty="0" smtClean="0"/>
              <a:t>Lietuvos Respublikos švietimo įstatymo</a:t>
            </a:r>
            <a:r>
              <a:rPr lang="lt-LT" dirty="0" smtClean="0"/>
              <a:t>...</a:t>
            </a:r>
            <a:endParaRPr lang="en-US" dirty="0"/>
          </a:p>
        </p:txBody>
      </p:sp>
      <p:sp>
        <p:nvSpPr>
          <p:cNvPr id="3" name="Turinio vietos rezervavimo ženklas 2"/>
          <p:cNvSpPr>
            <a:spLocks noGrp="1"/>
          </p:cNvSpPr>
          <p:nvPr>
            <p:ph idx="1"/>
          </p:nvPr>
        </p:nvSpPr>
        <p:spPr>
          <a:xfrm>
            <a:off x="457200" y="1600200"/>
            <a:ext cx="8224838" cy="4421088"/>
          </a:xfrm>
        </p:spPr>
        <p:txBody>
          <a:bodyPr/>
          <a:lstStyle/>
          <a:p>
            <a:pPr marL="0" indent="0">
              <a:buNone/>
            </a:pPr>
            <a:endParaRPr lang="lt-LT" sz="2800" dirty="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endParaRPr>
          </a:p>
          <a:p>
            <a:endParaRPr lang="lt-LT" sz="2800" dirty="0">
              <a:latin typeface="Times New Roman" panose="02020603050405020304" pitchFamily="18" charset="0"/>
            </a:endParaRPr>
          </a:p>
          <a:p>
            <a:pPr marL="0" indent="0">
              <a:buNone/>
            </a:pPr>
            <a:r>
              <a:rPr lang="lt-LT" sz="2800" b="1" dirty="0" smtClean="0">
                <a:latin typeface="Times New Roman" panose="02020603050405020304" pitchFamily="18" charset="0"/>
              </a:rPr>
              <a:t>Ugdymas</a:t>
            </a:r>
            <a:r>
              <a:rPr lang="lt-LT" sz="2800" dirty="0">
                <a:latin typeface="Times New Roman" panose="02020603050405020304" pitchFamily="18" charset="0"/>
              </a:rPr>
              <a:t> – dvasinių, intelektinių, fizinių asmens galių auginimas bendraujant ir mokant</a:t>
            </a:r>
            <a:r>
              <a:rPr lang="lt-LT" sz="2800" dirty="0" smtClean="0">
                <a:latin typeface="Times New Roman" panose="02020603050405020304" pitchFamily="18" charset="0"/>
              </a:rPr>
              <a:t>.</a:t>
            </a:r>
          </a:p>
          <a:p>
            <a:pPr marL="0" indent="0">
              <a:buNone/>
            </a:pPr>
            <a:endParaRPr lang="lt-LT" sz="2800" dirty="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https://www.e-tar.lt/portal/lt/legalAct/TAR.9A3AD08EA5D0/asr</a:t>
            </a:r>
            <a:endParaRPr lang="lt-LT" sz="1400" dirty="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a:t>
            </a:fld>
            <a:endParaRPr lang="en-GB" altLang="lt-LT"/>
          </a:p>
        </p:txBody>
      </p:sp>
    </p:spTree>
    <p:extLst>
      <p:ext uri="{BB962C8B-B14F-4D97-AF65-F5344CB8AC3E}">
        <p14:creationId xmlns:p14="http://schemas.microsoft.com/office/powerpoint/2010/main" val="34806622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87705" y="764704"/>
            <a:ext cx="8224838" cy="1025525"/>
          </a:xfrm>
        </p:spPr>
        <p:txBody>
          <a:bodyPr/>
          <a:lstStyle/>
          <a:p>
            <a:r>
              <a:rPr lang="lt-LT" dirty="0" smtClean="0"/>
              <a:t>Iš </a:t>
            </a:r>
            <a:r>
              <a:rPr lang="lt-LT" i="1" dirty="0" smtClean="0"/>
              <a:t>Pradinio</a:t>
            </a:r>
            <a:r>
              <a:rPr lang="lt-LT" i="1" dirty="0"/>
              <a:t>, pagrindinio ir vidurinio ugdymo programų </a:t>
            </a:r>
            <a:r>
              <a:rPr lang="lt-LT" i="1" dirty="0" smtClean="0"/>
              <a:t>aprašo</a:t>
            </a:r>
            <a:r>
              <a:rPr lang="lt-LT" dirty="0" smtClean="0"/>
              <a:t>...</a:t>
            </a:r>
            <a:endParaRPr lang="en-US" dirty="0"/>
          </a:p>
        </p:txBody>
      </p:sp>
      <p:sp>
        <p:nvSpPr>
          <p:cNvPr id="3" name="Turinio vietos rezervavimo ženklas 2"/>
          <p:cNvSpPr>
            <a:spLocks noGrp="1"/>
          </p:cNvSpPr>
          <p:nvPr>
            <p:ph idx="1"/>
          </p:nvPr>
        </p:nvSpPr>
        <p:spPr>
          <a:xfrm>
            <a:off x="457200" y="1600200"/>
            <a:ext cx="8224838" cy="4421088"/>
          </a:xfrm>
        </p:spPr>
        <p:txBody>
          <a:bodyPr/>
          <a:lstStyle/>
          <a:p>
            <a:endParaRPr lang="lt-LT" sz="2800" dirty="0">
              <a:latin typeface="Times New Roman" panose="02020603050405020304" pitchFamily="18" charset="0"/>
              <a:cs typeface="Times New Roman" panose="02020603050405020304" pitchFamily="18" charset="0"/>
            </a:endParaRPr>
          </a:p>
          <a:p>
            <a:r>
              <a:rPr lang="lt-LT" sz="2800" b="1" dirty="0" smtClean="0">
                <a:latin typeface="Times New Roman" panose="02020603050405020304" pitchFamily="18" charset="0"/>
                <a:cs typeface="Times New Roman" panose="02020603050405020304" pitchFamily="18" charset="0"/>
              </a:rPr>
              <a:t>Ugdymasis</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 dvasinių, intelektinių, fizinių asmens galių auginimasis bendraujant ir mokantis</a:t>
            </a:r>
            <a:r>
              <a:rPr lang="lt-LT" sz="2800" dirty="0" smtClean="0">
                <a:latin typeface="Times New Roman" panose="02020603050405020304" pitchFamily="18" charset="0"/>
                <a:cs typeface="Times New Roman" panose="02020603050405020304" pitchFamily="18" charset="0"/>
              </a:rPr>
              <a:t>.</a:t>
            </a:r>
          </a:p>
          <a:p>
            <a:r>
              <a:rPr lang="lt-LT" sz="2800" b="1" dirty="0">
                <a:latin typeface="Times New Roman" panose="02020603050405020304" pitchFamily="18" charset="0"/>
                <a:cs typeface="Times New Roman" panose="02020603050405020304" pitchFamily="18" charset="0"/>
              </a:rPr>
              <a:t>Ugdymo(</a:t>
            </a:r>
            <a:r>
              <a:rPr lang="lt-LT" sz="2800" b="1" dirty="0" err="1">
                <a:latin typeface="Times New Roman" panose="02020603050405020304" pitchFamily="18" charset="0"/>
                <a:cs typeface="Times New Roman" panose="02020603050405020304" pitchFamily="18" charset="0"/>
              </a:rPr>
              <a:t>si</a:t>
            </a:r>
            <a:r>
              <a:rPr lang="lt-LT" sz="2800" b="1" dirty="0">
                <a:latin typeface="Times New Roman" panose="02020603050405020304" pitchFamily="18" charset="0"/>
                <a:cs typeface="Times New Roman" panose="02020603050405020304" pitchFamily="18" charset="0"/>
              </a:rPr>
              <a:t>) rezultatai </a:t>
            </a:r>
            <a:r>
              <a:rPr lang="lt-LT" sz="2800" dirty="0">
                <a:latin typeface="Times New Roman" panose="02020603050405020304" pitchFamily="18" charset="0"/>
                <a:cs typeface="Times New Roman" panose="02020603050405020304" pitchFamily="18" charset="0"/>
              </a:rPr>
              <a:t>– palaipsniui įgyjamos dvasinę, intelektinę ir fizinę asmens brandą rodančios kompetencijos, apimančios žinias, supratimą, gebėjimus ir nuostatas</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r>
              <a:rPr lang="lt-LT" sz="2800" b="1" dirty="0" smtClean="0">
                <a:latin typeface="Times New Roman" panose="02020603050405020304" pitchFamily="18" charset="0"/>
                <a:cs typeface="Times New Roman" panose="02020603050405020304" pitchFamily="18" charset="0"/>
              </a:rPr>
              <a:t>Mokymas</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 mokinio ir mokytojo sąveika, aplinkybės, skatinančios mokinį kurti savo žinojimą bei patirtį, aktyviai ieškoti ir autentiškai perprasti informaciją, patirti pažangą, siekiant atrasti asmeninę prasmę.</a:t>
            </a:r>
          </a:p>
          <a:p>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a:t>
            </a:fld>
            <a:endParaRPr lang="en-GB" altLang="lt-LT"/>
          </a:p>
        </p:txBody>
      </p:sp>
    </p:spTree>
    <p:extLst>
      <p:ext uri="{BB962C8B-B14F-4D97-AF65-F5344CB8AC3E}">
        <p14:creationId xmlns:p14="http://schemas.microsoft.com/office/powerpoint/2010/main" val="15737280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75556" y="944724"/>
            <a:ext cx="8224838" cy="4860540"/>
          </a:xfrm>
        </p:spPr>
        <p:txBody>
          <a:bodyPr/>
          <a:lstStyle/>
          <a:p>
            <a:endParaRPr lang="lt-LT" sz="2800" dirty="0" smtClean="0">
              <a:latin typeface="Times New Roman" panose="02020603050405020304" pitchFamily="18" charset="0"/>
              <a:cs typeface="Times New Roman" panose="02020603050405020304" pitchFamily="18" charset="0"/>
            </a:endParaRPr>
          </a:p>
          <a:p>
            <a:r>
              <a:rPr lang="lt-LT" sz="2800" b="1" dirty="0" smtClean="0">
                <a:latin typeface="Times New Roman" panose="02020603050405020304" pitchFamily="18" charset="0"/>
                <a:cs typeface="Times New Roman" panose="02020603050405020304" pitchFamily="18" charset="0"/>
              </a:rPr>
              <a:t>Mokymasis</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 aktyvus supratimo, reikšmių, patirčių ir prasmių konstravimo procesas, jau įgytų ir naujų žinių bei patirties siejimas, aiškiai suvokiant mokymosi tikslą ir į jį orientuojantis, planuojant, veikiant, vertinant ir reflektuojant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procesą, pažangą ir pasiekimus.</a:t>
            </a:r>
          </a:p>
          <a:p>
            <a:r>
              <a:rPr lang="lt-LT" sz="2800" b="1" dirty="0" smtClean="0">
                <a:latin typeface="Times New Roman" panose="02020603050405020304" pitchFamily="18" charset="0"/>
                <a:cs typeface="Times New Roman" panose="02020603050405020304" pitchFamily="18" charset="0"/>
              </a:rPr>
              <a:t>Savivaldis mokymasis </a:t>
            </a:r>
            <a:r>
              <a:rPr lang="lt-LT" sz="2800" dirty="0" smtClean="0">
                <a:latin typeface="Times New Roman" panose="02020603050405020304" pitchFamily="18" charset="0"/>
                <a:cs typeface="Times New Roman" panose="02020603050405020304" pitchFamily="18" charset="0"/>
              </a:rPr>
              <a:t>– mokymasis, per kurį asmuo savo iniciatyva išsiaiškina mokymosi poreikius, keliasi tikslus, planuojasi mokymąsi, susikuria ar pasirenka mokymosi aplinką bei priemones, sau tinkamas mokymosi strategijas, įsivertina pasiekimus ir pažangą.</a:t>
            </a:r>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a:t>
            </a:fld>
            <a:endParaRPr lang="en-GB" altLang="lt-LT"/>
          </a:p>
        </p:txBody>
      </p:sp>
    </p:spTree>
    <p:extLst>
      <p:ext uri="{BB962C8B-B14F-4D97-AF65-F5344CB8AC3E}">
        <p14:creationId xmlns:p14="http://schemas.microsoft.com/office/powerpoint/2010/main" val="10949725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908720"/>
            <a:ext cx="8224838" cy="4968552"/>
          </a:xfrm>
        </p:spPr>
        <p:txBody>
          <a:bodyPr/>
          <a:lstStyle/>
          <a:p>
            <a:pPr marL="0" indent="0">
              <a:buNone/>
            </a:pPr>
            <a:r>
              <a:rPr lang="lt-LT" sz="2800" b="1" dirty="0" smtClean="0">
                <a:latin typeface="Times New Roman" panose="02020603050405020304" pitchFamily="18" charset="0"/>
                <a:cs typeface="Times New Roman" panose="02020603050405020304" pitchFamily="18" charset="0"/>
              </a:rPr>
              <a:t>Bendrojo </a:t>
            </a:r>
            <a:r>
              <a:rPr lang="lt-LT" sz="2800" b="1" dirty="0">
                <a:latin typeface="Times New Roman" panose="02020603050405020304" pitchFamily="18" charset="0"/>
                <a:cs typeface="Times New Roman" panose="02020603050405020304" pitchFamily="18" charset="0"/>
              </a:rPr>
              <a:t>ugdymo tikslai</a:t>
            </a:r>
            <a:r>
              <a:rPr lang="lt-LT" sz="2800" b="1" dirty="0" smtClean="0">
                <a:latin typeface="Times New Roman" panose="02020603050405020304" pitchFamily="18" charset="0"/>
                <a:cs typeface="Times New Roman" panose="02020603050405020304" pitchFamily="18" charset="0"/>
              </a:rPr>
              <a:t>:</a:t>
            </a:r>
            <a:endParaRPr lang="lt-LT" sz="2800" b="1" dirty="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puoselėti </a:t>
            </a:r>
            <a:r>
              <a:rPr lang="lt-LT" sz="2800" dirty="0">
                <a:latin typeface="Times New Roman" panose="02020603050405020304" pitchFamily="18" charset="0"/>
                <a:cs typeface="Times New Roman" panose="02020603050405020304" pitchFamily="18" charset="0"/>
              </a:rPr>
              <a:t>kiekvieno mokinio prigimtines dvasines, intelektines, fizines galias, padėti atsiskleisti jo individualybei ir siekti kūrybiškumo, kad kiekvienas mokinys taptų oria, dorovinga, savo ir kitų sveikatą puoselėjančia, atsakinga už savo poelgius, </a:t>
            </a:r>
            <a:r>
              <a:rPr lang="lt-LT" sz="2800" dirty="0" err="1">
                <a:latin typeface="Times New Roman" panose="02020603050405020304" pitchFamily="18" charset="0"/>
                <a:cs typeface="Times New Roman" panose="02020603050405020304" pitchFamily="18" charset="0"/>
              </a:rPr>
              <a:t>pasirinkimus</a:t>
            </a:r>
            <a:r>
              <a:rPr lang="lt-LT" sz="2800" dirty="0">
                <a:latin typeface="Times New Roman" panose="02020603050405020304" pitchFamily="18" charset="0"/>
                <a:cs typeface="Times New Roman" panose="02020603050405020304" pitchFamily="18" charset="0"/>
              </a:rPr>
              <a:t>, konstruktyviai kuriančia savo ir Lietuvos kultūrą, gerovę ir ateitį asmenybe</a:t>
            </a:r>
            <a:r>
              <a:rPr lang="lt-LT" sz="2800" dirty="0" smtClean="0">
                <a:latin typeface="Times New Roman" panose="02020603050405020304" pitchFamily="18" charset="0"/>
                <a:cs typeface="Times New Roman" panose="02020603050405020304" pitchFamily="18" charset="0"/>
              </a:rPr>
              <a:t>;</a:t>
            </a:r>
          </a:p>
          <a:p>
            <a:r>
              <a:rPr lang="lt-LT" sz="2800" dirty="0">
                <a:latin typeface="Times New Roman" panose="02020603050405020304" pitchFamily="18" charset="0"/>
                <a:cs typeface="Times New Roman" panose="02020603050405020304" pitchFamily="18" charset="0"/>
              </a:rPr>
              <a:t>ugdyti tautinį ir pilietinį tapatumą įsisąmoninusį, kitas tautas gerbiantį, istoriškai </a:t>
            </a:r>
            <a:r>
              <a:rPr lang="lt-LT" sz="2800" dirty="0" smtClean="0">
                <a:latin typeface="Times New Roman" panose="02020603050405020304" pitchFamily="18" charset="0"/>
                <a:cs typeface="Times New Roman" panose="02020603050405020304" pitchFamily="18" charset="0"/>
              </a:rPr>
              <a:t>sąmoningą, bendruomenišką</a:t>
            </a:r>
            <a:r>
              <a:rPr lang="lt-LT" sz="2800" dirty="0">
                <a:latin typeface="Times New Roman" panose="02020603050405020304" pitchFamily="18" charset="0"/>
                <a:cs typeface="Times New Roman" panose="02020603050405020304" pitchFamily="18" charset="0"/>
              </a:rPr>
              <a:t>, kritiškai mąstantį, aktyviai dalyvaujantį Lietuvos ir Europos sociokultūriniame ir politiniame gyvenime pilietį;</a:t>
            </a: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a:t>
            </a:fld>
            <a:endParaRPr lang="en-GB" altLang="lt-LT"/>
          </a:p>
        </p:txBody>
      </p:sp>
    </p:spTree>
    <p:extLst>
      <p:ext uri="{BB962C8B-B14F-4D97-AF65-F5344CB8AC3E}">
        <p14:creationId xmlns:p14="http://schemas.microsoft.com/office/powerpoint/2010/main" val="37650846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r>
              <a:rPr lang="lt-LT" sz="2800" dirty="0">
                <a:latin typeface="Times New Roman" panose="02020603050405020304" pitchFamily="18" charset="0"/>
                <a:cs typeface="Times New Roman" panose="02020603050405020304" pitchFamily="18" charset="0"/>
              </a:rPr>
              <a:t>sudaryti vienodas galimybes visiems mokiniams, nepaisant lyties, rasės, tautybės, kalbos, kilmės, socialinės padėties, tikėjimo, įsitikinimų ar pažiūrų, amžiaus, lytinės orientacijos, negalios, etninės priklausomybės, religijos, pasiekti maksimalių jų galias atitinkančių ugdymosi rezultatų ir brandinti mokymosi visą gyvenimą nuostatą.</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a:t>
            </a:fld>
            <a:endParaRPr lang="en-GB" altLang="lt-LT"/>
          </a:p>
        </p:txBody>
      </p:sp>
    </p:spTree>
    <p:extLst>
      <p:ext uri="{BB962C8B-B14F-4D97-AF65-F5344CB8AC3E}">
        <p14:creationId xmlns:p14="http://schemas.microsoft.com/office/powerpoint/2010/main" val="1258293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1160748"/>
            <a:ext cx="8224838" cy="4241800"/>
          </a:xfrm>
        </p:spPr>
        <p:txBody>
          <a:bodyPr/>
          <a:lstStyle/>
          <a:p>
            <a:pPr marL="0" indent="0">
              <a:buNone/>
            </a:pPr>
            <a:r>
              <a:rPr lang="lt-LT" sz="2800" b="1" dirty="0" smtClean="0">
                <a:latin typeface="Times New Roman" panose="02020603050405020304" pitchFamily="18" charset="0"/>
                <a:cs typeface="Times New Roman" panose="02020603050405020304" pitchFamily="18" charset="0"/>
              </a:rPr>
              <a:t>Bendrojo </a:t>
            </a:r>
            <a:r>
              <a:rPr lang="lt-LT" sz="2800" b="1" dirty="0">
                <a:latin typeface="Times New Roman" panose="02020603050405020304" pitchFamily="18" charset="0"/>
                <a:cs typeface="Times New Roman" panose="02020603050405020304" pitchFamily="18" charset="0"/>
              </a:rPr>
              <a:t>ugdymo principai</a:t>
            </a:r>
            <a:r>
              <a:rPr lang="lt-LT" sz="2800" b="1" dirty="0" smtClean="0">
                <a:latin typeface="Times New Roman" panose="02020603050405020304" pitchFamily="18" charset="0"/>
                <a:cs typeface="Times New Roman" panose="02020603050405020304" pitchFamily="18" charset="0"/>
              </a:rPr>
              <a:t>:</a:t>
            </a:r>
            <a:endParaRPr lang="lt-LT" sz="2800" b="1" dirty="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ugdymo </a:t>
            </a:r>
            <a:r>
              <a:rPr lang="lt-LT" sz="2800" dirty="0" err="1">
                <a:latin typeface="Times New Roman" panose="02020603050405020304" pitchFamily="18" charset="0"/>
                <a:cs typeface="Times New Roman" panose="02020603050405020304" pitchFamily="18" charset="0"/>
              </a:rPr>
              <a:t>visybiškumas</a:t>
            </a:r>
            <a:r>
              <a:rPr lang="lt-LT" sz="2800" dirty="0">
                <a:latin typeface="Times New Roman" panose="02020603050405020304" pitchFamily="18" charset="0"/>
                <a:cs typeface="Times New Roman" panose="02020603050405020304" pitchFamily="18" charset="0"/>
              </a:rPr>
              <a:t> – mokinio psichinių, dvasinių, fizinių galių plėtotė; ugdymo filosofijos ir mokyklos gyvenimo (filosofijos, misijos, vizijos, kultūros, ugdymo) dermė</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ugdymo </a:t>
            </a:r>
            <a:r>
              <a:rPr lang="lt-LT" sz="2800" dirty="0">
                <a:latin typeface="Times New Roman" panose="02020603050405020304" pitchFamily="18" charset="0"/>
                <a:cs typeface="Times New Roman" panose="02020603050405020304" pitchFamily="18" charset="0"/>
              </a:rPr>
              <a:t>sistemiškumas – ugdymo tarpsnių ir sričių sąryšis, formaliojo ir neformaliojo švietimo dermė siekiant užtikrinti ugdymo pastovumą ir </a:t>
            </a:r>
            <a:r>
              <a:rPr lang="lt-LT" sz="2800" dirty="0" err="1">
                <a:latin typeface="Times New Roman" panose="02020603050405020304" pitchFamily="18" charset="0"/>
                <a:cs typeface="Times New Roman" panose="02020603050405020304" pitchFamily="18" charset="0"/>
              </a:rPr>
              <a:t>paslankumą</a:t>
            </a:r>
            <a:r>
              <a:rPr lang="lt-LT" sz="2800" dirty="0" smtClean="0">
                <a:latin typeface="Times New Roman" panose="02020603050405020304" pitchFamily="18" charset="0"/>
                <a:cs typeface="Times New Roman" panose="02020603050405020304" pitchFamily="18" charset="0"/>
              </a:rPr>
              <a:t>;</a:t>
            </a:r>
          </a:p>
          <a:p>
            <a:r>
              <a:rPr lang="lt-LT" sz="2800" dirty="0" smtClean="0">
                <a:latin typeface="Times New Roman" panose="02020603050405020304" pitchFamily="18" charset="0"/>
                <a:cs typeface="Times New Roman" panose="02020603050405020304" pitchFamily="18" charset="0"/>
              </a:rPr>
              <a:t>ugdymo </a:t>
            </a:r>
            <a:r>
              <a:rPr lang="lt-LT" sz="2800" dirty="0">
                <a:latin typeface="Times New Roman" panose="02020603050405020304" pitchFamily="18" charset="0"/>
                <a:cs typeface="Times New Roman" panose="02020603050405020304" pitchFamily="18" charset="0"/>
              </a:rPr>
              <a:t>tikslų ir pedagoginės veiklos adekvatumas – pedagoginė veikla nukreipta sąmoningai siekti ugdymo tikslų;</a:t>
            </a:r>
          </a:p>
          <a:p>
            <a:endParaRPr lang="lt-LT" sz="2800" dirty="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a:t>
            </a:fld>
            <a:endParaRPr lang="en-GB" altLang="lt-LT"/>
          </a:p>
        </p:txBody>
      </p:sp>
    </p:spTree>
    <p:extLst>
      <p:ext uri="{BB962C8B-B14F-4D97-AF65-F5344CB8AC3E}">
        <p14:creationId xmlns:p14="http://schemas.microsoft.com/office/powerpoint/2010/main" val="21508950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r>
              <a:rPr lang="lt-LT" sz="2800" dirty="0">
                <a:latin typeface="Times New Roman" panose="02020603050405020304" pitchFamily="18" charset="0"/>
                <a:cs typeface="Times New Roman" panose="02020603050405020304" pitchFamily="18" charset="0"/>
              </a:rPr>
              <a:t>visavertis mokyklos bendruomenės narių bendradarbiavimas – ugdymo(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tikslai formuluojami ir įgyvendinami, bendradarbiaujant mokytojams, švietimo pagalbą teikiantiems specialistams, mokiniams, tėvams (globėjams, rūpintojams</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ugdymo </a:t>
            </a:r>
            <a:r>
              <a:rPr lang="lt-LT" sz="2800" dirty="0">
                <a:latin typeface="Times New Roman" panose="02020603050405020304" pitchFamily="18" charset="0"/>
                <a:cs typeface="Times New Roman" panose="02020603050405020304" pitchFamily="18" charset="0"/>
              </a:rPr>
              <a:t>turinio ir konteksto dinamiškumas – nuolatinis kūrybiškas atsinaujinimas, atvirumas inovacijoms</a:t>
            </a:r>
            <a:r>
              <a:rPr lang="lt-LT" sz="2800" dirty="0" smtClean="0">
                <a:latin typeface="Times New Roman" panose="02020603050405020304" pitchFamily="18" charset="0"/>
                <a:cs typeface="Times New Roman" panose="02020603050405020304" pitchFamily="18" charset="0"/>
              </a:rPr>
              <a:t>.</a:t>
            </a: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lgn="ctr">
              <a:buNone/>
            </a:pPr>
            <a:endParaRPr lang="lt-LT" sz="2800" dirty="0">
              <a:latin typeface="Times New Roman" panose="02020603050405020304" pitchFamily="18" charset="0"/>
              <a:cs typeface="Times New Roman" panose="02020603050405020304" pitchFamily="18" charset="0"/>
              <a:hlinkClick r:id="rId2"/>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a:t>
            </a:fld>
            <a:endParaRPr lang="en-GB" altLang="lt-LT"/>
          </a:p>
        </p:txBody>
      </p:sp>
    </p:spTree>
    <p:extLst>
      <p:ext uri="{BB962C8B-B14F-4D97-AF65-F5344CB8AC3E}">
        <p14:creationId xmlns:p14="http://schemas.microsoft.com/office/powerpoint/2010/main" val="23237804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68973" y="1160748"/>
            <a:ext cx="8224838" cy="4860540"/>
          </a:xfrm>
        </p:spPr>
        <p:txBody>
          <a:bodyPr/>
          <a:lstStyle/>
          <a:p>
            <a:pPr marL="0" indent="0">
              <a:buNone/>
            </a:pPr>
            <a:r>
              <a:rPr lang="en-US" sz="2800" b="1" dirty="0">
                <a:latin typeface="Times New Roman" panose="02020603050405020304" pitchFamily="18" charset="0"/>
                <a:cs typeface="Times New Roman" panose="02020603050405020304" pitchFamily="18" charset="0"/>
              </a:rPr>
              <a:t>Ugdymo(</a:t>
            </a:r>
            <a:r>
              <a:rPr lang="en-US" sz="2800" b="1" dirty="0" err="1">
                <a:latin typeface="Times New Roman" panose="02020603050405020304" pitchFamily="18" charset="0"/>
                <a:cs typeface="Times New Roman" panose="02020603050405020304" pitchFamily="18" charset="0"/>
              </a:rPr>
              <a:t>si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proceso</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bruožai</a:t>
            </a:r>
            <a:r>
              <a:rPr lang="lt-LT" sz="2800" b="1" dirty="0">
                <a:latin typeface="Times New Roman" panose="02020603050405020304" pitchFamily="18" charset="0"/>
                <a:cs typeface="Times New Roman" panose="02020603050405020304" pitchFamily="18" charset="0"/>
              </a:rPr>
              <a:t>:</a:t>
            </a:r>
            <a:endParaRPr lang="lt-LT" sz="2800" b="1" dirty="0" smtClean="0">
              <a:latin typeface="Times New Roman" panose="02020603050405020304" pitchFamily="18" charset="0"/>
              <a:cs typeface="Times New Roman" panose="02020603050405020304" pitchFamily="18" charset="0"/>
            </a:endParaRPr>
          </a:p>
          <a:p>
            <a:r>
              <a:rPr lang="lt-LT" sz="2800" dirty="0">
                <a:latin typeface="Times New Roman" panose="02020603050405020304" pitchFamily="18" charset="0"/>
                <a:cs typeface="Times New Roman" panose="02020603050405020304" pitchFamily="18" charset="0"/>
              </a:rPr>
              <a:t>U</a:t>
            </a:r>
            <a:r>
              <a:rPr lang="lt-LT" sz="2800" dirty="0" smtClean="0">
                <a:latin typeface="Times New Roman" panose="02020603050405020304" pitchFamily="18" charset="0"/>
                <a:cs typeface="Times New Roman" panose="02020603050405020304" pitchFamily="18" charset="0"/>
              </a:rPr>
              <a:t>gdymo(</a:t>
            </a:r>
            <a:r>
              <a:rPr lang="lt-LT" sz="2800" dirty="0" err="1" smtClean="0">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procesas grindžiamas mokytojo ir mokinio, mokinio ir mokinio, mokinio ir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aplinkų ir kita sąveika.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Ugdymo </a:t>
            </a:r>
            <a:r>
              <a:rPr lang="lt-LT" sz="2800" dirty="0">
                <a:latin typeface="Times New Roman" panose="02020603050405020304" pitchFamily="18" charset="0"/>
                <a:cs typeface="Times New Roman" panose="02020603050405020304" pitchFamily="18" charset="0"/>
              </a:rPr>
              <a:t>procesas yra atviras mokinių skirtingam žinojimui, turimai patirčiai, jų poreikių, gabumų, talentų, mokymosi tempo ir stilių įvairovei</a:t>
            </a:r>
            <a:r>
              <a:rPr lang="lt-LT" sz="2800" dirty="0" smtClean="0">
                <a:latin typeface="Times New Roman" panose="02020603050405020304" pitchFamily="18" charset="0"/>
                <a:cs typeface="Times New Roman" panose="02020603050405020304" pitchFamily="18" charset="0"/>
              </a:rPr>
              <a:t>.</a:t>
            </a:r>
          </a:p>
          <a:p>
            <a:r>
              <a:rPr lang="lt-LT" sz="2800" dirty="0">
                <a:latin typeface="Times New Roman" panose="02020603050405020304" pitchFamily="18" charset="0"/>
                <a:cs typeface="Times New Roman" panose="02020603050405020304" pitchFamily="18" charset="0"/>
              </a:rPr>
              <a:t>Ugdymo(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procesas yra:                                                                  </a:t>
            </a:r>
          </a:p>
          <a:p>
            <a:pPr lvl="1">
              <a:buFont typeface="Arial" panose="020B0604020202020204" pitchFamily="34" charset="0"/>
              <a:buChar char="•"/>
            </a:pPr>
            <a:r>
              <a:rPr lang="lt-LT" dirty="0">
                <a:latin typeface="Times New Roman" panose="02020603050405020304" pitchFamily="18" charset="0"/>
                <a:cs typeface="Times New Roman" panose="02020603050405020304" pitchFamily="18" charset="0"/>
              </a:rPr>
              <a:t>motyvuojantis, įdomus, patrauklus, prasmingas, dinamiškas, </a:t>
            </a:r>
            <a:r>
              <a:rPr lang="lt-LT" dirty="0" err="1">
                <a:latin typeface="Times New Roman" panose="02020603050405020304" pitchFamily="18" charset="0"/>
                <a:cs typeface="Times New Roman" panose="02020603050405020304" pitchFamily="18" charset="0"/>
              </a:rPr>
              <a:t>inovatyvus</a:t>
            </a:r>
            <a:r>
              <a:rPr lang="lt-LT" dirty="0">
                <a:latin typeface="Times New Roman" panose="02020603050405020304" pitchFamily="18" charset="0"/>
                <a:cs typeface="Times New Roman" panose="02020603050405020304" pitchFamily="18" charset="0"/>
              </a:rPr>
              <a:t>, kuriantis pozityvaus bendravimo, iniciatyvų, entuziazmo, dalyvavimo, lyderystės ir kt. situacijas;</a:t>
            </a:r>
          </a:p>
          <a:p>
            <a:endParaRPr lang="lt-LT" sz="2800" dirty="0" smtClean="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a:t>
            </a:fld>
            <a:endParaRPr lang="en-GB" altLang="lt-LT"/>
          </a:p>
        </p:txBody>
      </p:sp>
    </p:spTree>
    <p:extLst>
      <p:ext uri="{BB962C8B-B14F-4D97-AF65-F5344CB8AC3E}">
        <p14:creationId xmlns:p14="http://schemas.microsoft.com/office/powerpoint/2010/main" val="3212778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728700"/>
            <a:ext cx="8224838" cy="5256584"/>
          </a:xfrm>
        </p:spPr>
        <p:txBody>
          <a:bodyPr/>
          <a:lstStyle/>
          <a:p>
            <a:pPr lvl="2"/>
            <a:endParaRPr lang="lt-LT" sz="2800" dirty="0" smtClean="0">
              <a:latin typeface="Times New Roman" panose="02020603050405020304" pitchFamily="18" charset="0"/>
              <a:cs typeface="Times New Roman" panose="02020603050405020304" pitchFamily="18" charset="0"/>
            </a:endParaRPr>
          </a:p>
          <a:p>
            <a:pPr lvl="2"/>
            <a:endParaRPr lang="lt-LT" sz="2800" dirty="0">
              <a:latin typeface="Times New Roman" panose="02020603050405020304" pitchFamily="18" charset="0"/>
              <a:cs typeface="Times New Roman" panose="02020603050405020304" pitchFamily="18" charset="0"/>
            </a:endParaRPr>
          </a:p>
          <a:p>
            <a:pPr lvl="2"/>
            <a:r>
              <a:rPr lang="lt-LT" sz="2800" dirty="0" smtClean="0">
                <a:latin typeface="Times New Roman" panose="02020603050405020304" pitchFamily="18" charset="0"/>
                <a:cs typeface="Times New Roman" panose="02020603050405020304" pitchFamily="18" charset="0"/>
              </a:rPr>
              <a:t>interaktyvus</a:t>
            </a:r>
            <a:r>
              <a:rPr lang="lt-LT" sz="2800" dirty="0">
                <a:latin typeface="Times New Roman" panose="02020603050405020304" pitchFamily="18" charset="0"/>
                <a:cs typeface="Times New Roman" panose="02020603050405020304" pitchFamily="18" charset="0"/>
              </a:rPr>
              <a:t>, grindžiamas dialogo kultūra, skatinantis mokinius bendradarbiauti, spręsti problemas, mokytis vieniems iš kitų, dalytis patirtimi, diskutuoti, veikti realiose ir virtualiose komandose</a:t>
            </a:r>
            <a:r>
              <a:rPr lang="lt-LT" sz="2800" dirty="0" smtClean="0">
                <a:latin typeface="Times New Roman" panose="02020603050405020304" pitchFamily="18" charset="0"/>
                <a:cs typeface="Times New Roman" panose="02020603050405020304" pitchFamily="18" charset="0"/>
              </a:rPr>
              <a:t>;</a:t>
            </a:r>
          </a:p>
          <a:p>
            <a:pPr lvl="2"/>
            <a:r>
              <a:rPr lang="lt-LT" sz="2800" dirty="0">
                <a:latin typeface="Times New Roman" panose="02020603050405020304" pitchFamily="18" charset="0"/>
                <a:cs typeface="Times New Roman" panose="02020603050405020304" pitchFamily="18" charset="0"/>
              </a:rPr>
              <a:t>personalizuotas, skatinantis autentišką, patirtinį, savivaldį mokinių mokymąsi. Mokiniai patys kuria savo žinojimą, remdamiesi jau turima patirtimi, įgydami ir reflektuodami naujas patirtis;</a:t>
            </a:r>
          </a:p>
          <a:p>
            <a:endParaRPr lang="lt-LT" sz="2800" dirty="0" smtClean="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a:p>
            <a:pPr marL="0" indent="0">
              <a:buNone/>
            </a:pPr>
            <a:endParaRPr lang="lt-LT" sz="2800" dirty="0">
              <a:latin typeface="Times New Roman" panose="02020603050405020304" pitchFamily="18" charset="0"/>
              <a:cs typeface="Times New Roman" panose="02020603050405020304" pitchFamily="18" charset="0"/>
            </a:endParaRPr>
          </a:p>
          <a:p>
            <a:pPr marL="0" indent="0">
              <a:buNone/>
            </a:pPr>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a:t>
            </a:fld>
            <a:endParaRPr lang="en-GB" altLang="lt-LT"/>
          </a:p>
        </p:txBody>
      </p:sp>
    </p:spTree>
    <p:extLst>
      <p:ext uri="{BB962C8B-B14F-4D97-AF65-F5344CB8AC3E}">
        <p14:creationId xmlns:p14="http://schemas.microsoft.com/office/powerpoint/2010/main" val="1286262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611560" y="944724"/>
            <a:ext cx="8224838" cy="5076564"/>
          </a:xfrm>
        </p:spPr>
        <p:txBody>
          <a:bodyPr/>
          <a:lstStyle/>
          <a:p>
            <a:endParaRPr lang="lt-LT" sz="2800" dirty="0" smtClean="0">
              <a:latin typeface="Times New Roman" panose="02020603050405020304" pitchFamily="18" charset="0"/>
              <a:cs typeface="Times New Roman" panose="02020603050405020304" pitchFamily="18" charset="0"/>
            </a:endParaRPr>
          </a:p>
          <a:p>
            <a:pPr lvl="1">
              <a:buFont typeface="Arial" panose="020B0604020202020204" pitchFamily="34" charset="0"/>
              <a:buChar char="•"/>
            </a:pPr>
            <a:r>
              <a:rPr lang="lt-LT" dirty="0" smtClean="0">
                <a:latin typeface="Times New Roman" panose="02020603050405020304" pitchFamily="18" charset="0"/>
                <a:cs typeface="Times New Roman" panose="02020603050405020304" pitchFamily="18" charset="0"/>
              </a:rPr>
              <a:t>integralus</a:t>
            </a:r>
            <a:r>
              <a:rPr lang="lt-LT" dirty="0">
                <a:latin typeface="Times New Roman" panose="02020603050405020304" pitchFamily="18" charset="0"/>
                <a:cs typeface="Times New Roman" panose="02020603050405020304" pitchFamily="18" charset="0"/>
              </a:rPr>
              <a:t>, sukuriantis bendrą pasaulio vaizdą, požiūrių bei vertybių visumą. Mokiniai tyrinėja realaus ir virtualaus pasaulio objektus bei reiškinius, sprendžia gyvenimiškas problemas, kuria ir įgyvendina idėjas. Išnyksta ribos tarp intuityvaus jausminio ir racionalaus pažinimo proceso, mokymosi realiose ir virtualiose aplinkose, tarp atskirų pamokų, ugdymosi klasėje, mokykloje ir už jos ribų, formaliojo ir neformaliojo švietimo</a:t>
            </a:r>
            <a:r>
              <a:rPr lang="lt-LT" dirty="0" smtClean="0">
                <a:latin typeface="Times New Roman" panose="02020603050405020304" pitchFamily="18" charset="0"/>
                <a:cs typeface="Times New Roman" panose="02020603050405020304" pitchFamily="18" charset="0"/>
              </a:rPr>
              <a:t>;</a:t>
            </a:r>
            <a:endParaRPr lang="lt-LT"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a:t>
            </a:fld>
            <a:endParaRPr lang="en-GB" altLang="lt-LT"/>
          </a:p>
        </p:txBody>
      </p:sp>
    </p:spTree>
    <p:extLst>
      <p:ext uri="{BB962C8B-B14F-4D97-AF65-F5344CB8AC3E}">
        <p14:creationId xmlns:p14="http://schemas.microsoft.com/office/powerpoint/2010/main" val="17792408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980728"/>
            <a:ext cx="8224838" cy="5148572"/>
          </a:xfrm>
        </p:spPr>
        <p:txBody>
          <a:bodyPr/>
          <a:lstStyle/>
          <a:p>
            <a:pPr marL="0" indent="0">
              <a:buNone/>
            </a:pPr>
            <a:endParaRPr lang="lt-LT" sz="2800" dirty="0">
              <a:latin typeface="Times New Roman" panose="02020603050405020304" pitchFamily="18" charset="0"/>
              <a:cs typeface="Times New Roman" panose="02020603050405020304" pitchFamily="18" charset="0"/>
            </a:endParaRPr>
          </a:p>
          <a:p>
            <a:pPr lvl="1">
              <a:buFont typeface="Arial" panose="020B0604020202020204" pitchFamily="34" charset="0"/>
              <a:buChar char="•"/>
            </a:pPr>
            <a:r>
              <a:rPr lang="lt-LT" dirty="0" err="1" smtClean="0">
                <a:latin typeface="Times New Roman" panose="02020603050405020304" pitchFamily="18" charset="0"/>
                <a:cs typeface="Times New Roman" panose="02020603050405020304" pitchFamily="18" charset="0"/>
              </a:rPr>
              <a:t>kontekstualus</a:t>
            </a:r>
            <a:r>
              <a:rPr lang="lt-LT" dirty="0">
                <a:latin typeface="Times New Roman" panose="02020603050405020304" pitchFamily="18" charset="0"/>
                <a:cs typeface="Times New Roman" panose="02020603050405020304" pitchFamily="18" charset="0"/>
              </a:rPr>
              <a:t>, suliejantis mokymąsi ir mokinio dalyvavimą mokyklos, šeimos ir bendruomenės gyvenime. Mokymosi situacijas, kuriose tiriama, atrandama, mąstoma, kuriama, išgyvenama, kuria patys mokiniai, mokytojai, tėvai (globėjai, rūpintojai) ir kiti ugdymo(</a:t>
            </a:r>
            <a:r>
              <a:rPr lang="lt-LT" dirty="0" err="1">
                <a:latin typeface="Times New Roman" panose="02020603050405020304" pitchFamily="18" charset="0"/>
                <a:cs typeface="Times New Roman" panose="02020603050405020304" pitchFamily="18" charset="0"/>
              </a:rPr>
              <a:t>si</a:t>
            </a:r>
            <a:r>
              <a:rPr lang="lt-LT" dirty="0">
                <a:latin typeface="Times New Roman" panose="02020603050405020304" pitchFamily="18" charset="0"/>
                <a:cs typeface="Times New Roman" panose="02020603050405020304" pitchFamily="18" charset="0"/>
              </a:rPr>
              <a:t>) procese dalyvaujantys suaugusieji ar bendraamžiai. Mokomasi įvairioje sociokultūrinėje (</a:t>
            </a:r>
            <a:r>
              <a:rPr lang="lt-LT" dirty="0" err="1">
                <a:latin typeface="Times New Roman" panose="02020603050405020304" pitchFamily="18" charset="0"/>
                <a:cs typeface="Times New Roman" panose="02020603050405020304" pitchFamily="18" charset="0"/>
              </a:rPr>
              <a:t>daugiakultūrėje</a:t>
            </a:r>
            <a:r>
              <a:rPr lang="lt-LT" dirty="0">
                <a:latin typeface="Times New Roman" panose="02020603050405020304" pitchFamily="18" charset="0"/>
                <a:cs typeface="Times New Roman" panose="02020603050405020304" pitchFamily="18" charset="0"/>
              </a:rPr>
              <a:t>) aplinkoje, derinami mokinių, jų šeimų, mokyklos, vietos bendruomenės ir valstybės lūkesčiai;</a:t>
            </a:r>
          </a:p>
          <a:p>
            <a:endParaRPr lang="lt-LT" sz="2800" dirty="0">
              <a:latin typeface="Times New Roman" panose="02020603050405020304" pitchFamily="18" charset="0"/>
              <a:cs typeface="Times New Roman" panose="02020603050405020304" pitchFamily="18" charset="0"/>
            </a:endParaRPr>
          </a:p>
          <a:p>
            <a:endParaRPr lang="lt-LT"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a:t>
            </a:fld>
            <a:endParaRPr lang="en-GB" altLang="lt-LT"/>
          </a:p>
        </p:txBody>
      </p:sp>
    </p:spTree>
    <p:extLst>
      <p:ext uri="{BB962C8B-B14F-4D97-AF65-F5344CB8AC3E}">
        <p14:creationId xmlns:p14="http://schemas.microsoft.com/office/powerpoint/2010/main" val="26082815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908720"/>
            <a:ext cx="8224838" cy="5076564"/>
          </a:xfrm>
        </p:spPr>
        <p:txBody>
          <a:bodyPr/>
          <a:lstStyle/>
          <a:p>
            <a:r>
              <a:rPr lang="lt-LT" sz="2800" dirty="0" smtClean="0">
                <a:latin typeface="Times New Roman" panose="02020603050405020304" pitchFamily="18" charset="0"/>
                <a:cs typeface="Times New Roman" panose="02020603050405020304" pitchFamily="18" charset="0"/>
              </a:rPr>
              <a:t>grindžiamas </a:t>
            </a:r>
            <a:r>
              <a:rPr lang="lt-LT" sz="2800" dirty="0">
                <a:latin typeface="Times New Roman" panose="02020603050405020304" pitchFamily="18" charset="0"/>
                <a:cs typeface="Times New Roman" panose="02020603050405020304" pitchFamily="18" charset="0"/>
              </a:rPr>
              <a:t>mokinio supratimu ir prireikus pagalba jam. Mokytojai pažįsta ir supranta mokinius, įžvelgia jų sėkmes, gabumus, talentus, mokymosi, savijautos bei elgesio problemas, paskatina ir paremia, teikia jiems būtiną pagalbą, telkia švietimo pagalbos specialistus ir bendruomenę problemoms įveikti, socialinei atskirčiai mažinti</a:t>
            </a:r>
            <a:r>
              <a:rPr lang="lt-LT" sz="2800" dirty="0" smtClean="0">
                <a:latin typeface="Times New Roman" panose="02020603050405020304" pitchFamily="18" charset="0"/>
                <a:cs typeface="Times New Roman" panose="02020603050405020304" pitchFamily="18" charset="0"/>
              </a:rPr>
              <a:t>.</a:t>
            </a:r>
          </a:p>
          <a:p>
            <a:r>
              <a:rPr lang="lt-LT" sz="2800" dirty="0">
                <a:latin typeface="Times New Roman" panose="02020603050405020304" pitchFamily="18" charset="0"/>
                <a:cs typeface="Times New Roman" panose="02020603050405020304" pitchFamily="18" charset="0"/>
              </a:rPr>
              <a:t>Ugdymo(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procese informacinės komunikacinės technologijos panaudojamos kaip turinio šaltinis, tyrinėjimų ir žinių kūrimo įrankiai, kaip mokymo ir mokymosi organizavimo, bendradarbiavimo komandose ir tinkluose, vertinimo ir įsivertinimo erdvė.</a:t>
            </a:r>
          </a:p>
          <a:p>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a:t>
            </a:fld>
            <a:endParaRPr lang="en-GB" altLang="lt-LT"/>
          </a:p>
        </p:txBody>
      </p:sp>
    </p:spTree>
    <p:extLst>
      <p:ext uri="{BB962C8B-B14F-4D97-AF65-F5344CB8AC3E}">
        <p14:creationId xmlns:p14="http://schemas.microsoft.com/office/powerpoint/2010/main" val="34878632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70364" y="872716"/>
            <a:ext cx="8224838" cy="5292588"/>
          </a:xfrm>
        </p:spPr>
        <p:txBody>
          <a:bodyPr/>
          <a:lstStyle/>
          <a:p>
            <a:endParaRPr lang="lt-LT" sz="2800" dirty="0" smtClean="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Mokykloje </a:t>
            </a:r>
            <a:r>
              <a:rPr lang="lt-LT" sz="2800" dirty="0">
                <a:latin typeface="Times New Roman" panose="02020603050405020304" pitchFamily="18" charset="0"/>
                <a:cs typeface="Times New Roman" panose="02020603050405020304" pitchFamily="18" charset="0"/>
              </a:rPr>
              <a:t>užtikrinama lanksti laiko vadyba, leidžianti skirtingomis formomis, būdais, skirtingu tempu siekti ugdymo(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tikslų ir rezultatų. </a:t>
            </a:r>
            <a:endParaRPr lang="lt-LT" sz="2800" dirty="0" smtClean="0">
              <a:latin typeface="Times New Roman" panose="02020603050405020304" pitchFamily="18" charset="0"/>
              <a:cs typeface="Times New Roman" panose="02020603050405020304" pitchFamily="18" charset="0"/>
            </a:endParaRPr>
          </a:p>
          <a:p>
            <a:r>
              <a:rPr lang="lt-LT" sz="2800" dirty="0">
                <a:latin typeface="Times New Roman" panose="02020603050405020304" pitchFamily="18" charset="0"/>
                <a:cs typeface="Times New Roman" panose="02020603050405020304" pitchFamily="18" charset="0"/>
              </a:rPr>
              <a:t>Mokykla, siekdama užtikrinti ugdymo turinio atitiktį mokinių poreikiams, bendradarbiauja su kitomis formaliojo ir neformaliojo švietimo, švietimo pagalbos įstaigomis, </a:t>
            </a:r>
            <a:r>
              <a:rPr lang="lt-LT" sz="2800" dirty="0" err="1">
                <a:latin typeface="Times New Roman" panose="02020603050405020304" pitchFamily="18" charset="0"/>
                <a:cs typeface="Times New Roman" panose="02020603050405020304" pitchFamily="18" charset="0"/>
              </a:rPr>
              <a:t>tarpinstitucinėmis</a:t>
            </a:r>
            <a:r>
              <a:rPr lang="lt-LT" sz="2800" dirty="0">
                <a:latin typeface="Times New Roman" panose="02020603050405020304" pitchFamily="18" charset="0"/>
                <a:cs typeface="Times New Roman" panose="02020603050405020304" pitchFamily="18" charset="0"/>
              </a:rPr>
              <a:t> komandomis, švietimo konsultantais ir kt.</a:t>
            </a:r>
          </a:p>
          <a:p>
            <a:endParaRPr lang="lt-LT" sz="2800" dirty="0" smtClean="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a:t>
            </a:fld>
            <a:endParaRPr lang="en-GB" altLang="lt-LT"/>
          </a:p>
        </p:txBody>
      </p:sp>
    </p:spTree>
    <p:extLst>
      <p:ext uri="{BB962C8B-B14F-4D97-AF65-F5344CB8AC3E}">
        <p14:creationId xmlns:p14="http://schemas.microsoft.com/office/powerpoint/2010/main" val="24728362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764704"/>
            <a:ext cx="8224838" cy="5077296"/>
          </a:xfrm>
        </p:spPr>
        <p:txBody>
          <a:bodyPr/>
          <a:lstStyle/>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r>
              <a:rPr lang="lt-LT" sz="2800" b="1" dirty="0" smtClean="0">
                <a:latin typeface="Times New Roman" panose="02020603050405020304" pitchFamily="18" charset="0"/>
                <a:cs typeface="Times New Roman" panose="02020603050405020304" pitchFamily="18" charset="0"/>
              </a:rPr>
              <a:t>Mokymo(</a:t>
            </a:r>
            <a:r>
              <a:rPr lang="lt-LT" sz="2800" b="1" dirty="0" err="1" smtClean="0">
                <a:latin typeface="Times New Roman" panose="02020603050405020304" pitchFamily="18" charset="0"/>
                <a:cs typeface="Times New Roman" panose="02020603050405020304" pitchFamily="18" charset="0"/>
              </a:rPr>
              <a:t>si</a:t>
            </a:r>
            <a:r>
              <a:rPr lang="lt-LT" sz="2800" b="1" dirty="0" smtClean="0">
                <a:latin typeface="Times New Roman" panose="02020603050405020304" pitchFamily="18" charset="0"/>
                <a:cs typeface="Times New Roman" panose="02020603050405020304" pitchFamily="18" charset="0"/>
              </a:rPr>
              <a:t>) aplinka</a:t>
            </a:r>
          </a:p>
          <a:p>
            <a:r>
              <a:rPr lang="lt-LT" sz="2800" dirty="0" smtClean="0">
                <a:latin typeface="Times New Roman" panose="02020603050405020304" pitchFamily="18" charset="0"/>
                <a:cs typeface="Times New Roman" panose="02020603050405020304" pitchFamily="18" charset="0"/>
              </a:rPr>
              <a:t>Mokymo(</a:t>
            </a:r>
            <a:r>
              <a:rPr lang="lt-LT" sz="2800" dirty="0" err="1" smtClean="0">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aplinką sudaro mokyklos, namų, gamtos, socialinė ir kultūrinė bendruomenės aplinka. Fizinė ir virtuali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aplinka yra saugi, sveika, lengvai pertvarkoma ir tikslingai panaudojama pagal mokymosi tikslus</a:t>
            </a:r>
            <a:r>
              <a:rPr lang="lt-LT" sz="2800" dirty="0" smtClean="0">
                <a:latin typeface="Times New Roman" panose="02020603050405020304" pitchFamily="18" charset="0"/>
                <a:cs typeface="Times New Roman" panose="02020603050405020304" pitchFamily="18" charset="0"/>
              </a:rPr>
              <a:t>.</a:t>
            </a:r>
          </a:p>
          <a:p>
            <a:r>
              <a:rPr lang="lt-LT" sz="2800" dirty="0">
                <a:latin typeface="Times New Roman" panose="02020603050405020304" pitchFamily="18" charset="0"/>
                <a:cs typeface="Times New Roman" panose="02020603050405020304" pitchFamily="18" charset="0"/>
              </a:rPr>
              <a:t>Mokinių aktyviam mokymuisi pritaikoma mokyklos aplinka, mokymasis vyksta ne tik mokykloje – gamtoje, kultūros įstaigose, įmonėse, valdžios, mokslo ir studijų institucijose ir kt</a:t>
            </a:r>
            <a:r>
              <a:rPr lang="lt-LT" dirty="0" smtClean="0"/>
              <a:t>.</a:t>
            </a:r>
            <a:endParaRPr lang="lt-LT"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a:t>
            </a:fld>
            <a:endParaRPr lang="en-GB" altLang="lt-LT"/>
          </a:p>
        </p:txBody>
      </p:sp>
    </p:spTree>
    <p:extLst>
      <p:ext uri="{BB962C8B-B14F-4D97-AF65-F5344CB8AC3E}">
        <p14:creationId xmlns:p14="http://schemas.microsoft.com/office/powerpoint/2010/main" val="35896649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1412776"/>
            <a:ext cx="8224838" cy="4241800"/>
          </a:xfrm>
        </p:spPr>
        <p:txBody>
          <a:bodyPr/>
          <a:lstStyle/>
          <a:p>
            <a:r>
              <a:rPr lang="lt-LT" sz="2800" dirty="0">
                <a:latin typeface="Times New Roman" panose="02020603050405020304" pitchFamily="18" charset="0"/>
                <a:cs typeface="Times New Roman" panose="02020603050405020304" pitchFamily="18" charset="0"/>
              </a:rPr>
              <a:t>Mokykloje visi jaučiasi saugiai, patogiai, jaukiai. Santykiai tarp mokyklos bendruomenės narių pagarbūs, konstruktyvūs, geranoriški, tolerantiški, lygiaverčiai, grindžiami bendradarbiavimu, </a:t>
            </a:r>
            <a:r>
              <a:rPr lang="lt-LT" sz="2800" dirty="0" err="1">
                <a:latin typeface="Times New Roman" panose="02020603050405020304" pitchFamily="18" charset="0"/>
                <a:cs typeface="Times New Roman" panose="02020603050405020304" pitchFamily="18" charset="0"/>
              </a:rPr>
              <a:t>atjauta</a:t>
            </a:r>
            <a:r>
              <a:rPr lang="lt-LT" sz="2800" dirty="0">
                <a:latin typeface="Times New Roman" panose="02020603050405020304" pitchFamily="18" charset="0"/>
                <a:cs typeface="Times New Roman" panose="02020603050405020304" pitchFamily="18" charset="0"/>
              </a:rPr>
              <a:t>. Mokiniu pasitikima, pripažįstami jo poreikiai, lūkesčiai, nuomonė, sukurta pagalbos mokiniui sistema. Mokytojai pozityviai priima kiekvieną mokinį, geba valdyti kritines elgesio situacijas, įveikti iššūkius.</a:t>
            </a:r>
          </a:p>
          <a:p>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a:t>
            </a:fld>
            <a:endParaRPr lang="en-GB" altLang="lt-LT"/>
          </a:p>
        </p:txBody>
      </p:sp>
    </p:spTree>
    <p:extLst>
      <p:ext uri="{BB962C8B-B14F-4D97-AF65-F5344CB8AC3E}">
        <p14:creationId xmlns:p14="http://schemas.microsoft.com/office/powerpoint/2010/main" val="2019599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61216" y="1412776"/>
            <a:ext cx="8224838" cy="4068452"/>
          </a:xfrm>
        </p:spPr>
        <p:txBody>
          <a:bodyPr/>
          <a:lstStyle/>
          <a:p>
            <a:r>
              <a:rPr lang="lt-LT" sz="2800" dirty="0" smtClean="0">
                <a:latin typeface="Times New Roman" panose="02020603050405020304" pitchFamily="18" charset="0"/>
                <a:cs typeface="Times New Roman" panose="02020603050405020304" pitchFamily="18" charset="0"/>
              </a:rPr>
              <a:t>Mokyklose </a:t>
            </a:r>
            <a:r>
              <a:rPr lang="lt-LT" sz="2800" dirty="0">
                <a:latin typeface="Times New Roman" panose="02020603050405020304" pitchFamily="18" charset="0"/>
                <a:cs typeface="Times New Roman" panose="02020603050405020304" pitchFamily="18" charset="0"/>
              </a:rPr>
              <a:t>pritaikoma aplinka darbui grupėse, mokymuisi bendradarbiaujant ir individualiam mokymuisi, poilsiui, mokytojų bendradarbiavimui, tėvų (globėjų, rūpintojų) dalyvavimui mokyklos gyvenime</a:t>
            </a:r>
            <a:r>
              <a:rPr lang="lt-LT" sz="2800" dirty="0" smtClean="0">
                <a:latin typeface="Times New Roman" panose="02020603050405020304" pitchFamily="18" charset="0"/>
                <a:cs typeface="Times New Roman" panose="02020603050405020304" pitchFamily="18" charset="0"/>
              </a:rPr>
              <a:t>.</a:t>
            </a:r>
          </a:p>
          <a:p>
            <a:r>
              <a:rPr lang="lt-LT" sz="2800" dirty="0">
                <a:latin typeface="Times New Roman" panose="02020603050405020304" pitchFamily="18" charset="0"/>
                <a:cs typeface="Times New Roman" panose="02020603050405020304" pitchFamily="18" charset="0"/>
              </a:rPr>
              <a:t>Kuriama moderni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aplinka, ugdymo procese naudojama įranga ir priemonės atitinka šiuolaikinę ugdymo(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sampratą, ugdymo turinį, mokinių poreikius ir galias.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a:t>
            </a:fld>
            <a:endParaRPr lang="en-GB" altLang="lt-LT"/>
          </a:p>
        </p:txBody>
      </p:sp>
    </p:spTree>
    <p:extLst>
      <p:ext uri="{BB962C8B-B14F-4D97-AF65-F5344CB8AC3E}">
        <p14:creationId xmlns:p14="http://schemas.microsoft.com/office/powerpoint/2010/main" val="29539896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75556" y="1640381"/>
            <a:ext cx="8224838" cy="4272896"/>
          </a:xfrm>
        </p:spPr>
        <p:txBody>
          <a:bodyPr/>
          <a:lstStyle/>
          <a:p>
            <a:r>
              <a:rPr lang="lt-LT" sz="2800" dirty="0" smtClean="0">
                <a:latin typeface="Times New Roman" panose="02020603050405020304" pitchFamily="18" charset="0"/>
                <a:cs typeface="Times New Roman" panose="02020603050405020304" pitchFamily="18" charset="0"/>
              </a:rPr>
              <a:t>Virtualiose </a:t>
            </a:r>
            <a:r>
              <a:rPr lang="lt-LT" sz="2800" dirty="0">
                <a:latin typeface="Times New Roman" panose="02020603050405020304" pitchFamily="18" charset="0"/>
                <a:cs typeface="Times New Roman" panose="02020603050405020304" pitchFamily="18" charset="0"/>
              </a:rPr>
              <a:t>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aplinkose prieinamos skaitmeninės priemonės, nuotolinio mokymosi programos, interneto svetainės, socialiniai tinklai, bendravimo ir bendradarbiavimo aplinkos ir kt</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Mokiniai </a:t>
            </a:r>
            <a:r>
              <a:rPr lang="lt-LT" sz="2800" dirty="0">
                <a:latin typeface="Times New Roman" panose="02020603050405020304" pitchFamily="18" charset="0"/>
                <a:cs typeface="Times New Roman" panose="02020603050405020304" pitchFamily="18" charset="0"/>
              </a:rPr>
              <a:t>ir jų tėvai (globėjai, rūpintojai) dalyvauja kuriant ir tobulinant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aplinką. Į mokyklos aplinkos kūrimą įtraukiama vietos bendruomenė</a:t>
            </a:r>
            <a:r>
              <a:rPr lang="lt-LT" sz="2800" dirty="0" smtClean="0">
                <a:latin typeface="Times New Roman" panose="02020603050405020304" pitchFamily="18" charset="0"/>
                <a:cs typeface="Times New Roman" panose="02020603050405020304" pitchFamily="18" charset="0"/>
              </a:rPr>
              <a:t>.</a:t>
            </a:r>
          </a:p>
          <a:p>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https://www.e-tar.lt/portal/lt/legalAct/37350520a7bc11e5be7fbe3f919a1ebe/asr</a:t>
            </a:r>
            <a:endParaRPr lang="en-US" sz="1400"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a:t>
            </a:fld>
            <a:endParaRPr lang="en-GB" altLang="lt-LT"/>
          </a:p>
        </p:txBody>
      </p:sp>
    </p:spTree>
    <p:extLst>
      <p:ext uri="{BB962C8B-B14F-4D97-AF65-F5344CB8AC3E}">
        <p14:creationId xmlns:p14="http://schemas.microsoft.com/office/powerpoint/2010/main" val="7942998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Iš </a:t>
            </a:r>
            <a:r>
              <a:rPr lang="lt-LT" i="1" dirty="0" smtClean="0"/>
              <a:t>Geros mokyklos koncepcijos</a:t>
            </a:r>
            <a:r>
              <a:rPr lang="lt-LT" dirty="0" smtClean="0"/>
              <a:t>...</a:t>
            </a:r>
            <a:endParaRPr lang="lt-LT" dirty="0"/>
          </a:p>
        </p:txBody>
      </p:sp>
      <p:sp>
        <p:nvSpPr>
          <p:cNvPr id="3" name="Turinio vietos rezervavimo ženklas 2"/>
          <p:cNvSpPr>
            <a:spLocks noGrp="1"/>
          </p:cNvSpPr>
          <p:nvPr>
            <p:ph sz="half" idx="1"/>
          </p:nvPr>
        </p:nvSpPr>
        <p:spPr>
          <a:xfrm>
            <a:off x="492098" y="4605037"/>
            <a:ext cx="8308394" cy="1397388"/>
          </a:xfrm>
        </p:spPr>
        <p:txBody>
          <a:bodyPr/>
          <a:lstStyle/>
          <a:p>
            <a:pPr marL="0" indent="0">
              <a:buNone/>
            </a:pPr>
            <a:r>
              <a:rPr lang="lt-LT" sz="2400" dirty="0">
                <a:latin typeface="Times New Roman" panose="02020603050405020304" pitchFamily="18" charset="0"/>
                <a:cs typeface="Times New Roman" panose="02020603050405020304" pitchFamily="18" charset="0"/>
              </a:rPr>
              <a:t>Gera </a:t>
            </a:r>
            <a:r>
              <a:rPr lang="lt-LT" sz="2400" dirty="0" smtClean="0">
                <a:latin typeface="Times New Roman" panose="02020603050405020304" pitchFamily="18" charset="0"/>
                <a:cs typeface="Times New Roman" panose="02020603050405020304" pitchFamily="18" charset="0"/>
              </a:rPr>
              <a:t>mokykla – pamatinėmis </a:t>
            </a:r>
            <a:r>
              <a:rPr lang="lt-LT" sz="2400" dirty="0">
                <a:latin typeface="Times New Roman" panose="02020603050405020304" pitchFamily="18" charset="0"/>
                <a:cs typeface="Times New Roman" panose="02020603050405020304" pitchFamily="18" charset="0"/>
              </a:rPr>
              <a:t>humanistinėmis vertybėmis ugdymą grindžianti, prasmės, atradimų ir asmens ugdymo(</a:t>
            </a:r>
            <a:r>
              <a:rPr lang="lt-LT" sz="2400" dirty="0" err="1">
                <a:latin typeface="Times New Roman" panose="02020603050405020304" pitchFamily="18" charset="0"/>
                <a:cs typeface="Times New Roman" panose="02020603050405020304" pitchFamily="18" charset="0"/>
              </a:rPr>
              <a:t>si</a:t>
            </a:r>
            <a:r>
              <a:rPr lang="lt-LT" sz="2400" dirty="0">
                <a:latin typeface="Times New Roman" panose="02020603050405020304" pitchFamily="18" charset="0"/>
                <a:cs typeface="Times New Roman" panose="02020603050405020304" pitchFamily="18" charset="0"/>
              </a:rPr>
              <a:t>) sėkmės siekianti mokykla, kuri savo veikloje vadovaujasi mokyklos bendruomenės susitarimais ir mokymusi. </a:t>
            </a:r>
          </a:p>
          <a:p>
            <a:pPr marL="0" indent="0">
              <a:buNone/>
            </a:pPr>
            <a:endParaRPr lang="lt-LT" dirty="0"/>
          </a:p>
          <a:p>
            <a:pPr marL="0" indent="0">
              <a:buNone/>
            </a:pPr>
            <a:endParaRPr lang="en-US" dirty="0"/>
          </a:p>
        </p:txBody>
      </p:sp>
      <p:pic>
        <p:nvPicPr>
          <p:cNvPr id="6" name="Turinio vietos rezervavimo ženklas 5"/>
          <p:cNvPicPr>
            <a:picLocks noGrp="1" noChangeAspect="1"/>
          </p:cNvPicPr>
          <p:nvPr>
            <p:ph sz="half" idx="2"/>
          </p:nvPr>
        </p:nvPicPr>
        <p:blipFill>
          <a:blip r:embed="rId2"/>
          <a:stretch>
            <a:fillRect/>
          </a:stretch>
        </p:blipFill>
        <p:spPr>
          <a:xfrm>
            <a:off x="1943708" y="1268789"/>
            <a:ext cx="5179411" cy="3336889"/>
          </a:xfrm>
          <a:prstGeom prst="rect">
            <a:avLst/>
          </a:prstGeom>
        </p:spPr>
      </p:pic>
      <p:sp>
        <p:nvSpPr>
          <p:cNvPr id="5" name="Skaidrės numerio vietos rezervavimo ženklas 4"/>
          <p:cNvSpPr>
            <a:spLocks noGrp="1"/>
          </p:cNvSpPr>
          <p:nvPr>
            <p:ph type="sldNum" idx="11"/>
          </p:nvPr>
        </p:nvSpPr>
        <p:spPr/>
        <p:txBody>
          <a:bodyPr/>
          <a:lstStyle/>
          <a:p>
            <a:pPr>
              <a:defRPr/>
            </a:pPr>
            <a:fld id="{13CBD501-779A-4646-80F5-2E03D37E32A8}" type="slidenum">
              <a:rPr lang="en-GB" altLang="lt-LT" smtClean="0"/>
              <a:pPr>
                <a:defRPr/>
              </a:pPr>
              <a:t>19</a:t>
            </a:fld>
            <a:endParaRPr lang="en-GB" altLang="lt-LT"/>
          </a:p>
        </p:txBody>
      </p:sp>
    </p:spTree>
    <p:extLst>
      <p:ext uri="{BB962C8B-B14F-4D97-AF65-F5344CB8AC3E}">
        <p14:creationId xmlns:p14="http://schemas.microsoft.com/office/powerpoint/2010/main" val="6901828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6104" y="659428"/>
            <a:ext cx="8224838" cy="1025525"/>
          </a:xfrm>
        </p:spPr>
        <p:txBody>
          <a:bodyPr/>
          <a:lstStyle/>
          <a:p>
            <a:r>
              <a:rPr lang="lt-LT" dirty="0"/>
              <a:t>Asmenybės </a:t>
            </a:r>
            <a:r>
              <a:rPr lang="lt-LT" dirty="0" err="1" smtClean="0"/>
              <a:t>ūgtis</a:t>
            </a:r>
            <a:endParaRPr lang="lt-LT" dirty="0"/>
          </a:p>
        </p:txBody>
      </p:sp>
      <p:sp>
        <p:nvSpPr>
          <p:cNvPr id="3" name="Turinio vietos rezervavimo ženklas 2"/>
          <p:cNvSpPr>
            <a:spLocks noGrp="1"/>
          </p:cNvSpPr>
          <p:nvPr>
            <p:ph idx="1"/>
          </p:nvPr>
        </p:nvSpPr>
        <p:spPr>
          <a:xfrm>
            <a:off x="466368" y="1844824"/>
            <a:ext cx="8224838" cy="4241800"/>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Ją </a:t>
            </a:r>
            <a:r>
              <a:rPr lang="lt-LT" sz="2800" dirty="0">
                <a:latin typeface="Times New Roman" panose="02020603050405020304" pitchFamily="18" charset="0"/>
                <a:cs typeface="Times New Roman" panose="02020603050405020304" pitchFamily="18" charset="0"/>
              </a:rPr>
              <a:t>apibūdina šie bruožai: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asmenybės </a:t>
            </a:r>
            <a:r>
              <a:rPr lang="lt-LT" sz="2800" dirty="0">
                <a:latin typeface="Times New Roman" panose="02020603050405020304" pitchFamily="18" charset="0"/>
                <a:cs typeface="Times New Roman" panose="02020603050405020304" pitchFamily="18" charset="0"/>
              </a:rPr>
              <a:t>branda (savivoka, </a:t>
            </a:r>
            <a:r>
              <a:rPr lang="lt-LT" sz="2800" dirty="0" smtClean="0">
                <a:latin typeface="Times New Roman" panose="02020603050405020304" pitchFamily="18" charset="0"/>
                <a:cs typeface="Times New Roman" panose="02020603050405020304" pitchFamily="18" charset="0"/>
              </a:rPr>
              <a:t>savivertė, vertybinis </a:t>
            </a:r>
            <a:r>
              <a:rPr lang="lt-LT" sz="2800" dirty="0">
                <a:latin typeface="Times New Roman" panose="02020603050405020304" pitchFamily="18" charset="0"/>
                <a:cs typeface="Times New Roman" panose="02020603050405020304" pitchFamily="18" charset="0"/>
              </a:rPr>
              <a:t>kryptingumas ir gyvenimo būdas);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pasiekimai </a:t>
            </a:r>
            <a:r>
              <a:rPr lang="lt-LT" sz="2800" dirty="0">
                <a:latin typeface="Times New Roman" panose="02020603050405020304" pitchFamily="18" charset="0"/>
                <a:cs typeface="Times New Roman" panose="02020603050405020304" pitchFamily="18" charset="0"/>
              </a:rPr>
              <a:t>(mokinių įgytų bendrųjų ir </a:t>
            </a:r>
            <a:r>
              <a:rPr lang="lt-LT" sz="2800" dirty="0" smtClean="0">
                <a:latin typeface="Times New Roman" panose="02020603050405020304" pitchFamily="18" charset="0"/>
                <a:cs typeface="Times New Roman" panose="02020603050405020304" pitchFamily="18" charset="0"/>
              </a:rPr>
              <a:t>dalykinių kompetencijų </a:t>
            </a:r>
            <a:r>
              <a:rPr lang="lt-LT" sz="2800" dirty="0">
                <a:latin typeface="Times New Roman" panose="02020603050405020304" pitchFamily="18" charset="0"/>
                <a:cs typeface="Times New Roman" panose="02020603050405020304" pitchFamily="18" charset="0"/>
              </a:rPr>
              <a:t>visuma</a:t>
            </a:r>
            <a:r>
              <a:rPr lang="lt-LT" sz="2800" dirty="0" smtClean="0">
                <a:latin typeface="Times New Roman" panose="02020603050405020304" pitchFamily="18" charset="0"/>
                <a:cs typeface="Times New Roman" panose="02020603050405020304" pitchFamily="18" charset="0"/>
              </a:rPr>
              <a:t>);</a:t>
            </a:r>
          </a:p>
          <a:p>
            <a:r>
              <a:rPr lang="lt-LT" sz="2800" dirty="0" smtClean="0">
                <a:latin typeface="Times New Roman" panose="02020603050405020304" pitchFamily="18" charset="0"/>
                <a:cs typeface="Times New Roman" panose="02020603050405020304" pitchFamily="18" charset="0"/>
              </a:rPr>
              <a:t>pažanga </a:t>
            </a:r>
            <a:r>
              <a:rPr lang="lt-LT" sz="2800" dirty="0">
                <a:latin typeface="Times New Roman" panose="02020603050405020304" pitchFamily="18" charset="0"/>
                <a:cs typeface="Times New Roman" panose="02020603050405020304" pitchFamily="18" charset="0"/>
              </a:rPr>
              <a:t>(per tam tikrą laiką pasiektas lygis, atsižvelgiant į mokymosi </a:t>
            </a:r>
            <a:r>
              <a:rPr lang="lt-LT" sz="2800" dirty="0" smtClean="0">
                <a:latin typeface="Times New Roman" panose="02020603050405020304" pitchFamily="18" charset="0"/>
                <a:cs typeface="Times New Roman" panose="02020603050405020304" pitchFamily="18" charset="0"/>
              </a:rPr>
              <a:t>startą bei </a:t>
            </a:r>
            <a:r>
              <a:rPr lang="lt-LT" sz="2800" dirty="0">
                <a:latin typeface="Times New Roman" panose="02020603050405020304" pitchFamily="18" charset="0"/>
                <a:cs typeface="Times New Roman" panose="02020603050405020304" pitchFamily="18" charset="0"/>
              </a:rPr>
              <a:t>asmenines raidos galimybes, mokiniui optimalų tempą ir bendrosiose ugdymo </a:t>
            </a:r>
            <a:r>
              <a:rPr lang="lt-LT" sz="2800" dirty="0" smtClean="0">
                <a:latin typeface="Times New Roman" panose="02020603050405020304" pitchFamily="18" charset="0"/>
                <a:cs typeface="Times New Roman" panose="02020603050405020304" pitchFamily="18" charset="0"/>
              </a:rPr>
              <a:t>programose numatytus </a:t>
            </a:r>
            <a:r>
              <a:rPr lang="lt-LT" sz="2800" dirty="0">
                <a:latin typeface="Times New Roman" panose="02020603050405020304" pitchFamily="18" charset="0"/>
                <a:cs typeface="Times New Roman" panose="02020603050405020304" pitchFamily="18" charset="0"/>
              </a:rPr>
              <a:t>reikalavimus).</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a:t>
            </a:fld>
            <a:endParaRPr lang="en-GB" altLang="lt-LT"/>
          </a:p>
        </p:txBody>
      </p:sp>
    </p:spTree>
    <p:extLst>
      <p:ext uri="{BB962C8B-B14F-4D97-AF65-F5344CB8AC3E}">
        <p14:creationId xmlns:p14="http://schemas.microsoft.com/office/powerpoint/2010/main" val="30011192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74675"/>
            <a:ext cx="8224838" cy="1025525"/>
          </a:xfrm>
        </p:spPr>
        <p:txBody>
          <a:bodyPr/>
          <a:lstStyle/>
          <a:p>
            <a:r>
              <a:rPr lang="lt-LT" dirty="0" smtClean="0"/>
              <a:t>Gyvenimas mokykloje: </a:t>
            </a:r>
            <a:r>
              <a:rPr lang="lt-LT" dirty="0" err="1" smtClean="0"/>
              <a:t>saviraiškus</a:t>
            </a:r>
            <a:r>
              <a:rPr lang="lt-LT" dirty="0" smtClean="0"/>
              <a:t> dalyvavimas</a:t>
            </a:r>
            <a:endParaRPr lang="lt-LT" dirty="0"/>
          </a:p>
        </p:txBody>
      </p:sp>
      <p:sp>
        <p:nvSpPr>
          <p:cNvPr id="3" name="Turinio vietos rezervavimo ženklas 2"/>
          <p:cNvSpPr>
            <a:spLocks noGrp="1"/>
          </p:cNvSpPr>
          <p:nvPr>
            <p:ph idx="1"/>
          </p:nvPr>
        </p:nvSpPr>
        <p:spPr>
          <a:xfrm>
            <a:off x="454918" y="1778952"/>
            <a:ext cx="8224838" cy="4241800"/>
          </a:xfrm>
        </p:spPr>
        <p:txBody>
          <a:bodyPr/>
          <a:lstStyle/>
          <a:p>
            <a:pPr marL="0" indent="0">
              <a:buNone/>
            </a:pPr>
            <a:r>
              <a:rPr lang="lt-LT" sz="2800" dirty="0">
                <a:latin typeface="Times New Roman" panose="02020603050405020304" pitchFamily="18" charset="0"/>
                <a:cs typeface="Times New Roman" panose="02020603050405020304" pitchFamily="18" charset="0"/>
              </a:rPr>
              <a:t>Jį apibūdina šie bruožai: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veiklos, įvykiai </a:t>
            </a:r>
            <a:r>
              <a:rPr lang="lt-LT" sz="2800" dirty="0">
                <a:latin typeface="Times New Roman" panose="02020603050405020304" pitchFamily="18" charset="0"/>
                <a:cs typeface="Times New Roman" panose="02020603050405020304" pitchFamily="18" charset="0"/>
              </a:rPr>
              <a:t>ir nuotykiai (būreliai, organizacijos, projektai, akcijos, talkos, pramogos ir kiti renginiai</a:t>
            </a:r>
            <a:r>
              <a:rPr lang="lt-LT" sz="2800" dirty="0" smtClean="0">
                <a:latin typeface="Times New Roman" panose="02020603050405020304" pitchFamily="18" charset="0"/>
                <a:cs typeface="Times New Roman" panose="02020603050405020304" pitchFamily="18" charset="0"/>
              </a:rPr>
              <a:t>);</a:t>
            </a:r>
          </a:p>
          <a:p>
            <a:r>
              <a:rPr lang="lt-LT" sz="2800" dirty="0" smtClean="0">
                <a:latin typeface="Times New Roman" panose="02020603050405020304" pitchFamily="18" charset="0"/>
                <a:cs typeface="Times New Roman" panose="02020603050405020304" pitchFamily="18" charset="0"/>
              </a:rPr>
              <a:t>mokinių </a:t>
            </a:r>
            <a:r>
              <a:rPr lang="lt-LT" sz="2800" dirty="0">
                <a:latin typeface="Times New Roman" panose="02020603050405020304" pitchFamily="18" charset="0"/>
                <a:cs typeface="Times New Roman" panose="02020603050405020304" pitchFamily="18" charset="0"/>
              </a:rPr>
              <a:t>savijauta (būti priimtam, gerbiamam, saugiam, džiaugtis buvimu mokykloje ir laikyti </a:t>
            </a:r>
            <a:r>
              <a:rPr lang="lt-LT" sz="2800" dirty="0" smtClean="0">
                <a:latin typeface="Times New Roman" panose="02020603050405020304" pitchFamily="18" charset="0"/>
                <a:cs typeface="Times New Roman" panose="02020603050405020304" pitchFamily="18" charset="0"/>
              </a:rPr>
              <a:t>jį prasmingu</a:t>
            </a:r>
            <a:r>
              <a:rPr lang="lt-LT" sz="2800" dirty="0">
                <a:latin typeface="Times New Roman" panose="02020603050405020304" pitchFamily="18" charset="0"/>
                <a:cs typeface="Times New Roman" panose="02020603050405020304" pitchFamily="18" charset="0"/>
              </a:rPr>
              <a:t>);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bendruomeniškumas </a:t>
            </a:r>
            <a:r>
              <a:rPr lang="lt-LT" sz="2800" dirty="0">
                <a:latin typeface="Times New Roman" panose="02020603050405020304" pitchFamily="18" charset="0"/>
                <a:cs typeface="Times New Roman" panose="02020603050405020304" pitchFamily="18" charset="0"/>
              </a:rPr>
              <a:t>(narystė, vienybė, dalijimasis, rūpinimasis kitais, </a:t>
            </a:r>
            <a:r>
              <a:rPr lang="lt-LT" sz="2800" dirty="0" smtClean="0">
                <a:latin typeface="Times New Roman" panose="02020603050405020304" pitchFamily="18" charset="0"/>
                <a:cs typeface="Times New Roman" panose="02020603050405020304" pitchFamily="18" charset="0"/>
              </a:rPr>
              <a:t>pagalba, įsipareigojimai);</a:t>
            </a:r>
          </a:p>
          <a:p>
            <a:r>
              <a:rPr lang="lt-LT" sz="2800" dirty="0" smtClean="0">
                <a:latin typeface="Times New Roman" panose="02020603050405020304" pitchFamily="18" charset="0"/>
                <a:cs typeface="Times New Roman" panose="02020603050405020304" pitchFamily="18" charset="0"/>
              </a:rPr>
              <a:t>savivalda </a:t>
            </a:r>
            <a:r>
              <a:rPr lang="lt-LT" sz="2800" dirty="0">
                <a:latin typeface="Times New Roman" panose="02020603050405020304" pitchFamily="18" charset="0"/>
                <a:cs typeface="Times New Roman" panose="02020603050405020304" pitchFamily="18" charset="0"/>
              </a:rPr>
              <a:t>(tarimasis, sprendimų inicijavimas, priėmimas ir </a:t>
            </a:r>
            <a:r>
              <a:rPr lang="lt-LT" sz="2800" dirty="0" smtClean="0">
                <a:latin typeface="Times New Roman" panose="02020603050405020304" pitchFamily="18" charset="0"/>
                <a:cs typeface="Times New Roman" panose="02020603050405020304" pitchFamily="18" charset="0"/>
              </a:rPr>
              <a:t>įgyvendinimas, mokyklos </a:t>
            </a:r>
            <a:r>
              <a:rPr lang="lt-LT" sz="2800" dirty="0">
                <a:latin typeface="Times New Roman" panose="02020603050405020304" pitchFamily="18" charset="0"/>
                <a:cs typeface="Times New Roman" panose="02020603050405020304" pitchFamily="18" charset="0"/>
              </a:rPr>
              <a:t>gyvenimo kūrimas).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a:t>
            </a:fld>
            <a:endParaRPr lang="en-GB" altLang="lt-LT"/>
          </a:p>
        </p:txBody>
      </p:sp>
    </p:spTree>
    <p:extLst>
      <p:ext uri="{BB962C8B-B14F-4D97-AF65-F5344CB8AC3E}">
        <p14:creationId xmlns:p14="http://schemas.microsoft.com/office/powerpoint/2010/main" val="7552942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812688"/>
            <a:ext cx="8224838" cy="1025525"/>
          </a:xfrm>
        </p:spPr>
        <p:txBody>
          <a:bodyPr/>
          <a:lstStyle/>
          <a:p>
            <a:r>
              <a:rPr lang="lt-LT" dirty="0"/>
              <a:t>Ugdymasis (mokymasis): dialogiškas ir tyrinėjantis</a:t>
            </a:r>
            <a:endParaRPr lang="en-US" dirty="0"/>
          </a:p>
        </p:txBody>
      </p:sp>
      <p:sp>
        <p:nvSpPr>
          <p:cNvPr id="3" name="Turinio vietos rezervavimo ženklas 2"/>
          <p:cNvSpPr>
            <a:spLocks noGrp="1"/>
          </p:cNvSpPr>
          <p:nvPr>
            <p:ph idx="1"/>
          </p:nvPr>
        </p:nvSpPr>
        <p:spPr>
          <a:xfrm>
            <a:off x="457200" y="2276872"/>
            <a:ext cx="8224838" cy="3016932"/>
          </a:xfrm>
        </p:spPr>
        <p:txBody>
          <a:bodyPr/>
          <a:lstStyle/>
          <a:p>
            <a:pPr marL="0" indent="0">
              <a:buNone/>
            </a:pPr>
            <a:r>
              <a:rPr lang="lt-LT" sz="2800" dirty="0">
                <a:latin typeface="Times New Roman" panose="02020603050405020304" pitchFamily="18" charset="0"/>
                <a:cs typeface="Times New Roman" panose="02020603050405020304" pitchFamily="18" charset="0"/>
              </a:rPr>
              <a:t>Jį apibūdina šie bruožai: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įdomus ir auginantis </a:t>
            </a:r>
            <a:r>
              <a:rPr lang="lt-LT" sz="2800" dirty="0">
                <a:latin typeface="Times New Roman" panose="02020603050405020304" pitchFamily="18" charset="0"/>
                <a:cs typeface="Times New Roman" panose="02020603050405020304" pitchFamily="18" charset="0"/>
              </a:rPr>
              <a:t>(stebinantis, provokuojantis, kuriantis iššūkius, pakankamai platus, gilus ir </a:t>
            </a:r>
            <a:r>
              <a:rPr lang="lt-LT" sz="2800" dirty="0" smtClean="0">
                <a:latin typeface="Times New Roman" panose="02020603050405020304" pitchFamily="18" charset="0"/>
                <a:cs typeface="Times New Roman" panose="02020603050405020304" pitchFamily="18" charset="0"/>
              </a:rPr>
              <a:t>optimaliai sudėtingas</a:t>
            </a:r>
            <a:r>
              <a:rPr lang="lt-LT" sz="2800" dirty="0">
                <a:latin typeface="Times New Roman" panose="02020603050405020304" pitchFamily="18" charset="0"/>
                <a:cs typeface="Times New Roman" panose="02020603050405020304" pitchFamily="18" charset="0"/>
              </a:rPr>
              <a:t>);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atviras </a:t>
            </a:r>
            <a:r>
              <a:rPr lang="lt-LT" sz="2800" dirty="0">
                <a:latin typeface="Times New Roman" panose="02020603050405020304" pitchFamily="18" charset="0"/>
                <a:cs typeface="Times New Roman" panose="02020603050405020304" pitchFamily="18" charset="0"/>
              </a:rPr>
              <a:t>ir patirtinis (pagrįstas abejone, tyrinėjimu, eksperimentavimu ir kūryba, </a:t>
            </a:r>
            <a:r>
              <a:rPr lang="lt-LT" sz="2800" dirty="0" smtClean="0">
                <a:latin typeface="Times New Roman" panose="02020603050405020304" pitchFamily="18" charset="0"/>
                <a:cs typeface="Times New Roman" panose="02020603050405020304" pitchFamily="18" charset="0"/>
              </a:rPr>
              <a:t>teise klysti</a:t>
            </a:r>
            <a:r>
              <a:rPr lang="lt-LT" sz="2800" dirty="0">
                <a:latin typeface="Times New Roman" panose="02020603050405020304" pitchFamily="18" charset="0"/>
                <a:cs typeface="Times New Roman" panose="02020603050405020304" pitchFamily="18" charset="0"/>
              </a:rPr>
              <a:t>, rasti savo klaidas, jas taisyti); </a:t>
            </a:r>
            <a:endParaRPr lang="lt-LT" sz="2800" dirty="0" smtClean="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22</a:t>
            </a:fld>
            <a:endParaRPr lang="en-GB" altLang="lt-LT"/>
          </a:p>
        </p:txBody>
      </p:sp>
    </p:spTree>
    <p:extLst>
      <p:ext uri="{BB962C8B-B14F-4D97-AF65-F5344CB8AC3E}">
        <p14:creationId xmlns:p14="http://schemas.microsoft.com/office/powerpoint/2010/main" val="24967031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75556" y="1088740"/>
            <a:ext cx="8224838" cy="4680520"/>
          </a:xfrm>
        </p:spPr>
        <p:txBody>
          <a:bodyPr/>
          <a:lstStyle/>
          <a:p>
            <a:r>
              <a:rPr lang="lt-LT" sz="2800" dirty="0">
                <a:latin typeface="Times New Roman" panose="02020603050405020304" pitchFamily="18" charset="0"/>
                <a:cs typeface="Times New Roman" panose="02020603050405020304" pitchFamily="18" charset="0"/>
              </a:rPr>
              <a:t>personalizuotas (suasmenintas) ir savivaldis (pagrįstas asmeniniais poreikiais ir klausimais, mokymosi uždavinių, tempo, būdų, šaltinių ir partnerių pasirinkimu, savistaba ir įsivertinimu);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interaktyvus </a:t>
            </a:r>
            <a:r>
              <a:rPr lang="lt-LT" sz="2800" dirty="0">
                <a:latin typeface="Times New Roman" panose="02020603050405020304" pitchFamily="18" charset="0"/>
                <a:cs typeface="Times New Roman" panose="02020603050405020304" pitchFamily="18" charset="0"/>
              </a:rPr>
              <a:t>(pagrįstas sąveikomis ir partnerystėmis, </a:t>
            </a:r>
            <a:r>
              <a:rPr lang="lt-LT" sz="2800" dirty="0" smtClean="0">
                <a:latin typeface="Times New Roman" panose="02020603050405020304" pitchFamily="18" charset="0"/>
                <a:cs typeface="Times New Roman" panose="02020603050405020304" pitchFamily="18" charset="0"/>
              </a:rPr>
              <a:t>dialogiškas</a:t>
            </a:r>
            <a:r>
              <a:rPr lang="lt-LT" sz="2800" dirty="0">
                <a:latin typeface="Times New Roman" panose="02020603050405020304" pitchFamily="18" charset="0"/>
                <a:cs typeface="Times New Roman" panose="02020603050405020304" pitchFamily="18" charset="0"/>
              </a:rPr>
              <a:t>, bendruomeninis, tinklinis, peržengiantis mokyklos sienas (globalus)); </a:t>
            </a:r>
            <a:endParaRPr lang="lt-LT" sz="2800" dirty="0" smtClean="0">
              <a:latin typeface="Times New Roman" panose="02020603050405020304" pitchFamily="18" charset="0"/>
              <a:cs typeface="Times New Roman" panose="02020603050405020304" pitchFamily="18" charset="0"/>
            </a:endParaRPr>
          </a:p>
          <a:p>
            <a:r>
              <a:rPr lang="lt-LT" sz="2800" dirty="0" err="1" smtClean="0">
                <a:latin typeface="Times New Roman" panose="02020603050405020304" pitchFamily="18" charset="0"/>
                <a:cs typeface="Times New Roman" panose="02020603050405020304" pitchFamily="18" charset="0"/>
              </a:rPr>
              <a:t>kontekstualus</a:t>
            </a:r>
            <a:r>
              <a:rPr lang="lt-LT" sz="2800" dirty="0" smtClean="0">
                <a:latin typeface="Times New Roman" panose="02020603050405020304" pitchFamily="18" charset="0"/>
                <a:cs typeface="Times New Roman" panose="02020603050405020304" pitchFamily="18" charset="0"/>
              </a:rPr>
              <a:t>, aktualus </a:t>
            </a:r>
            <a:r>
              <a:rPr lang="lt-LT" sz="2800" dirty="0">
                <a:latin typeface="Times New Roman" panose="02020603050405020304" pitchFamily="18" charset="0"/>
                <a:cs typeface="Times New Roman" panose="02020603050405020304" pitchFamily="18" charset="0"/>
              </a:rPr>
              <a:t>(ugdantis įvairias šiuolaikiniam gyvenimui būtinas kompetencijas, susietas su </a:t>
            </a:r>
            <a:r>
              <a:rPr lang="lt-LT" sz="2800" dirty="0" smtClean="0">
                <a:latin typeface="Times New Roman" panose="02020603050405020304" pitchFamily="18" charset="0"/>
                <a:cs typeface="Times New Roman" panose="02020603050405020304" pitchFamily="18" charset="0"/>
              </a:rPr>
              <a:t>gyvenimo patirtimi</a:t>
            </a:r>
            <a:r>
              <a:rPr lang="lt-LT" sz="2800" dirty="0">
                <a:latin typeface="Times New Roman" panose="02020603050405020304" pitchFamily="18" charset="0"/>
                <a:cs typeface="Times New Roman" panose="02020603050405020304" pitchFamily="18" charset="0"/>
              </a:rPr>
              <a:t>, rengiantis spręsti realias pasaulio problemas, naudotis šaltinių ir </a:t>
            </a:r>
            <a:r>
              <a:rPr lang="lt-LT" sz="2800" dirty="0" smtClean="0">
                <a:latin typeface="Times New Roman" panose="02020603050405020304" pitchFamily="18" charset="0"/>
                <a:cs typeface="Times New Roman" panose="02020603050405020304" pitchFamily="18" charset="0"/>
              </a:rPr>
              <a:t>informacinių technologijų </a:t>
            </a:r>
            <a:r>
              <a:rPr lang="lt-LT" sz="2800" dirty="0">
                <a:latin typeface="Times New Roman" panose="02020603050405020304" pitchFamily="18" charset="0"/>
                <a:cs typeface="Times New Roman" panose="02020603050405020304" pitchFamily="18" charset="0"/>
              </a:rPr>
              <a:t>įvairove).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23</a:t>
            </a:fld>
            <a:endParaRPr lang="en-GB" altLang="lt-LT"/>
          </a:p>
        </p:txBody>
      </p:sp>
    </p:spTree>
    <p:extLst>
      <p:ext uri="{BB962C8B-B14F-4D97-AF65-F5344CB8AC3E}">
        <p14:creationId xmlns:p14="http://schemas.microsoft.com/office/powerpoint/2010/main" val="894696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1206" y="476672"/>
            <a:ext cx="8224838" cy="1025525"/>
          </a:xfrm>
        </p:spPr>
        <p:txBody>
          <a:bodyPr/>
          <a:lstStyle/>
          <a:p>
            <a:r>
              <a:rPr lang="lt-LT" dirty="0" smtClean="0"/>
              <a:t>Ugdymas (mokymas): paremiantis ugdymąsi (mokymąsi)</a:t>
            </a:r>
            <a:endParaRPr lang="lt-LT" dirty="0"/>
          </a:p>
        </p:txBody>
      </p:sp>
      <p:sp>
        <p:nvSpPr>
          <p:cNvPr id="3" name="Turinio vietos rezervavimo ženklas 2"/>
          <p:cNvSpPr>
            <a:spLocks noGrp="1"/>
          </p:cNvSpPr>
          <p:nvPr>
            <p:ph idx="1"/>
          </p:nvPr>
        </p:nvSpPr>
        <p:spPr>
          <a:xfrm>
            <a:off x="461206" y="1600200"/>
            <a:ext cx="8224838" cy="4241800"/>
          </a:xfrm>
        </p:spPr>
        <p:txBody>
          <a:bodyPr/>
          <a:lstStyle/>
          <a:p>
            <a:pPr marL="0" indent="0">
              <a:buNone/>
            </a:pPr>
            <a:r>
              <a:rPr lang="lt-LT" sz="2800" dirty="0">
                <a:latin typeface="Times New Roman" panose="02020603050405020304" pitchFamily="18" charset="0"/>
                <a:cs typeface="Times New Roman" panose="02020603050405020304" pitchFamily="18" charset="0"/>
              </a:rPr>
              <a:t>Jį apibūdina šie bruožai:</a:t>
            </a:r>
          </a:p>
          <a:p>
            <a:r>
              <a:rPr lang="lt-LT" sz="2800" dirty="0">
                <a:latin typeface="Times New Roman" panose="02020603050405020304" pitchFamily="18" charset="0"/>
                <a:cs typeface="Times New Roman" panose="02020603050405020304" pitchFamily="18" charset="0"/>
              </a:rPr>
              <a:t>tikslingas (ugdymo tikslų ir būdų parinkimas, ugdymo planavimas, pagrįsti mokinių </a:t>
            </a:r>
            <a:r>
              <a:rPr lang="lt-LT" sz="2800" dirty="0" smtClean="0">
                <a:latin typeface="Times New Roman" panose="02020603050405020304" pitchFamily="18" charset="0"/>
                <a:cs typeface="Times New Roman" panose="02020603050405020304" pitchFamily="18" charset="0"/>
              </a:rPr>
              <a:t>pažinimu, ugdymosi </a:t>
            </a:r>
            <a:r>
              <a:rPr lang="lt-LT" sz="2800" dirty="0">
                <a:latin typeface="Times New Roman" panose="02020603050405020304" pitchFamily="18" charset="0"/>
                <a:cs typeface="Times New Roman" panose="02020603050405020304" pitchFamily="18" charset="0"/>
              </a:rPr>
              <a:t>stebėjimu, apmąstymu, vertinimu);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įvairus </a:t>
            </a:r>
            <a:r>
              <a:rPr lang="lt-LT" sz="2800" dirty="0">
                <a:latin typeface="Times New Roman" panose="02020603050405020304" pitchFamily="18" charset="0"/>
                <a:cs typeface="Times New Roman" panose="02020603050405020304" pitchFamily="18" charset="0"/>
              </a:rPr>
              <a:t>įvairiems (atsižvelgiantis į </a:t>
            </a:r>
            <a:r>
              <a:rPr lang="lt-LT" sz="2800" dirty="0" smtClean="0">
                <a:latin typeface="Times New Roman" panose="02020603050405020304" pitchFamily="18" charset="0"/>
                <a:cs typeface="Times New Roman" panose="02020603050405020304" pitchFamily="18" charset="0"/>
              </a:rPr>
              <a:t>mokymosi poreikių</a:t>
            </a:r>
            <a:r>
              <a:rPr lang="lt-LT" sz="2800" dirty="0">
                <a:latin typeface="Times New Roman" panose="02020603050405020304" pitchFamily="18" charset="0"/>
                <a:cs typeface="Times New Roman" panose="02020603050405020304" pitchFamily="18" charset="0"/>
              </a:rPr>
              <a:t>, pasirinkimų, galimybių, stilių skirtumus ir pasiūlantis įvairias bei tinkamas </a:t>
            </a:r>
            <a:r>
              <a:rPr lang="lt-LT" sz="2800" dirty="0" smtClean="0">
                <a:latin typeface="Times New Roman" panose="02020603050405020304" pitchFamily="18" charset="0"/>
                <a:cs typeface="Times New Roman" panose="02020603050405020304" pitchFamily="18" charset="0"/>
              </a:rPr>
              <a:t>mokymosi tempo</a:t>
            </a:r>
            <a:r>
              <a:rPr lang="lt-LT" sz="2800" dirty="0">
                <a:latin typeface="Times New Roman" panose="02020603050405020304" pitchFamily="18" charset="0"/>
                <a:cs typeface="Times New Roman" panose="02020603050405020304" pitchFamily="18" charset="0"/>
              </a:rPr>
              <a:t>, būdų, technikų galimybes);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lankstus </a:t>
            </a:r>
            <a:r>
              <a:rPr lang="lt-LT" sz="2800" dirty="0">
                <a:latin typeface="Times New Roman" panose="02020603050405020304" pitchFamily="18" charset="0"/>
                <a:cs typeface="Times New Roman" panose="02020603050405020304" pitchFamily="18" charset="0"/>
              </a:rPr>
              <a:t>(taikantis įvairius ugdymo plano sudarymo, </a:t>
            </a:r>
            <a:r>
              <a:rPr lang="lt-LT" sz="2800" dirty="0" smtClean="0">
                <a:latin typeface="Times New Roman" panose="02020603050405020304" pitchFamily="18" charset="0"/>
                <a:cs typeface="Times New Roman" panose="02020603050405020304" pitchFamily="18" charset="0"/>
              </a:rPr>
              <a:t>mokinių grupavimo</a:t>
            </a:r>
            <a:r>
              <a:rPr lang="lt-LT" sz="2800" dirty="0">
                <a:latin typeface="Times New Roman" panose="02020603050405020304" pitchFamily="18" charset="0"/>
                <a:cs typeface="Times New Roman" panose="02020603050405020304" pitchFamily="18" charset="0"/>
              </a:rPr>
              <a:t>, laiko ir mokyklos erdvių bei kitų išteklių panaudojimo modelius); </a:t>
            </a:r>
            <a:r>
              <a:rPr lang="lt-LT" sz="2800" dirty="0" err="1">
                <a:latin typeface="Times New Roman" panose="02020603050405020304" pitchFamily="18" charset="0"/>
                <a:cs typeface="Times New Roman" panose="02020603050405020304" pitchFamily="18" charset="0"/>
              </a:rPr>
              <a:t>partneriškas</a:t>
            </a:r>
            <a:r>
              <a:rPr lang="lt-LT"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24</a:t>
            </a:fld>
            <a:endParaRPr lang="en-GB" altLang="lt-LT"/>
          </a:p>
        </p:txBody>
      </p:sp>
    </p:spTree>
    <p:extLst>
      <p:ext uri="{BB962C8B-B14F-4D97-AF65-F5344CB8AC3E}">
        <p14:creationId xmlns:p14="http://schemas.microsoft.com/office/powerpoint/2010/main" val="28200945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743334"/>
            <a:ext cx="8224838" cy="1025525"/>
          </a:xfrm>
        </p:spPr>
        <p:txBody>
          <a:bodyPr/>
          <a:lstStyle/>
          <a:p>
            <a:r>
              <a:rPr lang="lt-LT" dirty="0"/>
              <a:t>Mokyklos bendruomenė: besimokanti organizacija</a:t>
            </a:r>
            <a:endParaRPr lang="en-US" dirty="0"/>
          </a:p>
        </p:txBody>
      </p:sp>
      <p:sp>
        <p:nvSpPr>
          <p:cNvPr id="3" name="Turinio vietos rezervavimo ženklas 2"/>
          <p:cNvSpPr>
            <a:spLocks noGrp="1"/>
          </p:cNvSpPr>
          <p:nvPr>
            <p:ph idx="1"/>
          </p:nvPr>
        </p:nvSpPr>
        <p:spPr>
          <a:xfrm>
            <a:off x="457200" y="2096852"/>
            <a:ext cx="8224838" cy="3492388"/>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Ją </a:t>
            </a:r>
            <a:r>
              <a:rPr lang="lt-LT" sz="2800" dirty="0">
                <a:latin typeface="Times New Roman" panose="02020603050405020304" pitchFamily="18" charset="0"/>
                <a:cs typeface="Times New Roman" panose="02020603050405020304" pitchFamily="18" charset="0"/>
              </a:rPr>
              <a:t>apibūdina šie bruožai: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Mokymasis su </a:t>
            </a:r>
            <a:r>
              <a:rPr lang="lt-LT" sz="2800" dirty="0">
                <a:latin typeface="Times New Roman" panose="02020603050405020304" pitchFamily="18" charset="0"/>
                <a:cs typeface="Times New Roman" panose="02020603050405020304" pitchFamily="18" charset="0"/>
              </a:rPr>
              <a:t>kitais ir iš kitų (bendruomenės mokymasis – dirbant su kolegomis, dalijantis </a:t>
            </a:r>
            <a:r>
              <a:rPr lang="lt-LT" sz="2800" dirty="0" smtClean="0">
                <a:latin typeface="Times New Roman" panose="02020603050405020304" pitchFamily="18" charset="0"/>
                <a:cs typeface="Times New Roman" panose="02020603050405020304" pitchFamily="18" charset="0"/>
              </a:rPr>
              <a:t>patirtimi, atradimais</a:t>
            </a:r>
            <a:r>
              <a:rPr lang="lt-LT" sz="2800" dirty="0">
                <a:latin typeface="Times New Roman" panose="02020603050405020304" pitchFamily="18" charset="0"/>
                <a:cs typeface="Times New Roman" panose="02020603050405020304" pitchFamily="18" charset="0"/>
              </a:rPr>
              <a:t>, sumanymais ir kūriniais, stebint kolegų pamokas, drauge studijuojant įvairius </a:t>
            </a:r>
            <a:r>
              <a:rPr lang="lt-LT" sz="2800" dirty="0" smtClean="0">
                <a:latin typeface="Times New Roman" panose="02020603050405020304" pitchFamily="18" charset="0"/>
                <a:cs typeface="Times New Roman" panose="02020603050405020304" pitchFamily="18" charset="0"/>
              </a:rPr>
              <a:t>šaltinius, mokantis </a:t>
            </a:r>
            <a:r>
              <a:rPr lang="lt-LT" sz="2800" dirty="0">
                <a:latin typeface="Times New Roman" panose="02020603050405020304" pitchFamily="18" charset="0"/>
                <a:cs typeface="Times New Roman" panose="02020603050405020304" pitchFamily="18" charset="0"/>
              </a:rPr>
              <a:t>iš mokinių); </a:t>
            </a:r>
            <a:r>
              <a:rPr lang="lt-LT" sz="2800" dirty="0" smtClean="0">
                <a:latin typeface="Times New Roman" panose="02020603050405020304" pitchFamily="18" charset="0"/>
                <a:cs typeface="Times New Roman" panose="02020603050405020304" pitchFamily="18" charset="0"/>
              </a:rPr>
              <a:t> </a:t>
            </a:r>
          </a:p>
          <a:p>
            <a:r>
              <a:rPr lang="lt-LT" sz="2800" dirty="0" smtClean="0">
                <a:latin typeface="Times New Roman" panose="02020603050405020304" pitchFamily="18" charset="0"/>
                <a:cs typeface="Times New Roman" panose="02020603050405020304" pitchFamily="18" charset="0"/>
              </a:rPr>
              <a:t>sutelktumas </a:t>
            </a:r>
            <a:r>
              <a:rPr lang="lt-LT" sz="2800" dirty="0">
                <a:latin typeface="Times New Roman" panose="02020603050405020304" pitchFamily="18" charset="0"/>
                <a:cs typeface="Times New Roman" panose="02020603050405020304" pitchFamily="18" charset="0"/>
              </a:rPr>
              <a:t>(mokytojų ir kito personalo telkimasis į </a:t>
            </a:r>
            <a:r>
              <a:rPr lang="lt-LT" sz="2800" dirty="0" smtClean="0">
                <a:latin typeface="Times New Roman" panose="02020603050405020304" pitchFamily="18" charset="0"/>
                <a:cs typeface="Times New Roman" panose="02020603050405020304" pitchFamily="18" charset="0"/>
              </a:rPr>
              <a:t>pasidalijusias pareigomis</a:t>
            </a:r>
            <a:r>
              <a:rPr lang="lt-LT" sz="2800" dirty="0">
                <a:latin typeface="Times New Roman" panose="02020603050405020304" pitchFamily="18" charset="0"/>
                <a:cs typeface="Times New Roman" panose="02020603050405020304" pitchFamily="18" charset="0"/>
              </a:rPr>
              <a:t>, vienos kitoms padedančias ir bendrų profesinių tikslų siekiančias grupes</a:t>
            </a:r>
            <a:r>
              <a:rPr lang="lt-LT" sz="2800" dirty="0" smtClean="0">
                <a:latin typeface="Times New Roman" panose="02020603050405020304" pitchFamily="18" charset="0"/>
                <a:cs typeface="Times New Roman" panose="02020603050405020304" pitchFamily="18" charset="0"/>
              </a:rPr>
              <a:t>);</a:t>
            </a: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25</a:t>
            </a:fld>
            <a:endParaRPr lang="en-GB" altLang="lt-LT"/>
          </a:p>
        </p:txBody>
      </p:sp>
    </p:spTree>
    <p:extLst>
      <p:ext uri="{BB962C8B-B14F-4D97-AF65-F5344CB8AC3E}">
        <p14:creationId xmlns:p14="http://schemas.microsoft.com/office/powerpoint/2010/main" val="9008569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872716"/>
            <a:ext cx="8224838" cy="1025525"/>
          </a:xfrm>
        </p:spPr>
        <p:txBody>
          <a:bodyPr/>
          <a:lstStyle/>
          <a:p>
            <a:r>
              <a:rPr lang="lt-LT" dirty="0"/>
              <a:t>Mokyklos bendruomenė: besimokanti organizacija</a:t>
            </a:r>
            <a:endParaRPr lang="en-US" dirty="0"/>
          </a:p>
        </p:txBody>
      </p:sp>
      <p:sp>
        <p:nvSpPr>
          <p:cNvPr id="3" name="Turinio vietos rezervavimo ženklas 2"/>
          <p:cNvSpPr>
            <a:spLocks noGrp="1"/>
          </p:cNvSpPr>
          <p:nvPr>
            <p:ph idx="1"/>
          </p:nvPr>
        </p:nvSpPr>
        <p:spPr>
          <a:xfrm>
            <a:off x="457200" y="2240868"/>
            <a:ext cx="8224838" cy="3535400"/>
          </a:xfrm>
        </p:spPr>
        <p:txBody>
          <a:bodyPr/>
          <a:lstStyle/>
          <a:p>
            <a:r>
              <a:rPr lang="lt-LT" sz="2800" dirty="0" err="1" smtClean="0">
                <a:latin typeface="Times New Roman" panose="02020603050405020304" pitchFamily="18" charset="0"/>
                <a:cs typeface="Times New Roman" panose="02020603050405020304" pitchFamily="18" charset="0"/>
              </a:rPr>
              <a:t>refleksyvumas</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(mokyklos bendruomenės diskusijos, veiklos apmąstymas, įsivertinimas, jais </a:t>
            </a:r>
            <a:r>
              <a:rPr lang="lt-LT" sz="2800" dirty="0" smtClean="0">
                <a:latin typeface="Times New Roman" panose="02020603050405020304" pitchFamily="18" charset="0"/>
                <a:cs typeface="Times New Roman" panose="02020603050405020304" pitchFamily="18" charset="0"/>
              </a:rPr>
              <a:t>pagrįsti susitarimai </a:t>
            </a:r>
            <a:r>
              <a:rPr lang="lt-LT" sz="2800" dirty="0">
                <a:latin typeface="Times New Roman" panose="02020603050405020304" pitchFamily="18" charset="0"/>
                <a:cs typeface="Times New Roman" panose="02020603050405020304" pitchFamily="18" charset="0"/>
              </a:rPr>
              <a:t>dėl ateities ir planavimas);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mokymosi </a:t>
            </a:r>
            <a:r>
              <a:rPr lang="lt-LT" sz="2800" dirty="0">
                <a:latin typeface="Times New Roman" panose="02020603050405020304" pitchFamily="18" charset="0"/>
                <a:cs typeface="Times New Roman" panose="02020603050405020304" pitchFamily="18" charset="0"/>
              </a:rPr>
              <a:t>ir asmeninio tobulėjimo skatinimas (</a:t>
            </a:r>
            <a:r>
              <a:rPr lang="lt-LT" sz="2800" dirty="0" smtClean="0">
                <a:latin typeface="Times New Roman" panose="02020603050405020304" pitchFamily="18" charset="0"/>
                <a:cs typeface="Times New Roman" panose="02020603050405020304" pitchFamily="18" charset="0"/>
              </a:rPr>
              <a:t>personalo </a:t>
            </a:r>
            <a:r>
              <a:rPr lang="lt-LT" sz="2800" dirty="0" err="1" smtClean="0">
                <a:latin typeface="Times New Roman" panose="02020603050405020304" pitchFamily="18" charset="0"/>
                <a:cs typeface="Times New Roman" panose="02020603050405020304" pitchFamily="18" charset="0"/>
              </a:rPr>
              <a:t>tobulinimosi</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paskatos ir jo organizavimo sistema); </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organizacijos </a:t>
            </a:r>
            <a:r>
              <a:rPr lang="lt-LT" sz="2800" dirty="0">
                <a:latin typeface="Times New Roman" panose="02020603050405020304" pitchFamily="18" charset="0"/>
                <a:cs typeface="Times New Roman" panose="02020603050405020304" pitchFamily="18" charset="0"/>
              </a:rPr>
              <a:t>atvirumas pasauliui (</a:t>
            </a:r>
            <a:r>
              <a:rPr lang="lt-LT" sz="2800" dirty="0" smtClean="0">
                <a:latin typeface="Times New Roman" panose="02020603050405020304" pitchFamily="18" charset="0"/>
                <a:cs typeface="Times New Roman" panose="02020603050405020304" pitchFamily="18" charset="0"/>
              </a:rPr>
              <a:t>partnerystės, bendri </a:t>
            </a:r>
            <a:r>
              <a:rPr lang="lt-LT" sz="2800" dirty="0">
                <a:latin typeface="Times New Roman" panose="02020603050405020304" pitchFamily="18" charset="0"/>
                <a:cs typeface="Times New Roman" panose="02020603050405020304" pitchFamily="18" charset="0"/>
              </a:rPr>
              <a:t>projektai, absolventų pasitelkimas, tinkliniai ryšiai ir kt.).</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26</a:t>
            </a:fld>
            <a:endParaRPr lang="en-GB" altLang="lt-LT"/>
          </a:p>
        </p:txBody>
      </p:sp>
    </p:spTree>
    <p:extLst>
      <p:ext uri="{BB962C8B-B14F-4D97-AF65-F5344CB8AC3E}">
        <p14:creationId xmlns:p14="http://schemas.microsoft.com/office/powerpoint/2010/main" val="37055225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Pavadinimas 1"/>
          <p:cNvSpPr>
            <a:spLocks noGrp="1"/>
          </p:cNvSpPr>
          <p:nvPr>
            <p:ph type="title"/>
          </p:nvPr>
        </p:nvSpPr>
        <p:spPr>
          <a:xfrm>
            <a:off x="457200" y="692696"/>
            <a:ext cx="8224838" cy="1025525"/>
          </a:xfrm>
        </p:spPr>
        <p:txBody>
          <a:bodyPr/>
          <a:lstStyle/>
          <a:p>
            <a:r>
              <a:rPr lang="en-US" altLang="en-US" smtClean="0">
                <a:ea typeface="ＭＳ Ｐゴシック" panose="020B0600070205080204" pitchFamily="34" charset="-128"/>
              </a:rPr>
              <a:t>Ugdymo(si) aplinka: dinamiška, atvira ir funkcionali</a:t>
            </a:r>
          </a:p>
        </p:txBody>
      </p:sp>
      <p:sp>
        <p:nvSpPr>
          <p:cNvPr id="3" name="Turinio vietos rezervavimo ženklas 2"/>
          <p:cNvSpPr>
            <a:spLocks noGrp="1"/>
          </p:cNvSpPr>
          <p:nvPr>
            <p:ph idx="1"/>
          </p:nvPr>
        </p:nvSpPr>
        <p:spPr>
          <a:xfrm>
            <a:off x="539552" y="2003425"/>
            <a:ext cx="8224838" cy="3765835"/>
          </a:xfrm>
        </p:spPr>
        <p:txBody>
          <a:bodyPr/>
          <a:lstStyle/>
          <a:p>
            <a:pPr marL="0" indent="0">
              <a:buFont typeface="Arial" panose="020B0604020202020204" pitchFamily="34" charset="0"/>
              <a:buNone/>
              <a:defRPr/>
            </a:pPr>
            <a:r>
              <a:rPr lang="lt-LT" sz="2800" dirty="0" smtClean="0">
                <a:latin typeface="Times New Roman" panose="02020603050405020304" pitchFamily="18" charset="0"/>
                <a:cs typeface="Times New Roman" panose="02020603050405020304" pitchFamily="18" charset="0"/>
              </a:rPr>
              <a:t>Ją apibūdina šie bruožai: </a:t>
            </a:r>
          </a:p>
          <a:p>
            <a:pPr>
              <a:defRPr/>
            </a:pPr>
            <a:r>
              <a:rPr lang="lt-LT" sz="2800" dirty="0" smtClean="0">
                <a:latin typeface="Times New Roman" panose="02020603050405020304" pitchFamily="18" charset="0"/>
                <a:cs typeface="Times New Roman" panose="02020603050405020304" pitchFamily="18" charset="0"/>
              </a:rPr>
              <a:t>„klasės be sienų“ (patogios, įvairios paskirties ir lengvai pertvarkomos erdvės, mokyklos patalpų naudojimo įvairovė, „klasės lauke“ ir kitoks mokyklos teritorijos pritaikymas ugdymui(</a:t>
            </a:r>
            <a:r>
              <a:rPr lang="lt-LT" sz="2800" dirty="0" err="1" smtClean="0">
                <a:latin typeface="Times New Roman" panose="02020603050405020304" pitchFamily="18" charset="0"/>
                <a:cs typeface="Times New Roman" panose="02020603050405020304" pitchFamily="18" charset="0"/>
              </a:rPr>
              <a:t>si</a:t>
            </a:r>
            <a:r>
              <a:rPr lang="lt-LT" sz="2800" dirty="0" smtClean="0">
                <a:latin typeface="Times New Roman" panose="02020603050405020304" pitchFamily="18" charset="0"/>
                <a:cs typeface="Times New Roman" panose="02020603050405020304" pitchFamily="18" charset="0"/>
              </a:rPr>
              <a:t>));</a:t>
            </a:r>
          </a:p>
          <a:p>
            <a:pPr>
              <a:defRPr/>
            </a:pPr>
            <a:r>
              <a:rPr lang="lt-LT" sz="2800" dirty="0" smtClean="0">
                <a:latin typeface="Times New Roman" panose="02020603050405020304" pitchFamily="18" charset="0"/>
                <a:cs typeface="Times New Roman" panose="02020603050405020304" pitchFamily="18" charset="0"/>
              </a:rPr>
              <a:t>ugdymąsi </a:t>
            </a:r>
            <a:r>
              <a:rPr lang="lt-LT" sz="2800" dirty="0">
                <a:latin typeface="Times New Roman" panose="02020603050405020304" pitchFamily="18" charset="0"/>
                <a:cs typeface="Times New Roman" panose="02020603050405020304" pitchFamily="18" charset="0"/>
              </a:rPr>
              <a:t>stimuliuojanti aplinka (knygos, detalių ir įrangos įvairovė, funkcionalūs ir originalūs baldai, spalvos, medžiagos, formos, apšvietimas, augalai, garsai, kvapai, patogi (ne)tvarka ir kt.); </a:t>
            </a:r>
            <a:endParaRPr lang="lt-LT" sz="2800" dirty="0" smtClean="0">
              <a:latin typeface="Times New Roman" panose="02020603050405020304" pitchFamily="18" charset="0"/>
              <a:cs typeface="Times New Roman" panose="02020603050405020304" pitchFamily="18" charset="0"/>
            </a:endParaRPr>
          </a:p>
          <a:p>
            <a:pPr marL="0" indent="0">
              <a:buNone/>
              <a:defRPr/>
            </a:pPr>
            <a:endParaRPr lang="lt-LT" sz="2800" dirty="0" smtClean="0">
              <a:latin typeface="Times New Roman" panose="02020603050405020304" pitchFamily="18" charset="0"/>
              <a:cs typeface="Times New Roman" panose="02020603050405020304" pitchFamily="18" charset="0"/>
            </a:endParaRPr>
          </a:p>
        </p:txBody>
      </p:sp>
      <p:sp>
        <p:nvSpPr>
          <p:cNvPr id="11268" name="Skaidrės numerio vietos rezervavimo ženklas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81000"/>
              </a:lnSpc>
              <a:spcBef>
                <a:spcPts val="800"/>
              </a:spcBef>
              <a:buClr>
                <a:srgbClr val="000000"/>
              </a:buClr>
              <a:buSzPct val="100000"/>
              <a:buFont typeface="Arial" panose="020B0604020202020204" pitchFamily="34" charset="0"/>
              <a:buChar char="•"/>
              <a:defRPr sz="3200">
                <a:solidFill>
                  <a:srgbClr val="000000"/>
                </a:solidFill>
                <a:latin typeface="Arial" panose="020B0604020202020204" pitchFamily="34" charset="0"/>
                <a:ea typeface="ＭＳ Ｐゴシック" panose="020B0600070205080204" pitchFamily="34" charset="-128"/>
              </a:defRPr>
            </a:lvl1pPr>
            <a:lvl2pPr marL="742950" indent="-285750">
              <a:lnSpc>
                <a:spcPct val="81000"/>
              </a:lnSpc>
              <a:spcBef>
                <a:spcPts val="700"/>
              </a:spcBef>
              <a:buClr>
                <a:srgbClr val="000000"/>
              </a:buClr>
              <a:buSzPct val="100000"/>
              <a:buFont typeface="Arial" panose="020B0604020202020204" pitchFamily="34" charset="0"/>
              <a:buChar char="–"/>
              <a:defRPr sz="2800">
                <a:solidFill>
                  <a:srgbClr val="000000"/>
                </a:solidFill>
                <a:latin typeface="Arial" panose="020B0604020202020204" pitchFamily="34" charset="0"/>
                <a:ea typeface="ＭＳ Ｐゴシック" panose="020B0600070205080204" pitchFamily="34" charset="-128"/>
              </a:defRPr>
            </a:lvl2pPr>
            <a:lvl3pPr marL="1143000" indent="-228600">
              <a:lnSpc>
                <a:spcPct val="81000"/>
              </a:lnSpc>
              <a:spcBef>
                <a:spcPts val="600"/>
              </a:spcBef>
              <a:buClr>
                <a:srgbClr val="000000"/>
              </a:buClr>
              <a:buSzPct val="100000"/>
              <a:buFont typeface="Arial" panose="020B0604020202020204" pitchFamily="34" charset="0"/>
              <a:buChar char="•"/>
              <a:defRPr sz="2400">
                <a:solidFill>
                  <a:srgbClr val="000000"/>
                </a:solidFill>
                <a:latin typeface="Arial" panose="020B0604020202020204" pitchFamily="34" charset="0"/>
                <a:ea typeface="ＭＳ Ｐゴシック" panose="020B0600070205080204" pitchFamily="34" charset="-128"/>
              </a:defRPr>
            </a:lvl3pPr>
            <a:lvl4pPr marL="1600200" indent="-228600">
              <a:lnSpc>
                <a:spcPct val="81000"/>
              </a:lnSpc>
              <a:spcBef>
                <a:spcPts val="500"/>
              </a:spcBef>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4pPr>
            <a:lvl5pPr marL="2057400" indent="-228600">
              <a:lnSpc>
                <a:spcPct val="81000"/>
              </a:lnSpc>
              <a:spcBef>
                <a:spcPts val="500"/>
              </a:spcBef>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9pPr>
          </a:lstStyle>
          <a:p>
            <a:pPr>
              <a:lnSpc>
                <a:spcPct val="100000"/>
              </a:lnSpc>
              <a:spcBef>
                <a:spcPct val="0"/>
              </a:spcBef>
              <a:buClr>
                <a:srgbClr val="BA1300"/>
              </a:buClr>
              <a:buFont typeface="Arial" panose="020B0604020202020204" pitchFamily="34" charset="0"/>
              <a:buNone/>
            </a:pPr>
            <a:fld id="{5CD92E06-11B1-4B10-8BCA-0E5F21F29F3A}" type="slidenum">
              <a:rPr lang="en-GB" altLang="lt-LT" sz="1400" smtClean="0"/>
              <a:pPr>
                <a:lnSpc>
                  <a:spcPct val="100000"/>
                </a:lnSpc>
                <a:spcBef>
                  <a:spcPct val="0"/>
                </a:spcBef>
                <a:buClr>
                  <a:srgbClr val="BA1300"/>
                </a:buClr>
                <a:buFont typeface="Arial" panose="020B0604020202020204" pitchFamily="34" charset="0"/>
                <a:buNone/>
              </a:pPr>
              <a:t>27</a:t>
            </a:fld>
            <a:endParaRPr lang="en-GB" altLang="lt-LT" sz="1400" smtClean="0"/>
          </a:p>
        </p:txBody>
      </p:sp>
    </p:spTree>
    <p:extLst>
      <p:ext uri="{BB962C8B-B14F-4D97-AF65-F5344CB8AC3E}">
        <p14:creationId xmlns:p14="http://schemas.microsoft.com/office/powerpoint/2010/main" val="7412301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1808820"/>
            <a:ext cx="8224838" cy="3816424"/>
          </a:xfrm>
        </p:spPr>
        <p:txBody>
          <a:bodyPr/>
          <a:lstStyle/>
          <a:p>
            <a:r>
              <a:rPr lang="lt-LT" sz="2800" dirty="0">
                <a:latin typeface="Times New Roman" panose="02020603050405020304" pitchFamily="18" charset="0"/>
                <a:cs typeface="Times New Roman" panose="02020603050405020304" pitchFamily="18" charset="0"/>
              </a:rPr>
              <a:t>mokinių indėlis kuriant aplinką (įgyvendintos mokinių idėjos ir projektai, jų darbai, kūriniai, daiktai aplinkoje); </a:t>
            </a:r>
          </a:p>
          <a:p>
            <a:r>
              <a:rPr lang="lt-LT" sz="2800" dirty="0">
                <a:latin typeface="Times New Roman" panose="02020603050405020304" pitchFamily="18" charset="0"/>
                <a:cs typeface="Times New Roman" panose="02020603050405020304" pitchFamily="18" charset="0"/>
              </a:rPr>
              <a:t>virtuali aplinka (mokyklos interneto svetainė, jos turinio ir naudojimo būdų įvairovė, gyvumas, populiarumas). </a:t>
            </a:r>
            <a:endParaRPr lang="lt-LT" sz="2800" dirty="0" smtClean="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a:p>
            <a:pPr marL="0" indent="0" algn="ctr">
              <a:buNone/>
            </a:pPr>
            <a:r>
              <a:rPr lang="lt-LT" sz="1400" dirty="0">
                <a:latin typeface="Times New Roman" panose="02020603050405020304" pitchFamily="18" charset="0"/>
                <a:cs typeface="Times New Roman" panose="02020603050405020304" pitchFamily="18" charset="0"/>
                <a:hlinkClick r:id="rId2"/>
              </a:rPr>
              <a:t>https://www.e-tar.lt/portal/lt/legalAct/f2f65120a7bb11e5be7fbe3f919a1ebe</a:t>
            </a:r>
            <a:endParaRPr lang="lt-LT" sz="1400" dirty="0">
              <a:latin typeface="Times New Roman" panose="02020603050405020304" pitchFamily="18" charset="0"/>
              <a:cs typeface="Times New Roman" panose="02020603050405020304" pitchFamily="18" charset="0"/>
            </a:endParaRPr>
          </a:p>
          <a:p>
            <a:pPr marL="0" indent="0" algn="ctr">
              <a:buNone/>
            </a:pPr>
            <a:endParaRPr lang="lt-LT" sz="28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28</a:t>
            </a:fld>
            <a:endParaRPr lang="en-GB" altLang="lt-LT"/>
          </a:p>
        </p:txBody>
      </p:sp>
    </p:spTree>
    <p:extLst>
      <p:ext uri="{BB962C8B-B14F-4D97-AF65-F5344CB8AC3E}">
        <p14:creationId xmlns:p14="http://schemas.microsoft.com/office/powerpoint/2010/main" val="2070274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29796" y="908720"/>
            <a:ext cx="8224838" cy="1548172"/>
          </a:xfrm>
        </p:spPr>
        <p:txBody>
          <a:bodyPr/>
          <a:lstStyle/>
          <a:p>
            <a:r>
              <a:rPr lang="lt-LT" dirty="0" smtClean="0"/>
              <a:t>Iš </a:t>
            </a:r>
            <a:r>
              <a:rPr lang="lt-LT" i="1" dirty="0" smtClean="0"/>
              <a:t>2019–2020 </a:t>
            </a:r>
            <a:r>
              <a:rPr lang="lt-LT" i="1" dirty="0"/>
              <a:t>ir 2020–2021 mokslo metų pagrindinio ir vidurinio ugdymo programų </a:t>
            </a:r>
            <a:r>
              <a:rPr lang="lt-LT" i="1" dirty="0" smtClean="0"/>
              <a:t>bendrųjų </a:t>
            </a:r>
            <a:r>
              <a:rPr lang="lt-LT" i="1" dirty="0"/>
              <a:t>ugdymo </a:t>
            </a:r>
            <a:r>
              <a:rPr lang="lt-LT" i="1" dirty="0" smtClean="0"/>
              <a:t>planų</a:t>
            </a:r>
            <a:r>
              <a:rPr lang="lt-LT" dirty="0" smtClean="0"/>
              <a:t>...</a:t>
            </a:r>
            <a:endParaRPr lang="en-US" dirty="0"/>
          </a:p>
        </p:txBody>
      </p:sp>
      <p:sp>
        <p:nvSpPr>
          <p:cNvPr id="3" name="Turinio vietos rezervavimo ženklas 2"/>
          <p:cNvSpPr>
            <a:spLocks noGrp="1"/>
          </p:cNvSpPr>
          <p:nvPr>
            <p:ph idx="1"/>
          </p:nvPr>
        </p:nvSpPr>
        <p:spPr>
          <a:xfrm>
            <a:off x="440060" y="2672916"/>
            <a:ext cx="8224838" cy="2808312"/>
          </a:xfrm>
        </p:spPr>
        <p:txBody>
          <a:bodyPr/>
          <a:lstStyle/>
          <a:p>
            <a:pPr marL="0" indent="0">
              <a:buNone/>
            </a:pP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Pažintinė</a:t>
            </a:r>
            <a:r>
              <a:rPr lang="lt-LT" sz="2800" dirty="0">
                <a:latin typeface="Times New Roman" panose="02020603050405020304" pitchFamily="18" charset="0"/>
                <a:cs typeface="Times New Roman" panose="02020603050405020304" pitchFamily="18" charset="0"/>
              </a:rPr>
              <a:t>, kultūrinė, meninė, kūrybinė veikla (toliau – pažintinė kultūrinė veikla) – mokyklos ugdymo turinio dalis. Ji įgyvendinama atsižvelgiant į Pagrindinio ir Vidurinio ugdymo bendrosiose programose numatytą dalykų turinį, mokinių amžių.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29</a:t>
            </a:fld>
            <a:endParaRPr lang="en-GB" altLang="lt-LT"/>
          </a:p>
        </p:txBody>
      </p:sp>
    </p:spTree>
    <p:extLst>
      <p:ext uri="{BB962C8B-B14F-4D97-AF65-F5344CB8AC3E}">
        <p14:creationId xmlns:p14="http://schemas.microsoft.com/office/powerpoint/2010/main" val="32687436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2060848"/>
            <a:ext cx="8224838" cy="3304964"/>
          </a:xfrm>
        </p:spPr>
        <p:txBody>
          <a:bodyPr/>
          <a:lstStyle/>
          <a:p>
            <a:r>
              <a:rPr lang="lt-LT" sz="2800" dirty="0">
                <a:latin typeface="Times New Roman" panose="02020603050405020304" pitchFamily="18" charset="0"/>
                <a:cs typeface="Times New Roman" panose="02020603050405020304" pitchFamily="18" charset="0"/>
              </a:rPr>
              <a:t>Mokykla priima sprendimą dėl šios veiklos organizavimo: kiek šiai veiklai per mokslo metus skirs pamokų, kokiu būdu organizuos: nuosekliai per mokslo metus ar koncentruos veiklą tam tikrais laikotarpiais (pavyzdžiui, trimestro ar pusmečio pabaigoje). </a:t>
            </a:r>
          </a:p>
          <a:p>
            <a:pPr marL="0" indent="0">
              <a:buNone/>
            </a:pPr>
            <a:endParaRPr lang="en-US" sz="2800"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30</a:t>
            </a:fld>
            <a:endParaRPr lang="en-GB" altLang="lt-LT"/>
          </a:p>
        </p:txBody>
      </p:sp>
    </p:spTree>
    <p:extLst>
      <p:ext uri="{BB962C8B-B14F-4D97-AF65-F5344CB8AC3E}">
        <p14:creationId xmlns:p14="http://schemas.microsoft.com/office/powerpoint/2010/main" val="16171134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1300480"/>
            <a:ext cx="8224838" cy="4720807"/>
          </a:xfrm>
        </p:spPr>
        <p:txBody>
          <a:bodyPr/>
          <a:lstStyle/>
          <a:p>
            <a:r>
              <a:rPr lang="lt-LT" sz="2800" dirty="0" smtClean="0">
                <a:latin typeface="Times New Roman" panose="02020603050405020304" pitchFamily="18" charset="0"/>
                <a:cs typeface="Times New Roman" panose="02020603050405020304" pitchFamily="18" charset="0"/>
              </a:rPr>
              <a:t>Pažintinė </a:t>
            </a:r>
            <a:r>
              <a:rPr lang="lt-LT" sz="2800" dirty="0">
                <a:latin typeface="Times New Roman" panose="02020603050405020304" pitchFamily="18" charset="0"/>
                <a:cs typeface="Times New Roman" panose="02020603050405020304" pitchFamily="18" charset="0"/>
              </a:rPr>
              <a:t>kultūrinė veikla turi būti organizuojama ne tik mokykloje, bet ir kitose aplinkose, pavyzdžiui, muziejuose, atviros prieigos centruose, virtualiosiose mokymosi aplinkose. Mokinio mokymosi laikas išvykose, ekskursijose ir kitais panašiais atvejais, trunkantis ilgiau nei pamoka, perskaičiuojamas į konkretaus dalyko (-ų) mokymosi laiką (pagal pamokos (-ų) trukmę). Pavyzdžiui, 3 astronominių valandų trukmės ugdymo procesas muziejuje gali būti įskaitytas kaip atitinkamo dalyko 4 pamokos, kurių trukmė po 45 min</a:t>
            </a:r>
            <a:r>
              <a:rPr lang="lt-LT" sz="2800" dirty="0" smtClean="0">
                <a:latin typeface="Times New Roman" panose="02020603050405020304" pitchFamily="18" charset="0"/>
                <a:cs typeface="Times New Roman" panose="02020603050405020304" pitchFamily="18" charset="0"/>
              </a:rPr>
              <a:t>.</a:t>
            </a: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https://www.smm.lt/web/lt/teisesaktai/listing?actual=1</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31</a:t>
            </a:fld>
            <a:endParaRPr lang="en-GB" altLang="lt-LT"/>
          </a:p>
        </p:txBody>
      </p:sp>
    </p:spTree>
    <p:extLst>
      <p:ext uri="{BB962C8B-B14F-4D97-AF65-F5344CB8AC3E}">
        <p14:creationId xmlns:p14="http://schemas.microsoft.com/office/powerpoint/2010/main" val="38023734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8630" y="620688"/>
            <a:ext cx="8224838" cy="1025525"/>
          </a:xfrm>
        </p:spPr>
        <p:txBody>
          <a:bodyPr/>
          <a:lstStyle/>
          <a:p>
            <a:r>
              <a:rPr lang="lt-LT" dirty="0" smtClean="0"/>
              <a:t>Iš mokslinės literatūros...</a:t>
            </a:r>
            <a:endParaRPr lang="en-US" dirty="0"/>
          </a:p>
        </p:txBody>
      </p:sp>
      <p:sp>
        <p:nvSpPr>
          <p:cNvPr id="3" name="Turinio vietos rezervavimo ženklas 2"/>
          <p:cNvSpPr>
            <a:spLocks noGrp="1"/>
          </p:cNvSpPr>
          <p:nvPr>
            <p:ph idx="1"/>
          </p:nvPr>
        </p:nvSpPr>
        <p:spPr>
          <a:xfrm>
            <a:off x="468630" y="1736812"/>
            <a:ext cx="8224838" cy="3759145"/>
          </a:xfrm>
        </p:spPr>
        <p:txBody>
          <a:bodyPr/>
          <a:lstStyle/>
          <a:p>
            <a:pPr lvl="0"/>
            <a:r>
              <a:rPr lang="lt-LT" sz="2800" dirty="0">
                <a:latin typeface="Times New Roman" panose="02020603050405020304" pitchFamily="18" charset="0"/>
                <a:cs typeface="Times New Roman" panose="02020603050405020304" pitchFamily="18" charset="0"/>
              </a:rPr>
              <a:t>Mokslinėje literatūroje mokymosi aplinkos sampratos teikiamos itin įvairios, akcentuojami </a:t>
            </a:r>
            <a:r>
              <a:rPr lang="lt-LT" sz="2800" dirty="0" smtClean="0">
                <a:latin typeface="Times New Roman" panose="02020603050405020304" pitchFamily="18" charset="0"/>
                <a:cs typeface="Times New Roman" panose="02020603050405020304" pitchFamily="18" charset="0"/>
              </a:rPr>
              <a:t>skirtingi </a:t>
            </a:r>
            <a:r>
              <a:rPr lang="lt-LT" sz="2800" dirty="0">
                <a:latin typeface="Times New Roman" panose="02020603050405020304" pitchFamily="18" charset="0"/>
                <a:cs typeface="Times New Roman" panose="02020603050405020304" pitchFamily="18" charset="0"/>
              </a:rPr>
              <a:t>aspektai. </a:t>
            </a:r>
            <a:endParaRPr lang="lt-LT" sz="2800" dirty="0" smtClean="0">
              <a:latin typeface="Times New Roman" panose="02020603050405020304" pitchFamily="18" charset="0"/>
              <a:cs typeface="Times New Roman" panose="02020603050405020304" pitchFamily="18" charset="0"/>
            </a:endParaRPr>
          </a:p>
          <a:p>
            <a:pPr lvl="0"/>
            <a:r>
              <a:rPr lang="lt-LT" sz="2800" dirty="0">
                <a:latin typeface="Times New Roman" panose="02020603050405020304" pitchFamily="18" charset="0"/>
                <a:cs typeface="Times New Roman" panose="02020603050405020304" pitchFamily="18" charset="0"/>
              </a:rPr>
              <a:t>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aplinka – tai visos edukacinę vertę turinčios žmogaus </a:t>
            </a:r>
            <a:r>
              <a:rPr lang="lt-LT" sz="2800" dirty="0" smtClean="0">
                <a:latin typeface="Times New Roman" panose="02020603050405020304" pitchFamily="18" charset="0"/>
                <a:cs typeface="Times New Roman" panose="02020603050405020304" pitchFamily="18" charset="0"/>
              </a:rPr>
              <a:t>gyvenimo ir </a:t>
            </a:r>
            <a:r>
              <a:rPr lang="lt-LT" sz="2800" dirty="0">
                <a:latin typeface="Times New Roman" panose="02020603050405020304" pitchFamily="18" charset="0"/>
                <a:cs typeface="Times New Roman" panose="02020603050405020304" pitchFamily="18" charset="0"/>
              </a:rPr>
              <a:t>veiklos erdvės, įgalinančios asmeninį individo tobulėjimą, pasiekiamą </a:t>
            </a:r>
            <a:r>
              <a:rPr lang="lt-LT" sz="2800" dirty="0" smtClean="0">
                <a:latin typeface="Times New Roman" panose="02020603050405020304" pitchFamily="18" charset="0"/>
                <a:cs typeface="Times New Roman" panose="02020603050405020304" pitchFamily="18" charset="0"/>
              </a:rPr>
              <a:t>per mokymo(</a:t>
            </a:r>
            <a:r>
              <a:rPr lang="lt-LT" sz="2800" dirty="0" err="1" smtClean="0">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t>
            </a:r>
            <a:r>
              <a:rPr lang="lt-LT" sz="2800" dirty="0" smtClean="0">
                <a:latin typeface="Times New Roman" panose="02020603050405020304" pitchFamily="18" charset="0"/>
                <a:cs typeface="Times New Roman" panose="02020603050405020304" pitchFamily="18" charset="0"/>
              </a:rPr>
              <a:t>pastangas. Mokymo(</a:t>
            </a:r>
            <a:r>
              <a:rPr lang="lt-LT" sz="2800" dirty="0" err="1" smtClean="0">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aplinka apima ir fizinius (pastatai, kabinetai, technologijos ir kt.), ir socialinius (besimokančiųjų santykiai, </a:t>
            </a:r>
            <a:r>
              <a:rPr lang="lt-LT" sz="2800" dirty="0" smtClean="0">
                <a:latin typeface="Times New Roman" panose="02020603050405020304" pitchFamily="18" charset="0"/>
                <a:cs typeface="Times New Roman" panose="02020603050405020304" pitchFamily="18" charset="0"/>
              </a:rPr>
              <a:t>nuotaika, motyvacija </a:t>
            </a:r>
            <a:r>
              <a:rPr lang="lt-LT" sz="2800" dirty="0">
                <a:latin typeface="Times New Roman" panose="02020603050405020304" pitchFamily="18" charset="0"/>
                <a:cs typeface="Times New Roman" panose="02020603050405020304" pitchFamily="18" charset="0"/>
              </a:rPr>
              <a:t>ir kt.) aspektus.</a:t>
            </a:r>
          </a:p>
          <a:p>
            <a:pPr marL="0" lvl="0" indent="0">
              <a:buNone/>
            </a:pPr>
            <a:endParaRPr lang="lt-LT" sz="28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32</a:t>
            </a:fld>
            <a:endParaRPr lang="en-GB" altLang="lt-LT"/>
          </a:p>
        </p:txBody>
      </p:sp>
    </p:spTree>
    <p:extLst>
      <p:ext uri="{BB962C8B-B14F-4D97-AF65-F5344CB8AC3E}">
        <p14:creationId xmlns:p14="http://schemas.microsoft.com/office/powerpoint/2010/main" val="36953433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r>
              <a:rPr lang="lt-LT" sz="2800" dirty="0">
                <a:latin typeface="Times New Roman" panose="02020603050405020304" pitchFamily="18" charset="0"/>
                <a:cs typeface="Times New Roman" panose="02020603050405020304" pitchFamily="18" charset="0"/>
              </a:rPr>
              <a:t>Nors mokslinėje literatūroje nėra vienareikšmio atsakymo, kas yra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aplinka, visi mokslininkai pabrėžia didžiulį jos vaidmenį kokybiškam mokinių ugdymui(</a:t>
            </a:r>
            <a:r>
              <a:rPr lang="lt-LT" sz="2800" dirty="0" err="1">
                <a:latin typeface="Times New Roman" panose="02020603050405020304" pitchFamily="18" charset="0"/>
                <a:cs typeface="Times New Roman" panose="02020603050405020304" pitchFamily="18" charset="0"/>
              </a:rPr>
              <a:t>si</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r>
              <a:rPr lang="lt-LT" sz="2800" dirty="0">
                <a:latin typeface="Times New Roman" panose="02020603050405020304" pitchFamily="18" charset="0"/>
                <a:cs typeface="Times New Roman" panose="02020603050405020304" pitchFamily="18" charset="0"/>
              </a:rPr>
              <a:t>Tarptautiniai tyrimai rodo, kad mokymo(</a:t>
            </a:r>
            <a:r>
              <a:rPr lang="lt-LT" sz="2800" dirty="0" err="1">
                <a:latin typeface="Times New Roman" panose="02020603050405020304" pitchFamily="18" charset="0"/>
                <a:cs typeface="Times New Roman" panose="02020603050405020304" pitchFamily="18" charset="0"/>
              </a:rPr>
              <a:t>si</a:t>
            </a:r>
            <a:r>
              <a:rPr lang="lt-LT" sz="2800" dirty="0">
                <a:latin typeface="Times New Roman" panose="02020603050405020304" pitchFamily="18" charset="0"/>
                <a:cs typeface="Times New Roman" panose="02020603050405020304" pitchFamily="18" charset="0"/>
              </a:rPr>
              <a:t>) aplinka daro didžiulę įtaką </a:t>
            </a:r>
            <a:r>
              <a:rPr lang="lt-LT" sz="2800" dirty="0" smtClean="0">
                <a:latin typeface="Times New Roman" panose="02020603050405020304" pitchFamily="18" charset="0"/>
                <a:cs typeface="Times New Roman" panose="02020603050405020304" pitchFamily="18" charset="0"/>
              </a:rPr>
              <a:t>mokinių pasiekimams.</a:t>
            </a: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lgn="ctr">
              <a:buNone/>
            </a:pPr>
            <a:r>
              <a:rPr lang="lt-LT" sz="1400" dirty="0">
                <a:latin typeface="Times New Roman" panose="02020603050405020304" pitchFamily="18" charset="0"/>
                <a:cs typeface="Times New Roman" panose="02020603050405020304" pitchFamily="18" charset="0"/>
                <a:hlinkClick r:id="rId2"/>
              </a:rPr>
              <a:t>http://www.nmva.smm.lt/wp-content/uploads/2012/12/Mokymosi-aplinka-XXI-am%C5%BEiuje-2012-bir%C5%BEelis.pdf</a:t>
            </a:r>
            <a:endParaRPr lang="lt-LT" sz="1400" dirty="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a:p>
            <a:endParaRPr lang="lt-LT" sz="2800"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33</a:t>
            </a:fld>
            <a:endParaRPr lang="en-GB" altLang="lt-LT"/>
          </a:p>
        </p:txBody>
      </p:sp>
    </p:spTree>
    <p:extLst>
      <p:ext uri="{BB962C8B-B14F-4D97-AF65-F5344CB8AC3E}">
        <p14:creationId xmlns:p14="http://schemas.microsoft.com/office/powerpoint/2010/main" val="31676051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34938" y="748084"/>
            <a:ext cx="8224838" cy="1564792"/>
          </a:xfrm>
        </p:spPr>
        <p:txBody>
          <a:bodyPr/>
          <a:lstStyle/>
          <a:p>
            <a:r>
              <a:rPr lang="lt-LT" dirty="0"/>
              <a:t>Iš </a:t>
            </a:r>
            <a:r>
              <a:rPr lang="lt-LT" i="1" dirty="0"/>
              <a:t>Lietuvių kalbos ir literatūros vidurinio </a:t>
            </a:r>
            <a:r>
              <a:rPr lang="lt-LT" i="1" dirty="0" smtClean="0"/>
              <a:t>ugdymo bendrosios programos</a:t>
            </a:r>
            <a:r>
              <a:rPr lang="lt-LT" dirty="0" smtClean="0"/>
              <a:t>...</a:t>
            </a:r>
            <a:endParaRPr lang="en-US" dirty="0"/>
          </a:p>
        </p:txBody>
      </p:sp>
      <p:sp>
        <p:nvSpPr>
          <p:cNvPr id="3" name="Turinio vietos rezervavimo ženklas 2"/>
          <p:cNvSpPr>
            <a:spLocks noGrp="1"/>
          </p:cNvSpPr>
          <p:nvPr>
            <p:ph idx="1"/>
          </p:nvPr>
        </p:nvSpPr>
        <p:spPr>
          <a:xfrm>
            <a:off x="473782" y="2456892"/>
            <a:ext cx="8224838" cy="2592288"/>
          </a:xfrm>
        </p:spPr>
        <p:txBody>
          <a:bodyPr/>
          <a:lstStyle/>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r>
              <a:rPr lang="lt-LT" sz="2800" dirty="0" smtClean="0">
                <a:latin typeface="Times New Roman" panose="02020603050405020304" pitchFamily="18" charset="0"/>
                <a:cs typeface="Times New Roman" panose="02020603050405020304" pitchFamily="18" charset="0"/>
              </a:rPr>
              <a:t>Mokymosi aplinka</a:t>
            </a:r>
            <a:endParaRPr lang="lt-LT" sz="2800" dirty="0">
              <a:latin typeface="Times New Roman" panose="02020603050405020304" pitchFamily="18" charset="0"/>
              <a:cs typeface="Times New Roman" panose="02020603050405020304" pitchFamily="18" charset="0"/>
            </a:endParaRPr>
          </a:p>
          <a:p>
            <a:r>
              <a:rPr lang="lt-LT" sz="2800" dirty="0">
                <a:latin typeface="Times New Roman" panose="02020603050405020304" pitchFamily="18" charset="0"/>
                <a:cs typeface="Times New Roman" panose="02020603050405020304" pitchFamily="18" charset="0"/>
              </a:rPr>
              <a:t>Siekiama kurti saugią, kūrybišką, skoningą mokymosi aplinką, kurioje mokinių ir mokytojų bei mokinių tarpusavio santykiai būtų grindžiami supratimu, atvirumu ir nuoširdumu</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34</a:t>
            </a:fld>
            <a:endParaRPr lang="en-GB" altLang="lt-LT"/>
          </a:p>
        </p:txBody>
      </p:sp>
    </p:spTree>
    <p:extLst>
      <p:ext uri="{BB962C8B-B14F-4D97-AF65-F5344CB8AC3E}">
        <p14:creationId xmlns:p14="http://schemas.microsoft.com/office/powerpoint/2010/main" val="24979344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1124744"/>
            <a:ext cx="8224838" cy="4815743"/>
          </a:xfrm>
        </p:spPr>
        <p:txBody>
          <a:bodyPr/>
          <a:lstStyle/>
          <a:p>
            <a:pPr>
              <a:defRPr/>
            </a:pPr>
            <a:r>
              <a:rPr lang="lt-LT" sz="2800" dirty="0">
                <a:latin typeface="Times New Roman" panose="02020603050405020304" pitchFamily="18" charset="0"/>
                <a:cs typeface="Times New Roman" panose="02020603050405020304" pitchFamily="18" charset="0"/>
              </a:rPr>
              <a:t>Mokymosi aplinka turėtų būti įvairios edukacinės erdvės (klasė, mokykla, biblioteka, muziejus, bet kuri kita kultūrinė gyvenamosios vietos ir savos šalies aplinka), kurios padėtų mokiniams plėsti kultūrinį akiratį, atskleisti gabumus, skatintų dalyvauti kultūriniame gyvenime. </a:t>
            </a:r>
            <a:r>
              <a:rPr lang="lt-LT" sz="2800" dirty="0" smtClean="0">
                <a:latin typeface="Times New Roman" panose="02020603050405020304" pitchFamily="18" charset="0"/>
                <a:cs typeface="Times New Roman" panose="02020603050405020304" pitchFamily="18" charset="0"/>
              </a:rPr>
              <a:t>Mokymosi </a:t>
            </a:r>
            <a:r>
              <a:rPr lang="lt-LT" sz="2800" dirty="0">
                <a:latin typeface="Times New Roman" panose="02020603050405020304" pitchFamily="18" charset="0"/>
                <a:cs typeface="Times New Roman" panose="02020603050405020304" pitchFamily="18" charset="0"/>
              </a:rPr>
              <a:t>aplinka turėtų skatinti mokinių kūrybinę veiklą, atvirumą naujovėms, savarankiškumą</a:t>
            </a:r>
            <a:r>
              <a:rPr lang="lt-LT" sz="2800" dirty="0" smtClean="0">
                <a:latin typeface="Times New Roman" panose="02020603050405020304" pitchFamily="18" charset="0"/>
                <a:cs typeface="Times New Roman" panose="02020603050405020304" pitchFamily="18" charset="0"/>
              </a:rPr>
              <a:t>.</a:t>
            </a:r>
          </a:p>
          <a:p>
            <a:pPr>
              <a:defRPr/>
            </a:pPr>
            <a:r>
              <a:rPr lang="lt-LT" sz="2800" dirty="0">
                <a:latin typeface="Times New Roman" panose="02020603050405020304" pitchFamily="18" charset="0"/>
                <a:cs typeface="Times New Roman" panose="02020603050405020304" pitchFamily="18" charset="0"/>
              </a:rPr>
              <a:t>Siekiama sudaryti sąlygas naudotis įvairiais mokymosi šaltiniais – tekstine, vaizdine, garsine mokymosi medžiaga. </a:t>
            </a:r>
            <a:endParaRPr lang="lt-LT" sz="2800" dirty="0" smtClean="0">
              <a:latin typeface="Times New Roman" panose="02020603050405020304" pitchFamily="18" charset="0"/>
              <a:cs typeface="Times New Roman" panose="02020603050405020304" pitchFamily="18" charset="0"/>
            </a:endParaRPr>
          </a:p>
          <a:p>
            <a:pPr marL="0" indent="0" algn="ctr">
              <a:buNone/>
              <a:defRPr/>
            </a:pPr>
            <a:endParaRPr lang="lt-LT" sz="2800" dirty="0" smtClean="0">
              <a:latin typeface="Times New Roman" panose="02020603050405020304" pitchFamily="18" charset="0"/>
              <a:cs typeface="Times New Roman" panose="02020603050405020304" pitchFamily="18" charset="0"/>
              <a:hlinkClick r:id="rId2"/>
            </a:endParaRPr>
          </a:p>
          <a:p>
            <a:pPr marL="0" indent="0" algn="ctr">
              <a:buNone/>
              <a:defRPr/>
            </a:pPr>
            <a:r>
              <a:rPr lang="lt-LT" sz="1400" dirty="0" smtClean="0">
                <a:latin typeface="Times New Roman" panose="02020603050405020304" pitchFamily="18" charset="0"/>
                <a:cs typeface="Times New Roman" panose="02020603050405020304" pitchFamily="18" charset="0"/>
                <a:hlinkClick r:id="rId2"/>
              </a:rPr>
              <a:t>https</a:t>
            </a:r>
            <a:r>
              <a:rPr lang="lt-LT" sz="1400" dirty="0">
                <a:latin typeface="Times New Roman" panose="02020603050405020304" pitchFamily="18" charset="0"/>
                <a:cs typeface="Times New Roman" panose="02020603050405020304" pitchFamily="18" charset="0"/>
                <a:hlinkClick r:id="rId2"/>
              </a:rPr>
              <a:t>://e-seimas.lrs.lt/portal/legalAct/lt/TAD/TAIS.393538/asr</a:t>
            </a:r>
            <a:endParaRPr lang="lt-LT" sz="1400" dirty="0" smtClean="0">
              <a:latin typeface="Times New Roman" panose="02020603050405020304" pitchFamily="18" charset="0"/>
              <a:cs typeface="Times New Roman" panose="02020603050405020304" pitchFamily="18" charset="0"/>
            </a:endParaRPr>
          </a:p>
          <a:p>
            <a:pPr marL="0" indent="0">
              <a:buNone/>
              <a:defRPr/>
            </a:pPr>
            <a:endParaRPr lang="lt-LT" sz="2800" dirty="0" smtClean="0">
              <a:latin typeface="Times New Roman" panose="02020603050405020304" pitchFamily="18" charset="0"/>
              <a:cs typeface="Times New Roman" panose="02020603050405020304" pitchFamily="18" charset="0"/>
            </a:endParaRPr>
          </a:p>
          <a:p>
            <a:pPr>
              <a:defRPr/>
            </a:pPr>
            <a:endParaRPr lang="en-US" sz="2800" dirty="0">
              <a:latin typeface="Times New Roman" panose="02020603050405020304" pitchFamily="18" charset="0"/>
              <a:cs typeface="Times New Roman" panose="02020603050405020304" pitchFamily="18" charset="0"/>
            </a:endParaRPr>
          </a:p>
        </p:txBody>
      </p:sp>
      <p:sp>
        <p:nvSpPr>
          <p:cNvPr id="16388" name="Skaidrės numerio vietos rezervavimo ženklas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81000"/>
              </a:lnSpc>
              <a:spcBef>
                <a:spcPts val="800"/>
              </a:spcBef>
              <a:buClr>
                <a:srgbClr val="000000"/>
              </a:buClr>
              <a:buSzPct val="100000"/>
              <a:buFont typeface="Arial" panose="020B0604020202020204" pitchFamily="34" charset="0"/>
              <a:buChar char="•"/>
              <a:defRPr sz="3200">
                <a:solidFill>
                  <a:srgbClr val="000000"/>
                </a:solidFill>
                <a:latin typeface="Arial" panose="020B0604020202020204" pitchFamily="34" charset="0"/>
                <a:ea typeface="ＭＳ Ｐゴシック" panose="020B0600070205080204" pitchFamily="34" charset="-128"/>
              </a:defRPr>
            </a:lvl1pPr>
            <a:lvl2pPr marL="742950" indent="-285750">
              <a:lnSpc>
                <a:spcPct val="81000"/>
              </a:lnSpc>
              <a:spcBef>
                <a:spcPts val="700"/>
              </a:spcBef>
              <a:buClr>
                <a:srgbClr val="000000"/>
              </a:buClr>
              <a:buSzPct val="100000"/>
              <a:buFont typeface="Arial" panose="020B0604020202020204" pitchFamily="34" charset="0"/>
              <a:buChar char="–"/>
              <a:defRPr sz="2800">
                <a:solidFill>
                  <a:srgbClr val="000000"/>
                </a:solidFill>
                <a:latin typeface="Arial" panose="020B0604020202020204" pitchFamily="34" charset="0"/>
                <a:ea typeface="ＭＳ Ｐゴシック" panose="020B0600070205080204" pitchFamily="34" charset="-128"/>
              </a:defRPr>
            </a:lvl2pPr>
            <a:lvl3pPr marL="1143000" indent="-228600">
              <a:lnSpc>
                <a:spcPct val="81000"/>
              </a:lnSpc>
              <a:spcBef>
                <a:spcPts val="600"/>
              </a:spcBef>
              <a:buClr>
                <a:srgbClr val="000000"/>
              </a:buClr>
              <a:buSzPct val="100000"/>
              <a:buFont typeface="Arial" panose="020B0604020202020204" pitchFamily="34" charset="0"/>
              <a:buChar char="•"/>
              <a:defRPr sz="2400">
                <a:solidFill>
                  <a:srgbClr val="000000"/>
                </a:solidFill>
                <a:latin typeface="Arial" panose="020B0604020202020204" pitchFamily="34" charset="0"/>
                <a:ea typeface="ＭＳ Ｐゴシック" panose="020B0600070205080204" pitchFamily="34" charset="-128"/>
              </a:defRPr>
            </a:lvl3pPr>
            <a:lvl4pPr marL="1600200" indent="-228600">
              <a:lnSpc>
                <a:spcPct val="81000"/>
              </a:lnSpc>
              <a:spcBef>
                <a:spcPts val="500"/>
              </a:spcBef>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4pPr>
            <a:lvl5pPr marL="2057400" indent="-228600">
              <a:lnSpc>
                <a:spcPct val="81000"/>
              </a:lnSpc>
              <a:spcBef>
                <a:spcPts val="500"/>
              </a:spcBef>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Arial" panose="020B0604020202020204" pitchFamily="34" charset="0"/>
                <a:ea typeface="ＭＳ Ｐゴシック" panose="020B0600070205080204" pitchFamily="34" charset="-128"/>
              </a:defRPr>
            </a:lvl9pPr>
          </a:lstStyle>
          <a:p>
            <a:pPr>
              <a:lnSpc>
                <a:spcPct val="100000"/>
              </a:lnSpc>
              <a:spcBef>
                <a:spcPct val="0"/>
              </a:spcBef>
              <a:buClr>
                <a:srgbClr val="BA1300"/>
              </a:buClr>
              <a:buFont typeface="Arial" panose="020B0604020202020204" pitchFamily="34" charset="0"/>
              <a:buNone/>
            </a:pPr>
            <a:fld id="{51A4F610-D3AE-4710-887F-AA419BC31517}" type="slidenum">
              <a:rPr lang="en-GB" altLang="lt-LT" sz="1400" smtClean="0"/>
              <a:pPr>
                <a:lnSpc>
                  <a:spcPct val="100000"/>
                </a:lnSpc>
                <a:spcBef>
                  <a:spcPct val="0"/>
                </a:spcBef>
                <a:buClr>
                  <a:srgbClr val="BA1300"/>
                </a:buClr>
                <a:buFont typeface="Arial" panose="020B0604020202020204" pitchFamily="34" charset="0"/>
                <a:buNone/>
              </a:pPr>
              <a:t>35</a:t>
            </a:fld>
            <a:endParaRPr lang="en-GB" altLang="lt-LT" sz="14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52656" y="655271"/>
            <a:ext cx="8224838" cy="1513589"/>
          </a:xfrm>
        </p:spPr>
        <p:txBody>
          <a:bodyPr/>
          <a:lstStyle/>
          <a:p>
            <a:r>
              <a:rPr lang="lt-LT" dirty="0" smtClean="0"/>
              <a:t>Iš </a:t>
            </a:r>
            <a:r>
              <a:rPr lang="lt-LT" i="1" dirty="0" smtClean="0"/>
              <a:t>Lietuvių </a:t>
            </a:r>
            <a:r>
              <a:rPr lang="lt-LT" i="1" dirty="0"/>
              <a:t>kalbos ir literatūros pagrindinio ugdymo bendrosios </a:t>
            </a:r>
            <a:r>
              <a:rPr lang="lt-LT" i="1" dirty="0" smtClean="0"/>
              <a:t>programos... </a:t>
            </a:r>
            <a:endParaRPr lang="en-US" i="1" dirty="0"/>
          </a:p>
        </p:txBody>
      </p:sp>
      <p:sp>
        <p:nvSpPr>
          <p:cNvPr id="3" name="Turinio vietos rezervavimo ženklas 2"/>
          <p:cNvSpPr>
            <a:spLocks noGrp="1"/>
          </p:cNvSpPr>
          <p:nvPr>
            <p:ph idx="1"/>
          </p:nvPr>
        </p:nvSpPr>
        <p:spPr>
          <a:xfrm>
            <a:off x="359532" y="2168860"/>
            <a:ext cx="8224838" cy="3845024"/>
          </a:xfrm>
        </p:spPr>
        <p:txBody>
          <a:bodyPr/>
          <a:lstStyle/>
          <a:p>
            <a:r>
              <a:rPr lang="lt-LT" sz="2800" dirty="0">
                <a:latin typeface="Times New Roman" panose="02020603050405020304" pitchFamily="18" charset="0"/>
                <a:cs typeface="Times New Roman" panose="02020603050405020304" pitchFamily="18" charset="0"/>
              </a:rPr>
              <a:t>Per literatūros pamokas naujos žinios yra geriau įsisavinamos ir gebėjimai būna tvirtesni, jeigu medžiaga pateikiama žodžiu, raštu, garso ir vaizdo priemonėmis. Patartina pasitelkti įvairiausius analizavimo aspektus, diskusijas ir kūrybinį rašymą, įvairius kalbinės raiškos būdus (grupinio darbo pristatymai, pranešimai, kalbos, diskusijos), vaidinimą, inscenizavimą, kurie ugdo teksto interpretavimo, mokinių viešojo kalbėjimo gebėjimus, drąsą ir pasitikėjimą savimi. </a:t>
            </a: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36</a:t>
            </a:fld>
            <a:endParaRPr lang="en-GB" altLang="lt-LT"/>
          </a:p>
        </p:txBody>
      </p:sp>
    </p:spTree>
    <p:extLst>
      <p:ext uri="{BB962C8B-B14F-4D97-AF65-F5344CB8AC3E}">
        <p14:creationId xmlns:p14="http://schemas.microsoft.com/office/powerpoint/2010/main" val="110236125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r>
              <a:rPr lang="lt-LT" sz="2800" dirty="0" smtClean="0">
                <a:latin typeface="Times New Roman" panose="02020603050405020304" pitchFamily="18" charset="0"/>
                <a:cs typeface="Times New Roman" panose="02020603050405020304" pitchFamily="18" charset="0"/>
              </a:rPr>
              <a:t>Siekiant </a:t>
            </a:r>
            <a:r>
              <a:rPr lang="lt-LT" sz="2800" dirty="0">
                <a:latin typeface="Times New Roman" panose="02020603050405020304" pitchFamily="18" charset="0"/>
                <a:cs typeface="Times New Roman" panose="02020603050405020304" pitchFamily="18" charset="0"/>
              </a:rPr>
              <a:t>ugdyti komunikavimo ir mokymosi mokytis kompetencijas, patartina pasitelkti aktyvaus mokymosi metodus (tiriamuosius darbus, probleminį, projektinį darbą ir kt., mokiniams suteikti galimybę mokytis savarankiškai, poromis, grupėse, siekiant ugdyti bendradarbiavimo įgūdžius ir pareigos jausmą, skatinti kitų atliktų darbų vertinimą ir savo pažangos įsivertinimą.</a:t>
            </a: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https://duomenys.ugdome.lt/saugykla/Bendrosios_programos/Pagrindinis_ugdymas/Lietuviu-k-ir-lit-pagrindinio-ugdymo-bendroji-programa.pdf</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37</a:t>
            </a:fld>
            <a:endParaRPr lang="en-GB" altLang="lt-LT"/>
          </a:p>
        </p:txBody>
      </p:sp>
    </p:spTree>
    <p:extLst>
      <p:ext uri="{BB962C8B-B14F-4D97-AF65-F5344CB8AC3E}">
        <p14:creationId xmlns:p14="http://schemas.microsoft.com/office/powerpoint/2010/main" val="2000422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8" y="548680"/>
            <a:ext cx="8224840" cy="1473375"/>
          </a:xfrm>
        </p:spPr>
        <p:txBody>
          <a:bodyPr/>
          <a:lstStyle/>
          <a:p>
            <a:r>
              <a:rPr lang="lt-LT" dirty="0"/>
              <a:t>Iš </a:t>
            </a:r>
            <a:r>
              <a:rPr lang="lt-LT" i="1" dirty="0"/>
              <a:t>Lietuvių kalbos ir literatūros pagrindinio ugdymo bendrosios </a:t>
            </a:r>
            <a:r>
              <a:rPr lang="lt-LT" i="1" dirty="0" smtClean="0"/>
              <a:t>programos (2016)... </a:t>
            </a:r>
            <a:endParaRPr lang="en-US" dirty="0"/>
          </a:p>
        </p:txBody>
      </p:sp>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212254080"/>
              </p:ext>
            </p:extLst>
          </p:nvPr>
        </p:nvGraphicFramePr>
        <p:xfrm>
          <a:off x="457198" y="2096852"/>
          <a:ext cx="8224840" cy="3914716"/>
        </p:xfrm>
        <a:graphic>
          <a:graphicData uri="http://schemas.openxmlformats.org/drawingml/2006/table">
            <a:tbl>
              <a:tblPr firstRow="1" bandRow="1">
                <a:tableStyleId>{5C22544A-7EE6-4342-B048-85BDC9FD1C3A}</a:tableStyleId>
              </a:tblPr>
              <a:tblGrid>
                <a:gridCol w="1234480"/>
                <a:gridCol w="2448272"/>
                <a:gridCol w="2376264"/>
                <a:gridCol w="2165824"/>
              </a:tblGrid>
              <a:tr h="299282">
                <a:tc gridSpan="4">
                  <a:txBody>
                    <a:bodyPr/>
                    <a:lstStyle/>
                    <a:p>
                      <a:pPr algn="just">
                        <a:lnSpc>
                          <a:spcPct val="115000"/>
                        </a:lnSpc>
                        <a:spcBef>
                          <a:spcPts val="600"/>
                        </a:spcBef>
                        <a:spcAft>
                          <a:spcPts val="600"/>
                        </a:spcAft>
                      </a:pPr>
                      <a:r>
                        <a:rPr lang="lt-LT"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a:t>
                      </a:r>
                      <a:r>
                        <a:rPr lang="lt-LT" sz="1200" b="1" baseline="300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lt-LT"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.8.5. Literatūrinio ugdymo turinio apimtis 5–6 klasių </a:t>
                      </a:r>
                      <a:r>
                        <a:rPr lang="lt-LT" sz="1200" b="1" dirty="0" err="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koncentre</a:t>
                      </a:r>
                      <a:r>
                        <a:rPr lang="lt-LT"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b="1"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415821">
                <a:tc>
                  <a:txBody>
                    <a:bodyPr/>
                    <a:lstStyle/>
                    <a:p>
                      <a:pPr algn="ctr"/>
                      <a:r>
                        <a:rPr lang="lt-LT" sz="1200" b="1" dirty="0" smtClean="0">
                          <a:solidFill>
                            <a:schemeClr val="tx1"/>
                          </a:solidFill>
                          <a:effectLst/>
                          <a:latin typeface="Times New Roman" panose="02020603050405020304" pitchFamily="18" charset="0"/>
                          <a:ea typeface="Calibri" panose="020F0502020204030204" pitchFamily="34" charset="0"/>
                        </a:rPr>
                        <a:t>Tema</a:t>
                      </a:r>
                      <a:endParaRPr lang="en-US"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Kūriniai, nagrinėjami per pamokas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Rekomenduojami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55764">
                <a:tc>
                  <a:txBody>
                    <a:bodyPr/>
                    <a:lstStyle/>
                    <a:p>
                      <a:pPr>
                        <a:lnSpc>
                          <a:spcPct val="100000"/>
                        </a:lnSpc>
                      </a:pPr>
                      <a:r>
                        <a:rPr lang="lt-LT" sz="1200" dirty="0" smtClean="0">
                          <a:effectLst/>
                          <a:latin typeface="Times New Roman" panose="02020603050405020304" pitchFamily="18" charset="0"/>
                          <a:ea typeface="Calibri" panose="020F0502020204030204" pitchFamily="34" charset="0"/>
                        </a:rPr>
                        <a:t>I tema. Vaikystės patirtys</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600"/>
                        </a:spcAft>
                      </a:pPr>
                      <a:r>
                        <a:rPr lang="lt-LT" sz="1200" dirty="0" smtClean="0">
                          <a:effectLst/>
                          <a:latin typeface="Times New Roman" panose="02020603050405020304" pitchFamily="18" charset="0"/>
                          <a:ea typeface="Calibri" panose="020F0502020204030204" pitchFamily="34" charset="0"/>
                        </a:rPr>
                        <a:t>Šeima ir namai. Namų teikiamas saugumas. Vaiko santykis su artimaisiais. Stiprinantys ir skaudūs išgyvenimai. Pirmosios doros pamokos ir atsakomybė. Žmogaus ryšio su žmogumi vertė. Apsakymas, pasakotojas ir jo santykis su vaizduojamuoju pasauliu, veikėjais. Veikėjų vidinis pasaulis ir jų tarpusavio santykiai. Eilėraštis, eilėraščio nuotaika, juo perteikiami jausmai. </a:t>
                      </a:r>
                      <a:r>
                        <a:rPr lang="lt-LT" sz="1200" b="1" u="none" dirty="0" smtClean="0">
                          <a:effectLst/>
                          <a:latin typeface="Times New Roman" panose="02020603050405020304" pitchFamily="18" charset="0"/>
                          <a:ea typeface="Calibri" panose="020F0502020204030204" pitchFamily="34" charset="0"/>
                        </a:rPr>
                        <a:t>J. Biliūno asmenybė.</a:t>
                      </a:r>
                      <a:endParaRPr lang="en-US" sz="1200" b="1" u="none"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b="1" u="none" dirty="0" smtClean="0">
                          <a:effectLst/>
                          <a:latin typeface="Times New Roman" panose="02020603050405020304" pitchFamily="18" charset="0"/>
                          <a:ea typeface="Times New Roman" panose="02020603050405020304" pitchFamily="18" charset="0"/>
                          <a:cs typeface="Times New Roman" panose="02020603050405020304" pitchFamily="18" charset="0"/>
                        </a:rPr>
                        <a:t>J. Biliūnas „Kliudžiau“. </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J. Kaupas „Stirniukas“ arba kitas pasirinktas lietuvių autoriaus apsakymas.  Pasirinkti lietuvių poetų eilėraščiai (J. Degutytės, R.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Skučaitės</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 V.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Palčinskaitės</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 J. Erlicko, S. Gedos ar kitų). A.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Lindgren</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 pasirinktas kūrinys. </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pP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V. Krėvė „Antanuko rytas</a:t>
                      </a:r>
                      <a:r>
                        <a:rPr lang="lt-LT" sz="1200" u="none"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lt-LT" sz="1200" b="1" u="none" dirty="0" smtClean="0">
                          <a:effectLst/>
                          <a:latin typeface="Times New Roman" panose="02020603050405020304" pitchFamily="18" charset="0"/>
                          <a:ea typeface="Calibri" panose="020F0502020204030204" pitchFamily="34" charset="0"/>
                          <a:cs typeface="Times New Roman" panose="02020603050405020304" pitchFamily="18" charset="0"/>
                        </a:rPr>
                        <a:t>J. Biliūnas „Kūdikystės sapnai“, „</a:t>
                      </a:r>
                      <a:r>
                        <a:rPr lang="lt-LT" sz="1200" b="1" u="none" dirty="0" err="1" smtClean="0">
                          <a:effectLst/>
                          <a:latin typeface="Times New Roman" panose="02020603050405020304" pitchFamily="18" charset="0"/>
                          <a:ea typeface="Calibri" panose="020F0502020204030204" pitchFamily="34" charset="0"/>
                          <a:cs typeface="Times New Roman" panose="02020603050405020304" pitchFamily="18" charset="0"/>
                        </a:rPr>
                        <a:t>Joniukas</a:t>
                      </a:r>
                      <a:r>
                        <a:rPr lang="lt-LT" sz="1200" b="1" u="none"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lt-LT" sz="1200" b="1" u="none" dirty="0" err="1" smtClean="0">
                          <a:effectLst/>
                          <a:latin typeface="Times New Roman" panose="02020603050405020304" pitchFamily="18" charset="0"/>
                          <a:ea typeface="Calibri" panose="020F0502020204030204" pitchFamily="34" charset="0"/>
                          <a:cs typeface="Times New Roman" panose="02020603050405020304" pitchFamily="18" charset="0"/>
                        </a:rPr>
                        <a:t>Brisiaus</a:t>
                      </a:r>
                      <a:r>
                        <a:rPr lang="lt-LT" sz="1200" b="1" u="none" dirty="0" smtClean="0">
                          <a:effectLst/>
                          <a:latin typeface="Times New Roman" panose="02020603050405020304" pitchFamily="18" charset="0"/>
                          <a:ea typeface="Calibri" panose="020F0502020204030204" pitchFamily="34" charset="0"/>
                          <a:cs typeface="Times New Roman" panose="02020603050405020304" pitchFamily="18" charset="0"/>
                        </a:rPr>
                        <a:t> galas“. </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Šatrijos Ragana „Vyšnios“. A. Vaičiulaitis „Tešlinis žmogutis“. P. Cvirka „Vaikų karas“. </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gn="l">
                        <a:lnSpc>
                          <a:spcPct val="100000"/>
                        </a:lnSpc>
                      </a:pPr>
                      <a:r>
                        <a:rPr lang="lt-LT" sz="1200" b="1" u="none" dirty="0" smtClean="0">
                          <a:effectLst/>
                          <a:latin typeface="Times New Roman" panose="02020603050405020304" pitchFamily="18" charset="0"/>
                          <a:ea typeface="Calibri" panose="020F0502020204030204" pitchFamily="34" charset="0"/>
                          <a:cs typeface="Times New Roman" panose="02020603050405020304" pitchFamily="18" charset="0"/>
                        </a:rPr>
                        <a:t>S. </a:t>
                      </a:r>
                      <a:r>
                        <a:rPr lang="lt-LT" sz="1200" b="1" u="none" dirty="0" err="1" smtClean="0">
                          <a:effectLst/>
                          <a:latin typeface="Times New Roman" panose="02020603050405020304" pitchFamily="18" charset="0"/>
                          <a:ea typeface="Calibri" panose="020F0502020204030204" pitchFamily="34" charset="0"/>
                          <a:cs typeface="Times New Roman" panose="02020603050405020304" pitchFamily="18" charset="0"/>
                        </a:rPr>
                        <a:t>Zobarskas</a:t>
                      </a:r>
                      <a:r>
                        <a:rPr lang="lt-LT" sz="1200" b="1" u="none" dirty="0" smtClean="0">
                          <a:effectLst/>
                          <a:latin typeface="Times New Roman" panose="02020603050405020304" pitchFamily="18" charset="0"/>
                          <a:ea typeface="Calibri" panose="020F0502020204030204" pitchFamily="34" charset="0"/>
                          <a:cs typeface="Times New Roman" panose="02020603050405020304" pitchFamily="18" charset="0"/>
                        </a:rPr>
                        <a:t> „Ganyklų vaikai“. </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B.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Vilimaitė</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 „Čiuožyklos muzika“, „Kada piešime perlinę vištelę“. G. Morkūnas „Vasara su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katšuniu</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 V.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Palčinskaitė</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 „Andrius“. K. Saja „Vėjo pamušalas“, „Būrimas obuolio </a:t>
                      </a:r>
                      <a:r>
                        <a:rPr lang="lt-LT" sz="1200" dirty="0" err="1" smtClean="0">
                          <a:effectLst/>
                          <a:latin typeface="Times New Roman" panose="02020603050405020304" pitchFamily="18" charset="0"/>
                          <a:ea typeface="Calibri" panose="020F0502020204030204" pitchFamily="34" charset="0"/>
                          <a:cs typeface="Times New Roman" panose="02020603050405020304" pitchFamily="18" charset="0"/>
                        </a:rPr>
                        <a:t>sėklom</a:t>
                      </a:r>
                      <a:r>
                        <a:rPr lang="lt-LT" sz="12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38</a:t>
            </a:fld>
            <a:endParaRPr lang="en-GB" altLang="lt-LT"/>
          </a:p>
        </p:txBody>
      </p:sp>
    </p:spTree>
    <p:extLst>
      <p:ext uri="{BB962C8B-B14F-4D97-AF65-F5344CB8AC3E}">
        <p14:creationId xmlns:p14="http://schemas.microsoft.com/office/powerpoint/2010/main" val="31445103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2824120714"/>
              </p:ext>
            </p:extLst>
          </p:nvPr>
        </p:nvGraphicFramePr>
        <p:xfrm>
          <a:off x="539552" y="1412776"/>
          <a:ext cx="8224840" cy="3914716"/>
        </p:xfrm>
        <a:graphic>
          <a:graphicData uri="http://schemas.openxmlformats.org/drawingml/2006/table">
            <a:tbl>
              <a:tblPr firstRow="1" bandRow="1">
                <a:tableStyleId>{5C22544A-7EE6-4342-B048-85BDC9FD1C3A}</a:tableStyleId>
              </a:tblPr>
              <a:tblGrid>
                <a:gridCol w="1234480"/>
                <a:gridCol w="2448272"/>
                <a:gridCol w="2376264"/>
                <a:gridCol w="2165824"/>
              </a:tblGrid>
              <a:tr h="299282">
                <a:tc gridSpan="4">
                  <a:txBody>
                    <a:bodyPr/>
                    <a:lstStyle/>
                    <a:p>
                      <a:pPr marL="0" marR="0" lvl="0" indent="0" algn="just" defTabSz="914400" rtl="0" eaLnBrk="1" fontAlgn="auto" latinLnBrk="0" hangingPunct="1">
                        <a:lnSpc>
                          <a:spcPct val="115000"/>
                        </a:lnSpc>
                        <a:spcBef>
                          <a:spcPts val="600"/>
                        </a:spcBef>
                        <a:spcAft>
                          <a:spcPts val="600"/>
                        </a:spcAft>
                        <a:buClrTx/>
                        <a:buSzTx/>
                        <a:buFontTx/>
                        <a:buNone/>
                        <a:tabLst/>
                        <a:defRPr/>
                      </a:pPr>
                      <a:r>
                        <a:rPr kumimoji="0" lang="lt-LT" sz="12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8</a:t>
                      </a:r>
                      <a:r>
                        <a:rPr kumimoji="0" lang="lt-LT" sz="1200" b="1" i="0" u="none" strike="noStrike" kern="1200" cap="none" spc="0" normalizeH="0" baseline="3000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1</a:t>
                      </a:r>
                      <a:r>
                        <a:rPr kumimoji="0" lang="lt-LT" sz="12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.8.5. Literatūrinio ugdymo turinio apimtis 5–6 klasių </a:t>
                      </a:r>
                      <a:r>
                        <a:rPr kumimoji="0" lang="lt-LT" sz="1200" b="1" i="0" u="none" strike="noStrike" kern="1200" cap="none" spc="0" normalizeH="0" baseline="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koncentre</a:t>
                      </a:r>
                      <a:r>
                        <a:rPr kumimoji="0" lang="lt-LT" sz="12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100" b="1" i="0" u="none" strike="noStrike" kern="1200" cap="none" spc="0" normalizeH="0" baseline="0" noProof="0" dirty="0" smtClean="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415821">
                <a:tc>
                  <a:txBody>
                    <a:bodyPr/>
                    <a:lstStyle/>
                    <a:p>
                      <a:pPr algn="ctr"/>
                      <a:r>
                        <a:rPr lang="lt-LT" sz="1200" b="1" dirty="0" smtClean="0">
                          <a:solidFill>
                            <a:schemeClr val="tx1"/>
                          </a:solidFill>
                          <a:effectLst/>
                          <a:latin typeface="Times New Roman" panose="02020603050405020304" pitchFamily="18" charset="0"/>
                          <a:ea typeface="Calibri" panose="020F0502020204030204" pitchFamily="34" charset="0"/>
                        </a:rPr>
                        <a:t>Tema</a:t>
                      </a:r>
                      <a:endParaRPr lang="en-US"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Kūriniai, nagrinėjami per pamokas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Rekomenduojami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55764">
                <a:tc>
                  <a:txBody>
                    <a:bodyPr/>
                    <a:lstStyle/>
                    <a:p>
                      <a:r>
                        <a:rPr lang="lt-LT" sz="1200" dirty="0" smtClean="0">
                          <a:effectLst/>
                          <a:latin typeface="Times New Roman" panose="02020603050405020304" pitchFamily="18" charset="0"/>
                          <a:ea typeface="Times New Roman" panose="02020603050405020304" pitchFamily="18" charset="0"/>
                        </a:rPr>
                        <a:t>VI tema. Sakmės ir mitai apie pasaulio ir tėvynės kilmę.</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Bef>
                          <a:spcPts val="600"/>
                        </a:spcBef>
                        <a:spcAft>
                          <a:spcPts val="600"/>
                        </a:spcAft>
                      </a:pPr>
                      <a:r>
                        <a:rPr lang="lt-LT" sz="1200" dirty="0" smtClean="0">
                          <a:latin typeface="Times New Roman" panose="02020603050405020304" pitchFamily="18" charset="0"/>
                          <a:cs typeface="Times New Roman" panose="02020603050405020304" pitchFamily="18" charset="0"/>
                        </a:rPr>
                        <a:t>Pasaulio sukūrimas lietuvių sakmėse ir Antikos mituose. Pasakojimai apie Lietuvos, jos miestų, vietovių atsiradimą ir įkūrimą. Istorinė atmintis padavimuose ir jų literatūrinėse interpretacijose. Padavimų siužetai, veikėjai. Pasakojimo vaizdingumas.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lt-LT" sz="1200" dirty="0" smtClean="0">
                          <a:effectLst/>
                          <a:latin typeface="Times New Roman" panose="02020603050405020304" pitchFamily="18" charset="0"/>
                          <a:ea typeface="Times New Roman" panose="02020603050405020304" pitchFamily="18" charset="0"/>
                        </a:rPr>
                        <a:t>Lietuvių sakmės apie pasaulio sukūrimą, dievus ir mitines būtybes („Kaip atsirado žemė“, „Saulė, Mėnulis ir Žemė“, „Sužeistas vėjas“, sakmės apie Perkūną ir velnią, Laimą, Giltinę, laumes, raganas – privalomos 4), graikų mitai (apie pasaulio ir dievų atsiradimą, dievus ir pusdievius – 3 privalomi). Pasakojimas, kaip </a:t>
                      </a:r>
                      <a:r>
                        <a:rPr lang="lt-LT" sz="1200" dirty="0" err="1" smtClean="0">
                          <a:effectLst/>
                          <a:latin typeface="Times New Roman" panose="02020603050405020304" pitchFamily="18" charset="0"/>
                          <a:ea typeface="Times New Roman" panose="02020603050405020304" pitchFamily="18" charset="0"/>
                        </a:rPr>
                        <a:t>Kernius</a:t>
                      </a:r>
                      <a:r>
                        <a:rPr lang="lt-LT" sz="1200" dirty="0" smtClean="0">
                          <a:effectLst/>
                          <a:latin typeface="Times New Roman" panose="02020603050405020304" pitchFamily="18" charset="0"/>
                          <a:ea typeface="Times New Roman" panose="02020603050405020304" pitchFamily="18" charset="0"/>
                        </a:rPr>
                        <a:t> suteikė Lietuvai vardą, pasakojimas apie Vilniaus įkūrimą ir pasirinktas padavimas apie artimiausios gyvenamosios vietovės įkūrimą. B. Sruoga „Giesmė apie Gediminą“. </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„Kai milžinai gyveno“, „Kadaise ir akmenys augo“, „Žemės atmintis</a:t>
                      </a:r>
                      <a:r>
                        <a:rPr lang="lt-LT" sz="1200" b="1" u="none"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b="1" u="none"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 Tumas-Vaižgantas „Vilniaus pilies pasaka“</a:t>
                      </a:r>
                      <a:r>
                        <a:rPr lang="lt-LT" sz="1200" b="1" u="none"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„Vilniaus padavimai“. </a:t>
                      </a:r>
                      <a:r>
                        <a:rPr lang="lt-LT" sz="1200" b="1" u="none" dirty="0" smtClean="0">
                          <a:effectLst/>
                          <a:latin typeface="Times New Roman" panose="02020603050405020304" pitchFamily="18" charset="0"/>
                          <a:ea typeface="Times New Roman" panose="02020603050405020304" pitchFamily="18" charset="0"/>
                          <a:cs typeface="Times New Roman" panose="02020603050405020304" pitchFamily="18" charset="0"/>
                        </a:rPr>
                        <a:t>A. Vienuolis „Padavimai ir legendos“.  </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Šatrijos Ragana „Lietuvos senovės istorijos pasakos“. A. Ramonas „Vilniaus legendos“. R. G.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Vėliūtė</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„Viena diena Kernavėje“. </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gn="l">
                        <a:lnSpc>
                          <a:spcPct val="115000"/>
                        </a:lnSpc>
                        <a:spcAft>
                          <a:spcPts val="600"/>
                        </a:spcAft>
                      </a:pP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39</a:t>
            </a:fld>
            <a:endParaRPr lang="en-GB" altLang="lt-LT"/>
          </a:p>
        </p:txBody>
      </p:sp>
    </p:spTree>
    <p:extLst>
      <p:ext uri="{BB962C8B-B14F-4D97-AF65-F5344CB8AC3E}">
        <p14:creationId xmlns:p14="http://schemas.microsoft.com/office/powerpoint/2010/main" val="10348764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3220402641"/>
              </p:ext>
            </p:extLst>
          </p:nvPr>
        </p:nvGraphicFramePr>
        <p:xfrm>
          <a:off x="457198" y="1268760"/>
          <a:ext cx="8224840" cy="4325112"/>
        </p:xfrm>
        <a:graphic>
          <a:graphicData uri="http://schemas.openxmlformats.org/drawingml/2006/table">
            <a:tbl>
              <a:tblPr firstRow="1" bandRow="1">
                <a:tableStyleId>{5C22544A-7EE6-4342-B048-85BDC9FD1C3A}</a:tableStyleId>
              </a:tblPr>
              <a:tblGrid>
                <a:gridCol w="1234480"/>
                <a:gridCol w="2448272"/>
                <a:gridCol w="2376264"/>
                <a:gridCol w="2165824"/>
              </a:tblGrid>
              <a:tr h="299282">
                <a:tc gridSpan="4">
                  <a:txBody>
                    <a:bodyPr/>
                    <a:lstStyle/>
                    <a:p>
                      <a:pPr marL="0" marR="0" lvl="0" indent="0" algn="just" defTabSz="914400" rtl="0" eaLnBrk="1" fontAlgn="auto" latinLnBrk="0" hangingPunct="1">
                        <a:lnSpc>
                          <a:spcPct val="115000"/>
                        </a:lnSpc>
                        <a:spcBef>
                          <a:spcPts val="600"/>
                        </a:spcBef>
                        <a:spcAft>
                          <a:spcPts val="600"/>
                        </a:spcAft>
                        <a:buClrTx/>
                        <a:buSzTx/>
                        <a:buFontTx/>
                        <a:buNone/>
                        <a:tabLst/>
                        <a:defRPr/>
                      </a:pPr>
                      <a:r>
                        <a:rPr kumimoji="0" lang="lt-LT" sz="12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8</a:t>
                      </a:r>
                      <a:r>
                        <a:rPr kumimoji="0" lang="lt-LT" sz="1200" b="1" i="0" u="none" strike="noStrike" kern="1200" cap="none" spc="0" normalizeH="0" baseline="3000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1</a:t>
                      </a:r>
                      <a:r>
                        <a:rPr kumimoji="0" lang="lt-LT" sz="12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.8.5. Literatūrinio ugdymo turinio apimtis 5–6 klasių </a:t>
                      </a:r>
                      <a:r>
                        <a:rPr kumimoji="0" lang="lt-LT" sz="1200" b="1" i="0" u="none" strike="noStrike" kern="1200" cap="none" spc="0" normalizeH="0" baseline="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koncentre</a:t>
                      </a:r>
                      <a:r>
                        <a:rPr kumimoji="0" lang="lt-LT" sz="12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100" b="1" i="0" u="none" strike="noStrike" kern="1200" cap="none" spc="0" normalizeH="0" baseline="0" noProof="0" dirty="0" smtClean="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415821">
                <a:tc>
                  <a:txBody>
                    <a:bodyPr/>
                    <a:lstStyle/>
                    <a:p>
                      <a:pPr algn="ctr"/>
                      <a:r>
                        <a:rPr lang="lt-LT" sz="1200" b="1" dirty="0" smtClean="0">
                          <a:solidFill>
                            <a:schemeClr val="tx1"/>
                          </a:solidFill>
                          <a:effectLst/>
                          <a:latin typeface="Times New Roman" panose="02020603050405020304" pitchFamily="18" charset="0"/>
                          <a:ea typeface="Calibri" panose="020F0502020204030204" pitchFamily="34" charset="0"/>
                        </a:rPr>
                        <a:t>Tema</a:t>
                      </a:r>
                      <a:endParaRPr lang="en-US"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Kūriniai, nagrinėjami per pamokas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Rekomenduojami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55764">
                <a:tc>
                  <a:txBody>
                    <a:bodyPr/>
                    <a:lstStyle/>
                    <a:p>
                      <a:r>
                        <a:rPr lang="lt-LT" sz="1200" dirty="0" smtClean="0">
                          <a:effectLst/>
                          <a:latin typeface="Times New Roman" panose="02020603050405020304" pitchFamily="18" charset="0"/>
                          <a:ea typeface="Times New Roman" panose="02020603050405020304" pitchFamily="18" charset="0"/>
                        </a:rPr>
                        <a:t>VII tema. Žmogus tautoje: kalba, literatūra, kultūra.</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Bef>
                          <a:spcPts val="600"/>
                        </a:spcBef>
                        <a:spcAft>
                          <a:spcPts val="600"/>
                        </a:spcAft>
                      </a:pPr>
                      <a:r>
                        <a:rPr lang="lt-LT" sz="1200" dirty="0" smtClean="0">
                          <a:latin typeface="Times New Roman" panose="02020603050405020304" pitchFamily="18" charset="0"/>
                          <a:cs typeface="Times New Roman" panose="02020603050405020304" pitchFamily="18" charset="0"/>
                        </a:rPr>
                        <a:t>Rašto ir knygos reikšmė. Gimtosios kalbos svarba. Ką skaitė ir kaip mokėsi lietuvių protėviai: M. Mažvydo pirmoji lietuviška knyga – pirmasis eilėraštis, pirmasis lietuvių kalbos vadovėlis, M. Mažvydo asmenybė. Interaktyvios ir e. knygos. Pirmasis lietuvių literatūros klasikas: mokomės skaityti K. Donelaitį. Knygnešiai ir „vargo mokykla“. Tautinis atgimimas: asmenybės, kūrusios ir tebekuriančios Lietuvą (V. Kudirkos ir Maironio asmenybės). Žmogaus herojiškumas, atkaklumas, pasiaukojimas. Poetinis tėvynės kraštovaizdis. Lietuvos himnas – tautos gyvenimo gairės. Eiliuoto teksto savitumas.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lt-LT" sz="1200" dirty="0" smtClean="0">
                          <a:latin typeface="Times New Roman" panose="02020603050405020304" pitchFamily="18" charset="0"/>
                          <a:cs typeface="Times New Roman" panose="02020603050405020304" pitchFamily="18" charset="0"/>
                        </a:rPr>
                        <a:t>M. Mažvydas „Katekizmas“ (eiliuotos prakalbos ir elementoriaus ištraukos). M. Daukša „Prakalba į malonųjį skaitytoją“ (ištrauka). K. Donelaitis „Metai“ (ištrauka iš „Pavasario linksmybių“). </a:t>
                      </a:r>
                      <a:r>
                        <a:rPr lang="lt-LT" sz="1200" b="1" u="none" dirty="0" smtClean="0">
                          <a:latin typeface="Times New Roman" panose="02020603050405020304" pitchFamily="18" charset="0"/>
                          <a:cs typeface="Times New Roman" panose="02020603050405020304" pitchFamily="18" charset="0"/>
                        </a:rPr>
                        <a:t>A. Baranauskas „Anykščių šilelis“ (ištrauka). </a:t>
                      </a:r>
                      <a:r>
                        <a:rPr lang="lt-LT" sz="1200" dirty="0" smtClean="0">
                          <a:latin typeface="Times New Roman" panose="02020603050405020304" pitchFamily="18" charset="0"/>
                          <a:cs typeface="Times New Roman" panose="02020603050405020304" pitchFamily="18" charset="0"/>
                        </a:rPr>
                        <a:t>Maironis „Milžinų kapai“, „Lietuva brangi“. V. Kudirka „Tautiška giesmė“. M. K. Čiurlionis „O virš tų krantų, virš to mylimo Nemuno“ (laiškas broliui). J. Aistis „Peizažas“.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V. Mačernis „Maža tauta su dideliu žodynu</a:t>
                      </a:r>
                      <a:r>
                        <a:rPr lang="lt-LT" sz="1200" u="none" dirty="0" smtClean="0">
                          <a:latin typeface="Times New Roman" panose="02020603050405020304" pitchFamily="18" charset="0"/>
                          <a:cs typeface="Times New Roman" panose="02020603050405020304" pitchFamily="18" charset="0"/>
                        </a:rPr>
                        <a:t>“. </a:t>
                      </a:r>
                      <a:r>
                        <a:rPr lang="lt-LT" sz="1200" b="1" u="none" dirty="0" smtClean="0">
                          <a:latin typeface="Times New Roman" panose="02020603050405020304" pitchFamily="18" charset="0"/>
                          <a:cs typeface="Times New Roman" panose="02020603050405020304" pitchFamily="18" charset="0"/>
                        </a:rPr>
                        <a:t>K. Sirvydas „Trijų kalbų žodynas“ (susipažinimas su pirmuoju lietuvių kalbos žodynu). </a:t>
                      </a:r>
                      <a:r>
                        <a:rPr lang="lt-LT" sz="1200" dirty="0" smtClean="0">
                          <a:latin typeface="Times New Roman" panose="02020603050405020304" pitchFamily="18" charset="0"/>
                          <a:cs typeface="Times New Roman" panose="02020603050405020304" pitchFamily="18" charset="0"/>
                        </a:rPr>
                        <a:t>Knygnešių pasakojimai ir pasakojimai apie knygnešius (pasirinktas tekstas). J. Zauerveinas „Lietuviais esame mes gimę“. Vydūnas „Mes – Lietuvos vaikai“. </a:t>
                      </a:r>
                      <a:r>
                        <a:rPr lang="lt-LT" sz="1200" dirty="0" err="1" smtClean="0">
                          <a:latin typeface="Times New Roman" panose="02020603050405020304" pitchFamily="18" charset="0"/>
                          <a:cs typeface="Times New Roman" panose="02020603050405020304" pitchFamily="18" charset="0"/>
                        </a:rPr>
                        <a:t>Just</a:t>
                      </a:r>
                      <a:r>
                        <a:rPr lang="lt-LT" sz="1200" dirty="0" smtClean="0">
                          <a:latin typeface="Times New Roman" panose="02020603050405020304" pitchFamily="18" charset="0"/>
                          <a:cs typeface="Times New Roman" panose="02020603050405020304" pitchFamily="18" charset="0"/>
                        </a:rPr>
                        <a:t>. Marcinkevičius „Tai gražiai mane augino“. P. Širvio, J. Degutytės, J. Strielkūno, M. Martinaičio ir kitų lietuvių poetų eilėraščiai.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40</a:t>
            </a:fld>
            <a:endParaRPr lang="en-GB" altLang="lt-LT"/>
          </a:p>
        </p:txBody>
      </p:sp>
    </p:spTree>
    <p:extLst>
      <p:ext uri="{BB962C8B-B14F-4D97-AF65-F5344CB8AC3E}">
        <p14:creationId xmlns:p14="http://schemas.microsoft.com/office/powerpoint/2010/main" val="17460484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3899204300"/>
              </p:ext>
            </p:extLst>
          </p:nvPr>
        </p:nvGraphicFramePr>
        <p:xfrm>
          <a:off x="457198" y="1592796"/>
          <a:ext cx="8224840" cy="3978724"/>
        </p:xfrm>
        <a:graphic>
          <a:graphicData uri="http://schemas.openxmlformats.org/drawingml/2006/table">
            <a:tbl>
              <a:tblPr firstRow="1" bandRow="1">
                <a:tableStyleId>{5C22544A-7EE6-4342-B048-85BDC9FD1C3A}</a:tableStyleId>
              </a:tblPr>
              <a:tblGrid>
                <a:gridCol w="1234480"/>
                <a:gridCol w="2448272"/>
                <a:gridCol w="2376264"/>
                <a:gridCol w="2165824"/>
              </a:tblGrid>
              <a:tr h="299282">
                <a:tc gridSpan="4">
                  <a:txBody>
                    <a:bodyPr/>
                    <a:lstStyle/>
                    <a:p>
                      <a:pPr>
                        <a:lnSpc>
                          <a:spcPct val="150000"/>
                        </a:lnSpc>
                        <a:spcBef>
                          <a:spcPts val="1000"/>
                        </a:spcBef>
                        <a:spcAft>
                          <a:spcPts val="0"/>
                        </a:spcAft>
                      </a:pP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8</a:t>
                      </a:r>
                      <a:r>
                        <a:rPr lang="lt-LT" sz="1200" b="1" i="1" cap="small" spc="25" baseline="30000" dirty="0" smtClean="0">
                          <a:solidFill>
                            <a:schemeClr val="tx1"/>
                          </a:solidFill>
                          <a:effectLst/>
                          <a:latin typeface="Times New Roman" panose="02020603050405020304" pitchFamily="18" charset="0"/>
                          <a:cs typeface="Times New Roman" panose="02020603050405020304" pitchFamily="18" charset="0"/>
                        </a:rPr>
                        <a:t>1</a:t>
                      </a: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.9.5. Literatūrinio ugdymo turinio apimtis 7–8 klasių </a:t>
                      </a:r>
                      <a:r>
                        <a:rPr lang="lt-LT" sz="1200" b="1" i="1" cap="small" spc="25" dirty="0" err="1" smtClean="0">
                          <a:solidFill>
                            <a:schemeClr val="tx1"/>
                          </a:solidFill>
                          <a:effectLst/>
                          <a:latin typeface="Times New Roman" panose="02020603050405020304" pitchFamily="18" charset="0"/>
                          <a:cs typeface="Times New Roman" panose="02020603050405020304" pitchFamily="18" charset="0"/>
                        </a:rPr>
                        <a:t>koncentre</a:t>
                      </a: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a:t>
                      </a:r>
                      <a:endParaRPr lang="en-US" sz="1200" b="1" i="1"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415821">
                <a:tc>
                  <a:txBody>
                    <a:bodyPr/>
                    <a:lstStyle/>
                    <a:p>
                      <a:pPr algn="ctr"/>
                      <a:r>
                        <a:rPr lang="lt-LT" sz="1200" b="1" dirty="0" smtClean="0">
                          <a:solidFill>
                            <a:schemeClr val="tx1"/>
                          </a:solidFill>
                          <a:effectLst/>
                          <a:latin typeface="Times New Roman" panose="02020603050405020304" pitchFamily="18" charset="0"/>
                          <a:ea typeface="Calibri" panose="020F0502020204030204" pitchFamily="34" charset="0"/>
                        </a:rPr>
                        <a:t>Tema</a:t>
                      </a:r>
                      <a:endParaRPr lang="en-US"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Kūriniai, nagrinėjami per pamokas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Rekomenduojami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55764">
                <a:tc>
                  <a:txBody>
                    <a:bodyPr/>
                    <a:lstStyle/>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VI tema. Gyvoji atmintis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Atminties ir istorinio pasakojimo svarba asmens ir bendruomenės savimonei. Bendruomenės vertybės ir idealai. Pasakojimų herojai, jų apsisprendimai ir laikysenos. Poema. </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S. Daukanto ir A. Mickevičiaus asmenybės.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Č. Aitmatovas „Ilga kaip šimtmečiai diena“ (ištrauka apie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mankurtą</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S. Daukantas „Būdas senovės lietuvių, kalnėnų ir žemaičių“ (ištraukos apie kalbą, apie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sueimą</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apie narsumą).</a:t>
                      </a: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Mickevičius „Gražina“. Maironis „Trakų pilis“. V. Krėvė „Milžinkapis“.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Mickevičius „Konradas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Valenrodas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J. I. Kraševskis „Kunigas“. </a:t>
                      </a: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P. </a:t>
                      </a:r>
                      <a:r>
                        <a:rPr lang="lt-LT" sz="12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Tarasenka</a:t>
                      </a: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 „Pabėgimas“. </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G.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Viliūnė</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„Karūna be karaliaus“. V. Skotas (W.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Scott</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Aivenhas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A. Diuma „Trys muškietininkai“. E.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Peters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pasirinktas romanas iš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Kedfaelio</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kronikų“.</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41</a:t>
            </a:fld>
            <a:endParaRPr lang="en-GB" altLang="lt-LT"/>
          </a:p>
        </p:txBody>
      </p:sp>
    </p:spTree>
    <p:extLst>
      <p:ext uri="{BB962C8B-B14F-4D97-AF65-F5344CB8AC3E}">
        <p14:creationId xmlns:p14="http://schemas.microsoft.com/office/powerpoint/2010/main" val="24266354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2894633074"/>
              </p:ext>
            </p:extLst>
          </p:nvPr>
        </p:nvGraphicFramePr>
        <p:xfrm>
          <a:off x="457198" y="1448780"/>
          <a:ext cx="8224840" cy="3945831"/>
        </p:xfrm>
        <a:graphic>
          <a:graphicData uri="http://schemas.openxmlformats.org/drawingml/2006/table">
            <a:tbl>
              <a:tblPr firstRow="1" bandRow="1">
                <a:tableStyleId>{5C22544A-7EE6-4342-B048-85BDC9FD1C3A}</a:tableStyleId>
              </a:tblPr>
              <a:tblGrid>
                <a:gridCol w="1234480"/>
                <a:gridCol w="2448272"/>
                <a:gridCol w="2376264"/>
                <a:gridCol w="2165824"/>
              </a:tblGrid>
              <a:tr h="299282">
                <a:tc gridSpan="4">
                  <a:txBody>
                    <a:bodyPr/>
                    <a:lstStyle/>
                    <a:p>
                      <a:pPr>
                        <a:lnSpc>
                          <a:spcPct val="150000"/>
                        </a:lnSpc>
                        <a:spcBef>
                          <a:spcPts val="1000"/>
                        </a:spcBef>
                        <a:spcAft>
                          <a:spcPts val="0"/>
                        </a:spcAft>
                      </a:pP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8</a:t>
                      </a:r>
                      <a:r>
                        <a:rPr lang="lt-LT" sz="1200" b="1" i="1" cap="small" spc="25" baseline="30000" dirty="0" smtClean="0">
                          <a:solidFill>
                            <a:schemeClr val="tx1"/>
                          </a:solidFill>
                          <a:effectLst/>
                          <a:latin typeface="Times New Roman" panose="02020603050405020304" pitchFamily="18" charset="0"/>
                          <a:cs typeface="Times New Roman" panose="02020603050405020304" pitchFamily="18" charset="0"/>
                        </a:rPr>
                        <a:t>1</a:t>
                      </a: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.9.5. Literatūrinio ugdymo turinio apimtis 7–8 klasių </a:t>
                      </a:r>
                      <a:r>
                        <a:rPr lang="lt-LT" sz="1200" b="1" i="1" cap="small" spc="25" dirty="0" err="1" smtClean="0">
                          <a:solidFill>
                            <a:schemeClr val="tx1"/>
                          </a:solidFill>
                          <a:effectLst/>
                          <a:latin typeface="Times New Roman" panose="02020603050405020304" pitchFamily="18" charset="0"/>
                          <a:cs typeface="Times New Roman" panose="02020603050405020304" pitchFamily="18" charset="0"/>
                        </a:rPr>
                        <a:t>koncentre</a:t>
                      </a: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a:t>
                      </a:r>
                      <a:endParaRPr lang="en-US" sz="1200" b="1" i="1"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415821">
                <a:tc>
                  <a:txBody>
                    <a:bodyPr/>
                    <a:lstStyle/>
                    <a:p>
                      <a:pPr algn="ctr"/>
                      <a:r>
                        <a:rPr lang="lt-LT" sz="1200" b="1" dirty="0" smtClean="0">
                          <a:solidFill>
                            <a:schemeClr val="tx1"/>
                          </a:solidFill>
                          <a:effectLst/>
                          <a:latin typeface="Times New Roman" panose="02020603050405020304" pitchFamily="18" charset="0"/>
                          <a:ea typeface="Calibri" panose="020F0502020204030204" pitchFamily="34" charset="0"/>
                        </a:rPr>
                        <a:t>Tema</a:t>
                      </a:r>
                      <a:endParaRPr lang="en-US"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Kūriniai, nagrinėjami per pamokas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effectLst/>
                          <a:latin typeface="Times New Roman" panose="02020603050405020304" pitchFamily="18" charset="0"/>
                          <a:ea typeface="Calibri" panose="020F0502020204030204" pitchFamily="34" charset="0"/>
                        </a:rPr>
                        <a:t>Rekomenduojami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55764">
                <a:tc>
                  <a:txBody>
                    <a:bodyPr/>
                    <a:lstStyle/>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VII tema. Jaunuoliai ribinėse situacijose</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Asmeninės patirties pasakojimai. Žmogui tenkantys istorijos iššūkiai. Moralinės laikysenos ir tvirtumo šaltiniai. Žmoniškumo pamokos prievartos pasaulyje. Gyvenimo vertė. Dokumentinio pasakojimo savitumas.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D.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Grinkevičiūtė</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„Lietuviai prie Laptevų jūros“ (ištraukos). J.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Ulinauskaitė</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„Likimo išbandymai“ (ištrauka „Lemtingi gyvenimo posūkiai“). A.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Frank</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„Dienoraštis“ (ištraukos).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Bef>
                          <a:spcPts val="600"/>
                        </a:spcBef>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Škėma „Saulėtos dienos“. V. Juknaitė „Tariamas iš tamsos“. G. Morkūnas „Iš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nuomšiko</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gyvenimo“. R. Šepetys „Tarp pilkų debesų“. I. Meras „Geltonas lopas“. A.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Suckeveris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„Žaliasis akvariumas“. </a:t>
                      </a:r>
                      <a:b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b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S. </a:t>
                      </a:r>
                      <a:r>
                        <a:rPr lang="lt-LT" sz="12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Zobarskas</a:t>
                      </a: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 „Gerasis aitvaras“.  </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R. Spalis</a:t>
                      </a: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„Ant ribos“, „Rezistencija“. G. Kanovičius „Sapnas apie dingusią Jeruzalę“. B. Radzevičius „Žmogus sniege“.</a:t>
                      </a:r>
                      <a:r>
                        <a:rPr lang="lt-LT" sz="12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D.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Terakovska</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Terakowska</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„Ten, kur krinta angelai“.</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42</a:t>
            </a:fld>
            <a:endParaRPr lang="en-GB" altLang="lt-LT"/>
          </a:p>
        </p:txBody>
      </p:sp>
    </p:spTree>
    <p:extLst>
      <p:ext uri="{BB962C8B-B14F-4D97-AF65-F5344CB8AC3E}">
        <p14:creationId xmlns:p14="http://schemas.microsoft.com/office/powerpoint/2010/main" val="34060132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1750749274"/>
              </p:ext>
            </p:extLst>
          </p:nvPr>
        </p:nvGraphicFramePr>
        <p:xfrm>
          <a:off x="647564" y="1520788"/>
          <a:ext cx="7884876" cy="3856473"/>
        </p:xfrm>
        <a:graphic>
          <a:graphicData uri="http://schemas.openxmlformats.org/drawingml/2006/table">
            <a:tbl>
              <a:tblPr firstRow="1" bandRow="1">
                <a:tableStyleId>{5C22544A-7EE6-4342-B048-85BDC9FD1C3A}</a:tableStyleId>
              </a:tblPr>
              <a:tblGrid>
                <a:gridCol w="2520280"/>
                <a:gridCol w="3165360"/>
                <a:gridCol w="2199236"/>
              </a:tblGrid>
              <a:tr h="307515">
                <a:tc gridSpan="3">
                  <a:txBody>
                    <a:bodyPr/>
                    <a:lstStyle/>
                    <a:p>
                      <a:pPr>
                        <a:lnSpc>
                          <a:spcPct val="150000"/>
                        </a:lnSpc>
                        <a:spcBef>
                          <a:spcPts val="1000"/>
                        </a:spcBef>
                        <a:spcAft>
                          <a:spcPts val="0"/>
                        </a:spcAft>
                      </a:pP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8</a:t>
                      </a:r>
                      <a:r>
                        <a:rPr lang="lt-LT" sz="1200" b="1" i="0" cap="small" spc="25" baseline="30000" dirty="0" smtClean="0">
                          <a:solidFill>
                            <a:schemeClr val="tx1"/>
                          </a:solidFill>
                          <a:effectLst/>
                          <a:latin typeface="Times New Roman" panose="02020603050405020304" pitchFamily="18" charset="0"/>
                          <a:cs typeface="Times New Roman" panose="02020603050405020304" pitchFamily="18" charset="0"/>
                        </a:rPr>
                        <a:t>1</a:t>
                      </a: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.10.5. Literatūrinio ugdymo turinio apimtis 9–10 (gimnazijų I–II) klasių </a:t>
                      </a:r>
                      <a:r>
                        <a:rPr lang="lt-LT" sz="1200" b="1" i="0" cap="small" spc="25" dirty="0" err="1" smtClean="0">
                          <a:solidFill>
                            <a:schemeClr val="tx1"/>
                          </a:solidFill>
                          <a:effectLst/>
                          <a:latin typeface="Times New Roman" panose="02020603050405020304" pitchFamily="18" charset="0"/>
                          <a:cs typeface="Times New Roman" panose="02020603050405020304" pitchFamily="18" charset="0"/>
                        </a:rPr>
                        <a:t>koncentre</a:t>
                      </a: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a:t>
                      </a:r>
                      <a:endParaRPr lang="en-US" sz="1300" b="1" i="0"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307515">
                <a:tc gridSpan="3">
                  <a:txBody>
                    <a:bodyPr/>
                    <a:lstStyle/>
                    <a:p>
                      <a:pPr algn="ctr">
                        <a:lnSpc>
                          <a:spcPct val="150000"/>
                        </a:lnSpc>
                        <a:spcBef>
                          <a:spcPts val="1000"/>
                        </a:spcBef>
                        <a:spcAft>
                          <a:spcPts val="0"/>
                        </a:spcAft>
                      </a:pPr>
                      <a:r>
                        <a:rPr lang="lt-LT" sz="1200" b="1" dirty="0" smtClean="0">
                          <a:effectLst/>
                          <a:latin typeface="Times New Roman" panose="02020603050405020304" pitchFamily="18" charset="0"/>
                          <a:ea typeface="Times New Roman" panose="02020603050405020304" pitchFamily="18" charset="0"/>
                        </a:rPr>
                        <a:t>IV tema. Dialogas su tradicija: mitas, tautosaka, literatūra</a:t>
                      </a:r>
                      <a:endParaRPr lang="en-US" sz="1200" b="1" i="0"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r>
              <a:tr h="307515">
                <a:tc gridSpan="3">
                  <a:txBody>
                    <a:bodyPr/>
                    <a:lstStyle/>
                    <a:p>
                      <a:pPr algn="ctr">
                        <a:lnSpc>
                          <a:spcPct val="150000"/>
                        </a:lnSpc>
                        <a:spcBef>
                          <a:spcPts val="1000"/>
                        </a:spcBef>
                        <a:spcAft>
                          <a:spcPts val="0"/>
                        </a:spcAft>
                      </a:pP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IV tema. 3 </a:t>
                      </a:r>
                      <a:r>
                        <a:rPr lang="lt-LT" sz="1200" b="1" i="0" cap="small" spc="25" dirty="0" err="1" smtClean="0">
                          <a:solidFill>
                            <a:schemeClr val="tx1"/>
                          </a:solidFill>
                          <a:effectLst/>
                          <a:latin typeface="Times New Roman" panose="02020603050405020304" pitchFamily="18" charset="0"/>
                          <a:cs typeface="Times New Roman" panose="02020603050405020304" pitchFamily="18" charset="0"/>
                        </a:rPr>
                        <a:t>potemė</a:t>
                      </a: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 Liaudies daina ir </a:t>
                      </a:r>
                      <a:r>
                        <a:rPr lang="lt-LT" sz="1200" b="1" i="0" cap="small" spc="25" dirty="0" err="1" smtClean="0">
                          <a:solidFill>
                            <a:schemeClr val="tx1"/>
                          </a:solidFill>
                          <a:effectLst/>
                          <a:latin typeface="Times New Roman" panose="02020603050405020304" pitchFamily="18" charset="0"/>
                          <a:cs typeface="Times New Roman" panose="02020603050405020304" pitchFamily="18" charset="0"/>
                        </a:rPr>
                        <a:t>dainiškoji</a:t>
                      </a: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 poezija</a:t>
                      </a:r>
                      <a:endParaRPr lang="en-US" sz="1200" b="1" i="0"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r>
              <a:tr h="422379">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Per pamokas nagrinėjami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1" dirty="0" err="1" smtClean="0">
                          <a:solidFill>
                            <a:schemeClr val="tx1"/>
                          </a:solidFill>
                          <a:latin typeface="Times New Roman" panose="02020603050405020304" pitchFamily="18" charset="0"/>
                          <a:cs typeface="Times New Roman" panose="02020603050405020304" pitchFamily="18" charset="0"/>
                        </a:rPr>
                        <a:t>Rekomenduojami</a:t>
                      </a:r>
                      <a:r>
                        <a:rPr lang="en-US" sz="1200" b="1" dirty="0" smtClean="0">
                          <a:solidFill>
                            <a:schemeClr val="tx1"/>
                          </a:solidFill>
                          <a:latin typeface="Times New Roman" panose="02020603050405020304" pitchFamily="18" charset="0"/>
                          <a:cs typeface="Times New Roman" panose="02020603050405020304" pitchFamily="18" charset="0"/>
                        </a:rPr>
                        <a:t> </a:t>
                      </a:r>
                      <a:r>
                        <a:rPr lang="en-US" sz="1200" b="1" dirty="0" err="1" smtClean="0">
                          <a:solidFill>
                            <a:schemeClr val="tx1"/>
                          </a:solidFill>
                          <a:latin typeface="Times New Roman" panose="02020603050405020304" pitchFamily="18" charset="0"/>
                          <a:cs typeface="Times New Roman" panose="02020603050405020304" pitchFamily="18" charset="0"/>
                        </a:rPr>
                        <a:t>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435493">
                <a:tc>
                  <a:txBody>
                    <a:bodyPr/>
                    <a:lstStyle/>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Liaudies daina (3 pasirinktos dainos).</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Strazdas „Strazdas“.</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Vienažindys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„Ilgu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ilgu</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man ant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svieto</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arba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Linksminkimos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M. Martinaitis „Kai sirpsta vyšnios“.</a:t>
                      </a:r>
                      <a:endParaRPr lang="en-US" sz="12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600"/>
                        </a:spcAft>
                      </a:pP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Just</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Marcinkevičius „Dienoraščiai ir datos“ (ištrauka „O, liaudies žodi, sandoros lobyne!“).</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G. Beresnevičius „Dainavimas atsistojus“. </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Baranauskas „</a:t>
                      </a:r>
                      <a:r>
                        <a:rPr lang="lt-LT" sz="1200" b="1" dirty="0" err="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Dainu</a:t>
                      </a:r>
                      <a:r>
                        <a:rPr lang="lt-LT"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dainelę“.</a:t>
                      </a:r>
                      <a:endParaRPr lang="en-US" sz="11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Maironis „Oi neverk,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matušėle</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S. Nėris „Grįšiu“, „Mūsų dienos kaip šventė“.</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P. Širvys „Kai brendu naktimi“.</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J. Strielkūnas „Žiedas vėjuotą rudens dieną“.</a:t>
                      </a:r>
                      <a:endParaRPr lang="en-US" sz="12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Liaudies dainų pasaulis – tradicinės pasaulėjautos išraiška. </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Jauno žmogaus paveikslas dainose.</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Etiniai dainų idealai.</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Lyrinė lietuvių dainų tradicija.</a:t>
                      </a:r>
                      <a:endParaRPr lang="en-US" sz="11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Strazdo asmenybė.</a:t>
                      </a:r>
                      <a:endParaRPr lang="en-US" sz="12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43</a:t>
            </a:fld>
            <a:endParaRPr lang="en-GB" altLang="lt-LT"/>
          </a:p>
        </p:txBody>
      </p:sp>
    </p:spTree>
    <p:extLst>
      <p:ext uri="{BB962C8B-B14F-4D97-AF65-F5344CB8AC3E}">
        <p14:creationId xmlns:p14="http://schemas.microsoft.com/office/powerpoint/2010/main" val="195149489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4029639832"/>
              </p:ext>
            </p:extLst>
          </p:nvPr>
        </p:nvGraphicFramePr>
        <p:xfrm>
          <a:off x="503548" y="501406"/>
          <a:ext cx="7884876" cy="5786859"/>
        </p:xfrm>
        <a:graphic>
          <a:graphicData uri="http://schemas.openxmlformats.org/drawingml/2006/table">
            <a:tbl>
              <a:tblPr firstRow="1" bandRow="1">
                <a:tableStyleId>{5C22544A-7EE6-4342-B048-85BDC9FD1C3A}</a:tableStyleId>
              </a:tblPr>
              <a:tblGrid>
                <a:gridCol w="2520280"/>
                <a:gridCol w="3165360"/>
                <a:gridCol w="2199236"/>
              </a:tblGrid>
              <a:tr h="307515">
                <a:tc gridSpan="3">
                  <a:txBody>
                    <a:bodyPr/>
                    <a:lstStyle/>
                    <a:p>
                      <a:pPr>
                        <a:lnSpc>
                          <a:spcPct val="150000"/>
                        </a:lnSpc>
                        <a:spcBef>
                          <a:spcPts val="1000"/>
                        </a:spcBef>
                        <a:spcAft>
                          <a:spcPts val="0"/>
                        </a:spcAft>
                      </a:pP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8</a:t>
                      </a:r>
                      <a:r>
                        <a:rPr lang="lt-LT" sz="1200" b="1" i="0" cap="small" spc="25" baseline="30000" dirty="0" smtClean="0">
                          <a:solidFill>
                            <a:schemeClr val="tx1"/>
                          </a:solidFill>
                          <a:effectLst/>
                          <a:latin typeface="Times New Roman" panose="02020603050405020304" pitchFamily="18" charset="0"/>
                          <a:cs typeface="Times New Roman" panose="02020603050405020304" pitchFamily="18" charset="0"/>
                        </a:rPr>
                        <a:t>1</a:t>
                      </a: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.10.5. Literatūrinio ugdymo turinio apimtis 9–10 (gimnazijų I–II) klasių </a:t>
                      </a:r>
                      <a:r>
                        <a:rPr lang="lt-LT" sz="1200" b="1" i="0" cap="small" spc="25" dirty="0" err="1" smtClean="0">
                          <a:solidFill>
                            <a:schemeClr val="tx1"/>
                          </a:solidFill>
                          <a:effectLst/>
                          <a:latin typeface="Times New Roman" panose="02020603050405020304" pitchFamily="18" charset="0"/>
                          <a:cs typeface="Times New Roman" panose="02020603050405020304" pitchFamily="18" charset="0"/>
                        </a:rPr>
                        <a:t>koncentre</a:t>
                      </a:r>
                      <a:r>
                        <a:rPr lang="lt-LT" sz="1200" b="1" i="0" cap="small" spc="25" dirty="0" smtClean="0">
                          <a:solidFill>
                            <a:schemeClr val="tx1"/>
                          </a:solidFill>
                          <a:effectLst/>
                          <a:latin typeface="Times New Roman" panose="02020603050405020304" pitchFamily="18" charset="0"/>
                          <a:cs typeface="Times New Roman" panose="02020603050405020304" pitchFamily="18" charset="0"/>
                        </a:rPr>
                        <a:t>.</a:t>
                      </a:r>
                      <a:endParaRPr lang="en-US" sz="1300" b="1" i="0"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307515">
                <a:tc gridSpan="3">
                  <a:txBody>
                    <a:bodyPr/>
                    <a:lstStyle/>
                    <a:p>
                      <a:pPr algn="ctr">
                        <a:lnSpc>
                          <a:spcPct val="150000"/>
                        </a:lnSpc>
                        <a:spcBef>
                          <a:spcPts val="1000"/>
                        </a:spcBef>
                        <a:spcAft>
                          <a:spcPts val="0"/>
                        </a:spcAft>
                      </a:pPr>
                      <a:r>
                        <a:rPr lang="en-US" sz="1200" b="1" i="0" cap="small" spc="25" dirty="0" smtClean="0">
                          <a:solidFill>
                            <a:schemeClr val="tx1"/>
                          </a:solidFill>
                          <a:effectLst/>
                          <a:latin typeface="Times New Roman" panose="02020603050405020304" pitchFamily="18" charset="0"/>
                          <a:cs typeface="Times New Roman" panose="02020603050405020304" pitchFamily="18" charset="0"/>
                        </a:rPr>
                        <a:t>VI </a:t>
                      </a:r>
                      <a:r>
                        <a:rPr lang="en-US" sz="1200" b="1" i="0" cap="small" spc="25" dirty="0" err="1" smtClean="0">
                          <a:solidFill>
                            <a:schemeClr val="tx1"/>
                          </a:solidFill>
                          <a:effectLst/>
                          <a:latin typeface="Times New Roman" panose="02020603050405020304" pitchFamily="18" charset="0"/>
                          <a:cs typeface="Times New Roman" panose="02020603050405020304" pitchFamily="18" charset="0"/>
                        </a:rPr>
                        <a:t>tema</a:t>
                      </a:r>
                      <a:r>
                        <a:rPr lang="en-US" sz="1200" b="1" i="0" cap="small" spc="25" dirty="0" smtClean="0">
                          <a:solidFill>
                            <a:schemeClr val="tx1"/>
                          </a:solidFill>
                          <a:effectLst/>
                          <a:latin typeface="Times New Roman" panose="02020603050405020304" pitchFamily="18" charset="0"/>
                          <a:cs typeface="Times New Roman" panose="02020603050405020304" pitchFamily="18" charset="0"/>
                        </a:rPr>
                        <a:t>. </a:t>
                      </a:r>
                      <a:r>
                        <a:rPr lang="en-US" sz="1200" b="1" i="0" cap="small" spc="25" dirty="0" err="1" smtClean="0">
                          <a:solidFill>
                            <a:schemeClr val="tx1"/>
                          </a:solidFill>
                          <a:effectLst/>
                          <a:latin typeface="Times New Roman" panose="02020603050405020304" pitchFamily="18" charset="0"/>
                          <a:cs typeface="Times New Roman" panose="02020603050405020304" pitchFamily="18" charset="0"/>
                        </a:rPr>
                        <a:t>Biblija</a:t>
                      </a:r>
                      <a:r>
                        <a:rPr lang="en-US" sz="1200" b="1" i="0" cap="small" spc="25" dirty="0" smtClean="0">
                          <a:solidFill>
                            <a:schemeClr val="tx1"/>
                          </a:solidFill>
                          <a:effectLst/>
                          <a:latin typeface="Times New Roman" panose="02020603050405020304" pitchFamily="18" charset="0"/>
                          <a:cs typeface="Times New Roman" panose="02020603050405020304" pitchFamily="18" charset="0"/>
                        </a:rPr>
                        <a:t> </a:t>
                      </a:r>
                      <a:r>
                        <a:rPr lang="en-US" sz="1200" b="1" i="0" cap="small" spc="25" dirty="0" err="1" smtClean="0">
                          <a:solidFill>
                            <a:schemeClr val="tx1"/>
                          </a:solidFill>
                          <a:effectLst/>
                          <a:latin typeface="Times New Roman" panose="02020603050405020304" pitchFamily="18" charset="0"/>
                          <a:cs typeface="Times New Roman" panose="02020603050405020304" pitchFamily="18" charset="0"/>
                        </a:rPr>
                        <a:t>ir</a:t>
                      </a:r>
                      <a:r>
                        <a:rPr lang="en-US" sz="1200" b="1" i="0" cap="small" spc="25" dirty="0" smtClean="0">
                          <a:solidFill>
                            <a:schemeClr val="tx1"/>
                          </a:solidFill>
                          <a:effectLst/>
                          <a:latin typeface="Times New Roman" panose="02020603050405020304" pitchFamily="18" charset="0"/>
                          <a:cs typeface="Times New Roman" panose="02020603050405020304" pitchFamily="18" charset="0"/>
                        </a:rPr>
                        <a:t> </a:t>
                      </a:r>
                      <a:r>
                        <a:rPr lang="en-US" sz="1200" b="1" i="0" cap="small" spc="25" dirty="0" err="1" smtClean="0">
                          <a:solidFill>
                            <a:schemeClr val="tx1"/>
                          </a:solidFill>
                          <a:effectLst/>
                          <a:latin typeface="Times New Roman" panose="02020603050405020304" pitchFamily="18" charset="0"/>
                          <a:cs typeface="Times New Roman" panose="02020603050405020304" pitchFamily="18" charset="0"/>
                        </a:rPr>
                        <a:t>jos</a:t>
                      </a:r>
                      <a:r>
                        <a:rPr lang="en-US" sz="1200" b="1" i="0" cap="small" spc="25" dirty="0" smtClean="0">
                          <a:solidFill>
                            <a:schemeClr val="tx1"/>
                          </a:solidFill>
                          <a:effectLst/>
                          <a:latin typeface="Times New Roman" panose="02020603050405020304" pitchFamily="18" charset="0"/>
                          <a:cs typeface="Times New Roman" panose="02020603050405020304" pitchFamily="18" charset="0"/>
                        </a:rPr>
                        <a:t> </a:t>
                      </a:r>
                      <a:r>
                        <a:rPr lang="en-US" sz="1200" b="1" i="0" cap="small" spc="25" dirty="0" err="1" smtClean="0">
                          <a:solidFill>
                            <a:schemeClr val="tx1"/>
                          </a:solidFill>
                          <a:effectLst/>
                          <a:latin typeface="Times New Roman" panose="02020603050405020304" pitchFamily="18" charset="0"/>
                          <a:cs typeface="Times New Roman" panose="02020603050405020304" pitchFamily="18" charset="0"/>
                        </a:rPr>
                        <a:t>tradicija</a:t>
                      </a:r>
                      <a:endParaRPr lang="en-US" sz="1200" b="1" i="0"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r>
              <a:tr h="422379">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Per pamokas nagrinėjami 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1" dirty="0" err="1" smtClean="0">
                          <a:solidFill>
                            <a:schemeClr val="tx1"/>
                          </a:solidFill>
                          <a:latin typeface="Times New Roman" panose="02020603050405020304" pitchFamily="18" charset="0"/>
                          <a:cs typeface="Times New Roman" panose="02020603050405020304" pitchFamily="18" charset="0"/>
                        </a:rPr>
                        <a:t>Rekomenduojami</a:t>
                      </a:r>
                      <a:r>
                        <a:rPr lang="en-US" sz="1200" b="1" dirty="0" smtClean="0">
                          <a:solidFill>
                            <a:schemeClr val="tx1"/>
                          </a:solidFill>
                          <a:latin typeface="Times New Roman" panose="02020603050405020304" pitchFamily="18" charset="0"/>
                          <a:cs typeface="Times New Roman" panose="02020603050405020304" pitchFamily="18" charset="0"/>
                        </a:rPr>
                        <a:t> </a:t>
                      </a:r>
                      <a:r>
                        <a:rPr lang="en-US" sz="1200" b="1" dirty="0" err="1" smtClean="0">
                          <a:solidFill>
                            <a:schemeClr val="tx1"/>
                          </a:solidFill>
                          <a:latin typeface="Times New Roman" panose="02020603050405020304" pitchFamily="18" charset="0"/>
                          <a:cs typeface="Times New Roman" panose="02020603050405020304" pitchFamily="18" charset="0"/>
                        </a:rPr>
                        <a:t>kūriniai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Nagrinėjimo aspektai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435493">
                <a:tc>
                  <a:txBody>
                    <a:bodyPr/>
                    <a:lstStyle/>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Senasis ir Naujasis Testamentai (ištraukos: Pirmasis pasakojimas apie Kūrimą (</a:t>
                      </a:r>
                      <a:r>
                        <a:rPr lang="lt-LT" sz="1200" b="0" dirty="0" err="1" smtClean="0">
                          <a:latin typeface="Times New Roman" panose="02020603050405020304" pitchFamily="18" charset="0"/>
                          <a:cs typeface="Times New Roman" panose="02020603050405020304" pitchFamily="18" charset="0"/>
                        </a:rPr>
                        <a:t>Pr</a:t>
                      </a:r>
                      <a:r>
                        <a:rPr lang="lt-LT" sz="1200" b="0" dirty="0" smtClean="0">
                          <a:latin typeface="Times New Roman" panose="02020603050405020304" pitchFamily="18" charset="0"/>
                          <a:cs typeface="Times New Roman" panose="02020603050405020304" pitchFamily="18" charset="0"/>
                        </a:rPr>
                        <a:t> 1,1–31; 2, 1–4), Kainas ir Abelis (</a:t>
                      </a:r>
                      <a:r>
                        <a:rPr lang="lt-LT" sz="1200" b="0" dirty="0" err="1" smtClean="0">
                          <a:latin typeface="Times New Roman" panose="02020603050405020304" pitchFamily="18" charset="0"/>
                          <a:cs typeface="Times New Roman" panose="02020603050405020304" pitchFamily="18" charset="0"/>
                        </a:rPr>
                        <a:t>Pr</a:t>
                      </a:r>
                      <a:r>
                        <a:rPr lang="lt-LT" sz="1200" b="0" dirty="0" smtClean="0">
                          <a:latin typeface="Times New Roman" panose="02020603050405020304" pitchFamily="18" charset="0"/>
                          <a:cs typeface="Times New Roman" panose="02020603050405020304" pitchFamily="18" charset="0"/>
                        </a:rPr>
                        <a:t> 4, 1–16), Abraomo auka ir bandymas (</a:t>
                      </a:r>
                      <a:r>
                        <a:rPr lang="lt-LT" sz="1200" b="0" dirty="0" err="1" smtClean="0">
                          <a:latin typeface="Times New Roman" panose="02020603050405020304" pitchFamily="18" charset="0"/>
                          <a:cs typeface="Times New Roman" panose="02020603050405020304" pitchFamily="18" charset="0"/>
                        </a:rPr>
                        <a:t>Pr</a:t>
                      </a:r>
                      <a:r>
                        <a:rPr lang="lt-LT" sz="1200" b="0" dirty="0" smtClean="0">
                          <a:latin typeface="Times New Roman" panose="02020603050405020304" pitchFamily="18" charset="0"/>
                          <a:cs typeface="Times New Roman" panose="02020603050405020304" pitchFamily="18" charset="0"/>
                        </a:rPr>
                        <a:t> 22, 1–19), pasakojimas apie Babelio bokštą (</a:t>
                      </a:r>
                      <a:r>
                        <a:rPr lang="lt-LT" sz="1200" b="0" dirty="0" err="1" smtClean="0">
                          <a:latin typeface="Times New Roman" panose="02020603050405020304" pitchFamily="18" charset="0"/>
                          <a:cs typeface="Times New Roman" panose="02020603050405020304" pitchFamily="18" charset="0"/>
                        </a:rPr>
                        <a:t>Pr</a:t>
                      </a:r>
                      <a:r>
                        <a:rPr lang="lt-LT" sz="1200" b="0" dirty="0" smtClean="0">
                          <a:latin typeface="Times New Roman" panose="02020603050405020304" pitchFamily="18" charset="0"/>
                          <a:cs typeface="Times New Roman" panose="02020603050405020304" pitchFamily="18" charset="0"/>
                        </a:rPr>
                        <a:t> 11). Dovydo psalmės: Kūrėjo didybė ir žmogaus orumas </a:t>
                      </a:r>
                      <a:r>
                        <a:rPr lang="lt-LT" sz="1200" b="0" dirty="0" err="1" smtClean="0">
                          <a:latin typeface="Times New Roman" panose="02020603050405020304" pitchFamily="18" charset="0"/>
                          <a:cs typeface="Times New Roman" panose="02020603050405020304" pitchFamily="18" charset="0"/>
                        </a:rPr>
                        <a:t>Ps</a:t>
                      </a:r>
                      <a:r>
                        <a:rPr lang="lt-LT" sz="1200" b="0" dirty="0" smtClean="0">
                          <a:latin typeface="Times New Roman" panose="02020603050405020304" pitchFamily="18" charset="0"/>
                          <a:cs typeface="Times New Roman" panose="02020603050405020304" pitchFamily="18" charset="0"/>
                        </a:rPr>
                        <a:t> 8, Tremtinio malda </a:t>
                      </a:r>
                      <a:r>
                        <a:rPr lang="lt-LT" sz="1200" b="0" dirty="0" err="1" smtClean="0">
                          <a:latin typeface="Times New Roman" panose="02020603050405020304" pitchFamily="18" charset="0"/>
                          <a:cs typeface="Times New Roman" panose="02020603050405020304" pitchFamily="18" charset="0"/>
                        </a:rPr>
                        <a:t>Ps</a:t>
                      </a:r>
                      <a:r>
                        <a:rPr lang="lt-LT" sz="1200" b="0" dirty="0" smtClean="0">
                          <a:latin typeface="Times New Roman" panose="02020603050405020304" pitchFamily="18" charset="0"/>
                          <a:cs typeface="Times New Roman" panose="02020603050405020304" pitchFamily="18" charset="0"/>
                        </a:rPr>
                        <a:t> 42. Kalno pamokslas (Mt 5, 38-48), Palyginimas apie talentus (Mt 25, 14–30), Sūnaus palaidūno palyginimas (</a:t>
                      </a:r>
                      <a:r>
                        <a:rPr lang="lt-LT" sz="1200" b="0" dirty="0" err="1" smtClean="0">
                          <a:latin typeface="Times New Roman" panose="02020603050405020304" pitchFamily="18" charset="0"/>
                          <a:cs typeface="Times New Roman" panose="02020603050405020304" pitchFamily="18" charset="0"/>
                        </a:rPr>
                        <a:t>Lk</a:t>
                      </a:r>
                      <a:r>
                        <a:rPr lang="lt-LT" sz="1200" b="0" dirty="0" smtClean="0">
                          <a:latin typeface="Times New Roman" panose="02020603050405020304" pitchFamily="18" charset="0"/>
                          <a:cs typeface="Times New Roman" panose="02020603050405020304" pitchFamily="18" charset="0"/>
                        </a:rPr>
                        <a:t> 15, 11–32), Himnas meilei (1 </a:t>
                      </a:r>
                      <a:r>
                        <a:rPr lang="lt-LT" sz="1200" b="0" dirty="0" err="1" smtClean="0">
                          <a:latin typeface="Times New Roman" panose="02020603050405020304" pitchFamily="18" charset="0"/>
                          <a:cs typeface="Times New Roman" panose="02020603050405020304" pitchFamily="18" charset="0"/>
                        </a:rPr>
                        <a:t>Kor</a:t>
                      </a:r>
                      <a:r>
                        <a:rPr lang="lt-LT" sz="1200" b="0" dirty="0" smtClean="0">
                          <a:latin typeface="Times New Roman" panose="02020603050405020304" pitchFamily="18" charset="0"/>
                          <a:cs typeface="Times New Roman" panose="02020603050405020304" pitchFamily="18" charset="0"/>
                        </a:rPr>
                        <a:t> 13).</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Pasirinkti trys lietuvių poezijos kūriniai, vienas prozos arba eseistinis kūrinys bibliniais motyvais.</a:t>
                      </a:r>
                      <a:endParaRPr lang="lt-LT" sz="1200" b="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Ekleziastas, Giesmių giesmė (ištraukos).</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Evangelija pagal Morkų.</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E.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Auerbach</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Odisėjo</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randas“ (iš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Mimezis</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K. Donelaitis „Metai“ („Žiemos rūpesčių“ pabaiga).</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b="1" dirty="0" smtClean="0">
                          <a:effectLst/>
                          <a:latin typeface="Times New Roman" panose="02020603050405020304" pitchFamily="18" charset="0"/>
                          <a:ea typeface="Times New Roman" panose="02020603050405020304" pitchFamily="18" charset="0"/>
                          <a:cs typeface="Times New Roman" panose="02020603050405020304" pitchFamily="18" charset="0"/>
                        </a:rPr>
                        <a:t>J. Biliūnas „Lazda“, „Ubagas“.</a:t>
                      </a:r>
                      <a:endParaRPr lang="en-US" sz="12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M. K. Čiurlionis „Psalmė“.</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Partizanų maldos.</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 Miškinis „Psalmės“ („Pasaulis be Dievo“, „Rūpintojėlis“ ir kt.).</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V. Mykolaitis-Putinas „Rūpintojėlis“. </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B. Brazdžionis „Ką sakė mūrininkas Jėzui tą naktį“.</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B. Krivickas „Dovydas prieš </a:t>
                      </a:r>
                      <a:r>
                        <a:rPr lang="lt-LT" sz="1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Galijotą</a:t>
                      </a: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K. Bradūnas „Krikšto vanduo“, „Joninių naktį“ (pasirinkti eilėraščiai).</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S. Geda „Iš Testamento I“, „Iš Testamento II“.</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D. Kajokas „Apie palaidūną ir paklydėlį“.</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J. Sasnauskas „Pasmerkti gailestingumui“.</a:t>
                      </a:r>
                      <a:endParaRPr lang="en-US" sz="12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Biblija kaip literatūros ir kultūros tekstas: jos svarba Europos tapatybei. </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Senojo ir Naujojo Testamentų vaizdiniai, herojai ir siužetai: jų interpretacija literatūroje.</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Senojo Testamento gyvenimo išmintis ir etinės nuostatos.</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Krikščioniškoji meilės samprata.</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Asmens nelygstama vertė.</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Žmonių lygybės ir laisvės idėjos.</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Auka ir aukojimasis.</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Biblinio pasakojimo savitumas: teksto daugiaprasmiškumas (alegorija, parabolė, simbolis, metafora).</a:t>
                      </a:r>
                    </a:p>
                    <a:p>
                      <a:pPr>
                        <a:lnSpc>
                          <a:spcPct val="100000"/>
                        </a:lnSpc>
                        <a:spcAft>
                          <a:spcPts val="600"/>
                        </a:spcAft>
                      </a:pPr>
                      <a:r>
                        <a:rPr lang="lt-LT" sz="1200" b="0" dirty="0" smtClean="0">
                          <a:latin typeface="Times New Roman" panose="02020603050405020304" pitchFamily="18" charset="0"/>
                          <a:cs typeface="Times New Roman" panose="02020603050405020304" pitchFamily="18" charset="0"/>
                        </a:rPr>
                        <a:t>Sakralumo patyrimas. </a:t>
                      </a:r>
                    </a:p>
                    <a:p>
                      <a:pPr>
                        <a:lnSpc>
                          <a:spcPct val="100000"/>
                        </a:lnSpc>
                        <a:spcAft>
                          <a:spcPts val="600"/>
                        </a:spcAft>
                      </a:pPr>
                      <a:endParaRPr lang="en-US" sz="12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44</a:t>
            </a:fld>
            <a:endParaRPr lang="en-GB" altLang="lt-LT"/>
          </a:p>
        </p:txBody>
      </p:sp>
    </p:spTree>
    <p:extLst>
      <p:ext uri="{BB962C8B-B14F-4D97-AF65-F5344CB8AC3E}">
        <p14:creationId xmlns:p14="http://schemas.microsoft.com/office/powerpoint/2010/main" val="26487104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791580" y="4881856"/>
            <a:ext cx="7890458" cy="792088"/>
          </a:xfrm>
        </p:spPr>
        <p:txBody>
          <a:bodyPr/>
          <a:lstStyle/>
          <a:p>
            <a:r>
              <a:rPr lang="en-US" sz="1400" dirty="0">
                <a:latin typeface="Times New Roman" panose="02020603050405020304" pitchFamily="18" charset="0"/>
                <a:cs typeface="Times New Roman" panose="02020603050405020304" pitchFamily="18" charset="0"/>
                <a:hlinkClick r:id="rId2"/>
              </a:rPr>
              <a:t>https://duomenys.ugdome.lt/saugykla/Bendrosios_programos/Pagrindinis_ugdymas/Lietuviu-k-ir-lit-pagrindinio-ugdymo-bendroji-programa.pdf</a:t>
            </a:r>
            <a:endParaRPr lang="en-US" sz="1400" dirty="0">
              <a:latin typeface="Times New Roman" panose="02020603050405020304" pitchFamily="18" charset="0"/>
              <a:cs typeface="Times New Roman" panose="02020603050405020304" pitchFamily="18" charset="0"/>
            </a:endParaRPr>
          </a:p>
        </p:txBody>
      </p:sp>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1982537325"/>
              </p:ext>
            </p:extLst>
          </p:nvPr>
        </p:nvGraphicFramePr>
        <p:xfrm>
          <a:off x="473737" y="1016732"/>
          <a:ext cx="8224840" cy="3498754"/>
        </p:xfrm>
        <a:graphic>
          <a:graphicData uri="http://schemas.openxmlformats.org/drawingml/2006/table">
            <a:tbl>
              <a:tblPr firstRow="1" bandRow="1">
                <a:tableStyleId>{5C22544A-7EE6-4342-B048-85BDC9FD1C3A}</a:tableStyleId>
              </a:tblPr>
              <a:tblGrid>
                <a:gridCol w="3970786"/>
                <a:gridCol w="4254054"/>
              </a:tblGrid>
              <a:tr h="287386">
                <a:tc gridSpan="2">
                  <a:txBody>
                    <a:bodyPr/>
                    <a:lstStyle/>
                    <a:p>
                      <a:pPr>
                        <a:lnSpc>
                          <a:spcPct val="150000"/>
                        </a:lnSpc>
                        <a:spcBef>
                          <a:spcPts val="1000"/>
                        </a:spcBef>
                        <a:spcAft>
                          <a:spcPts val="0"/>
                        </a:spcAft>
                      </a:pP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8</a:t>
                      </a:r>
                      <a:r>
                        <a:rPr lang="lt-LT" sz="1200" b="1" i="1" cap="small" spc="25" baseline="30000" dirty="0" smtClean="0">
                          <a:solidFill>
                            <a:schemeClr val="tx1"/>
                          </a:solidFill>
                          <a:effectLst/>
                          <a:latin typeface="Times New Roman" panose="02020603050405020304" pitchFamily="18" charset="0"/>
                          <a:cs typeface="Times New Roman" panose="02020603050405020304" pitchFamily="18" charset="0"/>
                        </a:rPr>
                        <a:t>1</a:t>
                      </a:r>
                      <a:r>
                        <a:rPr lang="lt-LT" sz="1200" b="1" i="1" cap="small" spc="25" dirty="0" smtClean="0">
                          <a:solidFill>
                            <a:schemeClr val="tx1"/>
                          </a:solidFill>
                          <a:effectLst/>
                          <a:latin typeface="Times New Roman" panose="02020603050405020304" pitchFamily="18" charset="0"/>
                          <a:cs typeface="Times New Roman" panose="02020603050405020304" pitchFamily="18" charset="0"/>
                        </a:rPr>
                        <a:t>.10.3. Kalbos sistemos pažinimo turinio apimtis 9–10 (gimnazijų I–II) klasių </a:t>
                      </a:r>
                      <a:r>
                        <a:rPr lang="lt-LT" sz="1200" b="1" i="1" cap="small" spc="25" dirty="0" err="1" smtClean="0">
                          <a:solidFill>
                            <a:schemeClr val="tx1"/>
                          </a:solidFill>
                          <a:effectLst/>
                          <a:latin typeface="Times New Roman" panose="02020603050405020304" pitchFamily="18" charset="0"/>
                          <a:cs typeface="Times New Roman" panose="02020603050405020304" pitchFamily="18" charset="0"/>
                        </a:rPr>
                        <a:t>koncentre</a:t>
                      </a:r>
                      <a:endParaRPr lang="en-US" sz="1200" b="1" i="1" cap="small" spc="25" dirty="0" smtClean="0">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326720">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9 (gimnazijų I) klasės turinio apimtis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10 (gimnazijų II)  klasės turinio apimtis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6720">
                <a:tc gridSpan="2">
                  <a:txBody>
                    <a:bodyPr/>
                    <a:lstStyle/>
                    <a:p>
                      <a:pPr algn="ctr"/>
                      <a:r>
                        <a:rPr lang="lt-LT" sz="1200" b="1" dirty="0" smtClean="0">
                          <a:effectLst/>
                          <a:latin typeface="Times New Roman" panose="02020603050405020304" pitchFamily="18" charset="0"/>
                          <a:ea typeface="Times New Roman" panose="02020603050405020304" pitchFamily="18" charset="0"/>
                        </a:rPr>
                        <a:t>Kalba kaip socialinis kultūrinis reiškinys</a:t>
                      </a:r>
                      <a:endParaRPr lang="en-US"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479554">
                <a:tc>
                  <a:txBody>
                    <a:bodyPr/>
                    <a:lstStyle/>
                    <a:p>
                      <a:pPr algn="just">
                        <a:lnSpc>
                          <a:spcPct val="115000"/>
                        </a:lnSpc>
                        <a:spcAft>
                          <a:spcPts val="600"/>
                        </a:spcAft>
                      </a:pPr>
                      <a:r>
                        <a:rPr lang="lt-LT" sz="1200" kern="50" dirty="0" smtClean="0">
                          <a:effectLst/>
                          <a:latin typeface="Times New Roman" panose="02020603050405020304" pitchFamily="18" charset="0"/>
                          <a:ea typeface="SimSun" panose="02010600030101010101" pitchFamily="2" charset="-122"/>
                          <a:cs typeface="Tahoma" panose="020B0604030504040204" pitchFamily="34" charset="0"/>
                        </a:rPr>
                        <a:t>Kalbų ir kultūrų įvairovė. Kalbos kitimas, globalizacijos procesų poveikis lietuvių kalbai, jos tarmėms ir kitoms kalboms.</a:t>
                      </a:r>
                      <a:endParaRPr lang="en-US" sz="1100" kern="50" dirty="0" smtClean="0">
                        <a:effectLst/>
                        <a:latin typeface="Calibri" panose="020F0502020204030204" pitchFamily="34" charset="0"/>
                        <a:ea typeface="SimSun" panose="02010600030101010101" pitchFamily="2" charset="-122"/>
                        <a:cs typeface="Tahoma" panose="020B0604030504040204" pitchFamily="34" charset="0"/>
                      </a:endParaRPr>
                    </a:p>
                    <a:p>
                      <a:pPr algn="just">
                        <a:lnSpc>
                          <a:spcPct val="115000"/>
                        </a:lnSpc>
                        <a:spcAft>
                          <a:spcPts val="600"/>
                        </a:spcAft>
                      </a:pPr>
                      <a:r>
                        <a:rPr lang="lt-LT" sz="1200" kern="50" dirty="0" smtClean="0">
                          <a:effectLst/>
                          <a:latin typeface="Times New Roman" panose="02020603050405020304" pitchFamily="18" charset="0"/>
                          <a:ea typeface="SimSun" panose="02010600030101010101" pitchFamily="2" charset="-122"/>
                          <a:cs typeface="Tahoma" panose="020B0604030504040204" pitchFamily="34" charset="0"/>
                        </a:rPr>
                        <a:t>Bendrinės kalbos formavimasis ir dabartinė lietuvių kalbos padėtis.</a:t>
                      </a:r>
                      <a:endParaRPr lang="en-US" sz="1100" kern="50" dirty="0" smtClean="0">
                        <a:effectLst/>
                        <a:latin typeface="Calibri" panose="020F0502020204030204" pitchFamily="34" charset="0"/>
                        <a:ea typeface="SimSun" panose="02010600030101010101" pitchFamily="2" charset="-122"/>
                        <a:cs typeface="Tahoma" panose="020B0604030504040204" pitchFamily="34" charset="0"/>
                      </a:endParaRPr>
                    </a:p>
                    <a:p>
                      <a:r>
                        <a:rPr lang="lt-LT" sz="1200" dirty="0" smtClean="0">
                          <a:effectLst/>
                          <a:latin typeface="Times New Roman" panose="02020603050405020304" pitchFamily="18" charset="0"/>
                          <a:ea typeface="Times New Roman" panose="02020603050405020304" pitchFamily="18" charset="0"/>
                        </a:rPr>
                        <a:t>Senieji lietuvių kalbos paminklai ir tarmės.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lnSpc>
                          <a:spcPct val="115000"/>
                        </a:lnSpc>
                        <a:spcAft>
                          <a:spcPts val="600"/>
                        </a:spcAft>
                      </a:pPr>
                      <a:r>
                        <a:rPr lang="lt-LT"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Kalbos tyrimo darbų principai (tikslas, hipotezė, šaltiniai, metodika, medžiagos atranka, analizė, rezultatų apibendrinimas ir pristatymas).</a:t>
                      </a:r>
                      <a:endParaRPr lang="en-US" sz="1100" dirty="0" smtClean="0">
                        <a:effectLst/>
                        <a:latin typeface="Cambria" panose="02040503050406030204" pitchFamily="18" charset="0"/>
                        <a:ea typeface="Times New Roman" panose="02020603050405020304" pitchFamily="18" charset="0"/>
                        <a:cs typeface="Times New Roman" panose="02020603050405020304" pitchFamily="18" charset="0"/>
                      </a:endParaRPr>
                    </a:p>
                    <a:p>
                      <a:r>
                        <a:rPr lang="lt-LT" sz="1200" dirty="0" smtClean="0">
                          <a:effectLst/>
                          <a:latin typeface="Times New Roman" panose="02020603050405020304" pitchFamily="18" charset="0"/>
                          <a:ea typeface="Times New Roman" panose="02020603050405020304" pitchFamily="18" charset="0"/>
                        </a:rPr>
                        <a:t>Pagrindiniai lietuvių kalbos tyrėjų ir ugdytojų darbai, jų reikšmė (D. Kleinas, </a:t>
                      </a:r>
                      <a:r>
                        <a:rPr lang="lt-LT" sz="1200" b="1" dirty="0" smtClean="0">
                          <a:effectLst/>
                          <a:latin typeface="Times New Roman" panose="02020603050405020304" pitchFamily="18" charset="0"/>
                          <a:ea typeface="Times New Roman" panose="02020603050405020304" pitchFamily="18" charset="0"/>
                        </a:rPr>
                        <a:t>K. Sirvydas</a:t>
                      </a:r>
                      <a:r>
                        <a:rPr lang="lt-LT" sz="1200" dirty="0" smtClean="0">
                          <a:effectLst/>
                          <a:latin typeface="Times New Roman" panose="02020603050405020304" pitchFamily="18" charset="0"/>
                          <a:ea typeface="Times New Roman" panose="02020603050405020304" pitchFamily="18" charset="0"/>
                        </a:rPr>
                        <a:t>, J. Jablonskis, K. </a:t>
                      </a:r>
                      <a:r>
                        <a:rPr lang="lt-LT" sz="1200" dirty="0" err="1" smtClean="0">
                          <a:effectLst/>
                          <a:latin typeface="Times New Roman" panose="02020603050405020304" pitchFamily="18" charset="0"/>
                          <a:ea typeface="Times New Roman" panose="02020603050405020304" pitchFamily="18" charset="0"/>
                        </a:rPr>
                        <a:t>Būga</a:t>
                      </a:r>
                      <a:r>
                        <a:rPr lang="lt-LT" sz="1200" dirty="0" smtClean="0">
                          <a:effectLst/>
                          <a:latin typeface="Times New Roman" panose="02020603050405020304" pitchFamily="18" charset="0"/>
                          <a:ea typeface="Times New Roman" panose="02020603050405020304" pitchFamily="18" charset="0"/>
                        </a:rPr>
                        <a:t> ir kt.).</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45</a:t>
            </a:fld>
            <a:endParaRPr lang="en-GB" altLang="lt-LT"/>
          </a:p>
        </p:txBody>
      </p:sp>
    </p:spTree>
    <p:extLst>
      <p:ext uri="{BB962C8B-B14F-4D97-AF65-F5344CB8AC3E}">
        <p14:creationId xmlns:p14="http://schemas.microsoft.com/office/powerpoint/2010/main" val="38612226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8" y="548680"/>
            <a:ext cx="8224840" cy="1473375"/>
          </a:xfrm>
        </p:spPr>
        <p:txBody>
          <a:bodyPr/>
          <a:lstStyle/>
          <a:p>
            <a:r>
              <a:rPr lang="lt-LT" dirty="0"/>
              <a:t>Iš </a:t>
            </a:r>
            <a:r>
              <a:rPr lang="lt-LT" i="1" dirty="0"/>
              <a:t>Lietuvių kalbos ir literatūros </a:t>
            </a:r>
            <a:r>
              <a:rPr lang="lt-LT" i="1" dirty="0" smtClean="0"/>
              <a:t>vidurinio </a:t>
            </a:r>
            <a:r>
              <a:rPr lang="lt-LT" i="1" dirty="0"/>
              <a:t>ugdymo bendrosios </a:t>
            </a:r>
            <a:r>
              <a:rPr lang="lt-LT" i="1" dirty="0" smtClean="0"/>
              <a:t>programos (2011)... </a:t>
            </a:r>
            <a:endParaRPr lang="en-US" dirty="0"/>
          </a:p>
        </p:txBody>
      </p:sp>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1657915237"/>
              </p:ext>
            </p:extLst>
          </p:nvPr>
        </p:nvGraphicFramePr>
        <p:xfrm>
          <a:off x="457198" y="2096852"/>
          <a:ext cx="8224840" cy="3912246"/>
        </p:xfrm>
        <a:graphic>
          <a:graphicData uri="http://schemas.openxmlformats.org/drawingml/2006/table">
            <a:tbl>
              <a:tblPr firstRow="1" bandRow="1">
                <a:tableStyleId>{5C22544A-7EE6-4342-B048-85BDC9FD1C3A}</a:tableStyleId>
              </a:tblPr>
              <a:tblGrid>
                <a:gridCol w="1918558"/>
                <a:gridCol w="2376264"/>
                <a:gridCol w="1764194"/>
                <a:gridCol w="2165824"/>
              </a:tblGrid>
              <a:tr h="299282">
                <a:tc gridSpan="4">
                  <a:txBody>
                    <a:bodyPr/>
                    <a:lstStyle/>
                    <a:p>
                      <a:pPr algn="just">
                        <a:lnSpc>
                          <a:spcPct val="115000"/>
                        </a:lnSpc>
                        <a:spcBef>
                          <a:spcPts val="600"/>
                        </a:spcBef>
                        <a:spcAft>
                          <a:spcPts val="600"/>
                        </a:spcAft>
                      </a:pPr>
                      <a:r>
                        <a:rPr lang="en-US"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5.6.3.2. LITERATŪRINIS (KULTŪRINIS) UGDYMAS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415821">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Privalomi autoriai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 Konteksto</a:t>
                      </a:r>
                      <a:r>
                        <a:rPr lang="lt-LT" sz="1200" b="1" baseline="0" dirty="0" smtClean="0">
                          <a:solidFill>
                            <a:schemeClr val="tx1"/>
                          </a:solidFill>
                          <a:latin typeface="Times New Roman" panose="02020603050405020304" pitchFamily="18" charset="0"/>
                          <a:cs typeface="Times New Roman" panose="02020603050405020304" pitchFamily="18" charset="0"/>
                        </a:rPr>
                        <a:t> autoriai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Pagrindiniai reiškiniai ir idėjos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Siūlomi</a:t>
                      </a:r>
                      <a:r>
                        <a:rPr lang="lt-LT" sz="1200" b="1" baseline="0" dirty="0" smtClean="0">
                          <a:solidFill>
                            <a:schemeClr val="tx1"/>
                          </a:solidFill>
                          <a:latin typeface="Times New Roman" panose="02020603050405020304" pitchFamily="18" charset="0"/>
                          <a:cs typeface="Times New Roman" panose="02020603050405020304" pitchFamily="18" charset="0"/>
                        </a:rPr>
                        <a:t> nagrinėjimo aspektai (neprivalomi)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55764">
                <a:tc>
                  <a:txBody>
                    <a:bodyPr/>
                    <a:lstStyle/>
                    <a:p>
                      <a:pPr>
                        <a:lnSpc>
                          <a:spcPct val="100000"/>
                        </a:lnSpc>
                      </a:pPr>
                      <a:r>
                        <a:rPr lang="lt-LT" sz="1200" dirty="0" smtClean="0">
                          <a:latin typeface="Times New Roman" panose="02020603050405020304" pitchFamily="18" charset="0"/>
                          <a:cs typeface="Times New Roman" panose="02020603050405020304" pitchFamily="18" charset="0"/>
                        </a:rPr>
                        <a:t>M. K. Sarbievijus. </a:t>
                      </a:r>
                    </a:p>
                    <a:p>
                      <a:pPr>
                        <a:lnSpc>
                          <a:spcPct val="100000"/>
                        </a:lnSpc>
                      </a:pPr>
                      <a:r>
                        <a:rPr lang="lt-LT" sz="1200" i="1" dirty="0" smtClean="0">
                          <a:latin typeface="Times New Roman" panose="02020603050405020304" pitchFamily="18" charset="0"/>
                          <a:cs typeface="Times New Roman" panose="02020603050405020304" pitchFamily="18" charset="0"/>
                        </a:rPr>
                        <a:t>Lyrika</a:t>
                      </a:r>
                      <a:r>
                        <a:rPr lang="lt-LT" sz="1200" dirty="0" smtClean="0">
                          <a:latin typeface="Times New Roman" panose="02020603050405020304" pitchFamily="18" charset="0"/>
                          <a:cs typeface="Times New Roman" panose="02020603050405020304" pitchFamily="18" charset="0"/>
                        </a:rPr>
                        <a:t> (pasirinkti eilėraščiai).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600"/>
                        </a:spcAft>
                      </a:pPr>
                      <a:r>
                        <a:rPr lang="lt-LT" sz="1200" b="1" dirty="0" smtClean="0">
                          <a:latin typeface="Times New Roman" panose="02020603050405020304" pitchFamily="18" charset="0"/>
                          <a:cs typeface="Times New Roman" panose="02020603050405020304" pitchFamily="18" charset="0"/>
                        </a:rPr>
                        <a:t>K. Sirvydas. </a:t>
                      </a:r>
                      <a:r>
                        <a:rPr lang="lt-LT" sz="1200" b="1" i="1" dirty="0" smtClean="0">
                          <a:latin typeface="Times New Roman" panose="02020603050405020304" pitchFamily="18" charset="0"/>
                          <a:cs typeface="Times New Roman" panose="02020603050405020304" pitchFamily="18" charset="0"/>
                        </a:rPr>
                        <a:t>Punktai sakymų </a:t>
                      </a:r>
                      <a:r>
                        <a:rPr lang="lt-LT" sz="1200" b="1" dirty="0" smtClean="0">
                          <a:latin typeface="Times New Roman" panose="02020603050405020304" pitchFamily="18" charset="0"/>
                          <a:cs typeface="Times New Roman" panose="02020603050405020304" pitchFamily="18" charset="0"/>
                        </a:rPr>
                        <a:t>(ištrauka apie laisvą valią). </a:t>
                      </a:r>
                      <a:br>
                        <a:rPr lang="lt-LT" sz="1200" b="1"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D. </a:t>
                      </a:r>
                      <a:r>
                        <a:rPr lang="lt-LT" sz="1200" dirty="0" err="1" smtClean="0">
                          <a:latin typeface="Times New Roman" panose="02020603050405020304" pitchFamily="18" charset="0"/>
                          <a:cs typeface="Times New Roman" panose="02020603050405020304" pitchFamily="18" charset="0"/>
                        </a:rPr>
                        <a:t>Naborovskis</a:t>
                      </a:r>
                      <a:r>
                        <a:rPr lang="lt-LT" sz="1200" dirty="0" smtClean="0">
                          <a:latin typeface="Times New Roman" panose="02020603050405020304" pitchFamily="18" charset="0"/>
                          <a:cs typeface="Times New Roman" panose="02020603050405020304" pitchFamily="18" charset="0"/>
                        </a:rPr>
                        <a:t>. </a:t>
                      </a:r>
                      <a:r>
                        <a:rPr lang="lt-LT" sz="1200" i="1" dirty="0" smtClean="0">
                          <a:latin typeface="Times New Roman" panose="02020603050405020304" pitchFamily="18" charset="0"/>
                          <a:cs typeface="Times New Roman" panose="02020603050405020304" pitchFamily="18" charset="0"/>
                        </a:rPr>
                        <a:t>Gyvenimo trumpumas. Apie tą patį.</a:t>
                      </a:r>
                      <a:br>
                        <a:rPr lang="lt-LT" sz="1200" i="1"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S. </a:t>
                      </a:r>
                      <a:r>
                        <a:rPr lang="lt-LT" sz="1200" dirty="0" err="1" smtClean="0">
                          <a:latin typeface="Times New Roman" panose="02020603050405020304" pitchFamily="18" charset="0"/>
                          <a:cs typeface="Times New Roman" panose="02020603050405020304" pitchFamily="18" charset="0"/>
                        </a:rPr>
                        <a:t>Pšipkovskis</a:t>
                      </a:r>
                      <a:r>
                        <a:rPr lang="lt-LT" sz="1200" dirty="0" smtClean="0">
                          <a:latin typeface="Times New Roman" panose="02020603050405020304" pitchFamily="18" charset="0"/>
                          <a:cs typeface="Times New Roman" panose="02020603050405020304" pitchFamily="18" charset="0"/>
                        </a:rPr>
                        <a:t>. </a:t>
                      </a:r>
                      <a:r>
                        <a:rPr lang="lt-LT" sz="1200" i="1" dirty="0" smtClean="0">
                          <a:latin typeface="Times New Roman" panose="02020603050405020304" pitchFamily="18" charset="0"/>
                          <a:cs typeface="Times New Roman" panose="02020603050405020304" pitchFamily="18" charset="0"/>
                        </a:rPr>
                        <a:t>Rudens </a:t>
                      </a:r>
                      <a:r>
                        <a:rPr lang="lt-LT" sz="1200" i="1" dirty="0" err="1" smtClean="0">
                          <a:latin typeface="Times New Roman" panose="02020603050405020304" pitchFamily="18" charset="0"/>
                          <a:cs typeface="Times New Roman" panose="02020603050405020304" pitchFamily="18" charset="0"/>
                        </a:rPr>
                        <a:t>ekvinokcija</a:t>
                      </a:r>
                      <a:r>
                        <a:rPr lang="lt-LT" sz="1200" dirty="0" smtClean="0">
                          <a:latin typeface="Times New Roman" panose="02020603050405020304" pitchFamily="18" charset="0"/>
                          <a:cs typeface="Times New Roman" panose="02020603050405020304" pitchFamily="18" charset="0"/>
                        </a:rPr>
                        <a:t>. M. Pacas. </a:t>
                      </a:r>
                      <a:r>
                        <a:rPr lang="lt-LT" sz="1200" i="1" dirty="0" smtClean="0">
                          <a:latin typeface="Times New Roman" panose="02020603050405020304" pitchFamily="18" charset="0"/>
                          <a:cs typeface="Times New Roman" panose="02020603050405020304" pitchFamily="18" charset="0"/>
                        </a:rPr>
                        <a:t>Testamentas</a:t>
                      </a:r>
                      <a:r>
                        <a:rPr lang="lt-LT" sz="1200" dirty="0" smtClean="0">
                          <a:latin typeface="Times New Roman" panose="02020603050405020304" pitchFamily="18" charset="0"/>
                          <a:cs typeface="Times New Roman" panose="02020603050405020304" pitchFamily="18" charset="0"/>
                        </a:rPr>
                        <a:t>.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P. </a:t>
                      </a:r>
                      <a:r>
                        <a:rPr lang="lt-LT" sz="1200" dirty="0" err="1" smtClean="0">
                          <a:latin typeface="Times New Roman" panose="02020603050405020304" pitchFamily="18" charset="0"/>
                          <a:cs typeface="Times New Roman" panose="02020603050405020304" pitchFamily="18" charset="0"/>
                        </a:rPr>
                        <a:t>Kalderonas</a:t>
                      </a:r>
                      <a:r>
                        <a:rPr lang="lt-LT" sz="1200" dirty="0" smtClean="0">
                          <a:latin typeface="Times New Roman" panose="02020603050405020304" pitchFamily="18" charset="0"/>
                          <a:cs typeface="Times New Roman" panose="02020603050405020304" pitchFamily="18" charset="0"/>
                        </a:rPr>
                        <a:t> (</a:t>
                      </a:r>
                      <a:r>
                        <a:rPr lang="lt-LT" sz="1200" dirty="0" err="1" smtClean="0">
                          <a:latin typeface="Times New Roman" panose="02020603050405020304" pitchFamily="18" charset="0"/>
                          <a:cs typeface="Times New Roman" panose="02020603050405020304" pitchFamily="18" charset="0"/>
                        </a:rPr>
                        <a:t>Calderon</a:t>
                      </a:r>
                      <a:r>
                        <a:rPr lang="lt-LT" sz="1200" dirty="0" smtClean="0">
                          <a:latin typeface="Times New Roman" panose="02020603050405020304" pitchFamily="18" charset="0"/>
                          <a:cs typeface="Times New Roman" panose="02020603050405020304" pitchFamily="18" charset="0"/>
                        </a:rPr>
                        <a:t>). </a:t>
                      </a:r>
                      <a:r>
                        <a:rPr lang="lt-LT" sz="1200" i="1" dirty="0" smtClean="0">
                          <a:latin typeface="Times New Roman" panose="02020603050405020304" pitchFamily="18" charset="0"/>
                          <a:cs typeface="Times New Roman" panose="02020603050405020304" pitchFamily="18" charset="0"/>
                        </a:rPr>
                        <a:t>Gyvenimas-sapnas. </a:t>
                      </a:r>
                      <a:endParaRPr lang="en-US" sz="1200" b="1" i="1" u="none"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lt-LT" sz="1200" dirty="0" smtClean="0">
                          <a:latin typeface="Times New Roman" panose="02020603050405020304" pitchFamily="18" charset="0"/>
                          <a:cs typeface="Times New Roman" panose="02020603050405020304" pitchFamily="18" charset="0"/>
                        </a:rPr>
                        <a:t>Barokas.</a:t>
                      </a:r>
                    </a:p>
                    <a:p>
                      <a:pPr>
                        <a:lnSpc>
                          <a:spcPct val="100000"/>
                        </a:lnSpc>
                      </a:pPr>
                      <a:r>
                        <a:rPr lang="lt-LT" sz="1200" dirty="0" smtClean="0">
                          <a:latin typeface="Times New Roman" panose="02020603050405020304" pitchFamily="18" charset="0"/>
                          <a:cs typeface="Times New Roman" panose="02020603050405020304" pitchFamily="18" charset="0"/>
                        </a:rPr>
                        <a:t>Žmogaus ir pasaulio</a:t>
                      </a:r>
                    </a:p>
                    <a:p>
                      <a:pPr>
                        <a:lnSpc>
                          <a:spcPct val="100000"/>
                        </a:lnSpc>
                      </a:pPr>
                      <a:r>
                        <a:rPr lang="lt-LT" sz="1200" dirty="0" smtClean="0">
                          <a:latin typeface="Times New Roman" panose="02020603050405020304" pitchFamily="18" charset="0"/>
                          <a:cs typeface="Times New Roman" panose="02020603050405020304" pitchFamily="18" charset="0"/>
                        </a:rPr>
                        <a:t>prieštaringumas. Jėzuitai</a:t>
                      </a:r>
                    </a:p>
                    <a:p>
                      <a:pPr>
                        <a:lnSpc>
                          <a:spcPct val="100000"/>
                        </a:lnSpc>
                      </a:pPr>
                      <a:r>
                        <a:rPr lang="lt-LT" sz="1200" dirty="0" smtClean="0">
                          <a:latin typeface="Times New Roman" panose="02020603050405020304" pitchFamily="18" charset="0"/>
                          <a:cs typeface="Times New Roman" panose="02020603050405020304" pitchFamily="18" charset="0"/>
                        </a:rPr>
                        <a:t>Lietuvoje: rūpinimasis</a:t>
                      </a:r>
                    </a:p>
                    <a:p>
                      <a:pPr>
                        <a:lnSpc>
                          <a:spcPct val="100000"/>
                        </a:lnSpc>
                      </a:pPr>
                      <a:r>
                        <a:rPr lang="lt-LT" sz="1200" dirty="0" smtClean="0">
                          <a:latin typeface="Times New Roman" panose="02020603050405020304" pitchFamily="18" charset="0"/>
                          <a:cs typeface="Times New Roman" panose="02020603050405020304" pitchFamily="18" charset="0"/>
                        </a:rPr>
                        <a:t>valstybės kultūra.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Gyvenimas Dievo ir mirties akivaizdoje (memento </a:t>
                      </a:r>
                      <a:r>
                        <a:rPr lang="lt-LT" sz="1200" dirty="0" err="1" smtClean="0">
                          <a:latin typeface="Times New Roman" panose="02020603050405020304" pitchFamily="18" charset="0"/>
                          <a:cs typeface="Times New Roman" panose="02020603050405020304" pitchFamily="18" charset="0"/>
                        </a:rPr>
                        <a:t>mori</a:t>
                      </a:r>
                      <a:r>
                        <a:rPr lang="lt-LT" sz="1200" dirty="0" smtClean="0">
                          <a:latin typeface="Times New Roman" panose="02020603050405020304" pitchFamily="18" charset="0"/>
                          <a:cs typeface="Times New Roman" panose="02020603050405020304" pitchFamily="18" charset="0"/>
                        </a:rPr>
                        <a:t>).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Gyvenimo-teatro ir gyvenimo-sapno metaforos.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Stoiška asmenybės laikysena. • Kristaus kario (</a:t>
                      </a:r>
                      <a:r>
                        <a:rPr lang="lt-LT" sz="1200" dirty="0" err="1" smtClean="0">
                          <a:latin typeface="Times New Roman" panose="02020603050405020304" pitchFamily="18" charset="0"/>
                          <a:cs typeface="Times New Roman" panose="02020603050405020304" pitchFamily="18" charset="0"/>
                        </a:rPr>
                        <a:t>miles</a:t>
                      </a:r>
                      <a:r>
                        <a:rPr lang="lt-LT" sz="1200" dirty="0" smtClean="0">
                          <a:latin typeface="Times New Roman" panose="02020603050405020304" pitchFamily="18" charset="0"/>
                          <a:cs typeface="Times New Roman" panose="02020603050405020304" pitchFamily="18" charset="0"/>
                        </a:rPr>
                        <a:t> </a:t>
                      </a:r>
                      <a:r>
                        <a:rPr lang="lt-LT" sz="1200" dirty="0" err="1" smtClean="0">
                          <a:latin typeface="Times New Roman" panose="02020603050405020304" pitchFamily="18" charset="0"/>
                          <a:cs typeface="Times New Roman" panose="02020603050405020304" pitchFamily="18" charset="0"/>
                        </a:rPr>
                        <a:t>Christi</a:t>
                      </a:r>
                      <a:r>
                        <a:rPr lang="lt-LT" sz="1200" dirty="0" smtClean="0">
                          <a:latin typeface="Times New Roman" panose="02020603050405020304" pitchFamily="18" charset="0"/>
                          <a:cs typeface="Times New Roman" panose="02020603050405020304" pitchFamily="18" charset="0"/>
                        </a:rPr>
                        <a:t>) idealai: ištikimybė Dievui ir Tėvynei.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Barokinio teksto vaizdingumas: alegorija, kontrastų dermė.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Epochą reprezentuojančios asmenybės: </a:t>
                      </a:r>
                      <a:r>
                        <a:rPr lang="lt-LT" sz="1200" b="1" dirty="0" smtClean="0">
                          <a:latin typeface="Times New Roman" panose="02020603050405020304" pitchFamily="18" charset="0"/>
                          <a:cs typeface="Times New Roman" panose="02020603050405020304" pitchFamily="18" charset="0"/>
                        </a:rPr>
                        <a:t>Konstantinas Sirvydas</a:t>
                      </a:r>
                      <a:r>
                        <a:rPr lang="lt-LT" sz="1200" dirty="0" smtClean="0">
                          <a:latin typeface="Times New Roman" panose="02020603050405020304" pitchFamily="18" charset="0"/>
                          <a:cs typeface="Times New Roman" panose="02020603050405020304" pitchFamily="18" charset="0"/>
                        </a:rPr>
                        <a:t>, Mykolas Pacas.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46</a:t>
            </a:fld>
            <a:endParaRPr lang="en-GB" altLang="lt-LT"/>
          </a:p>
        </p:txBody>
      </p:sp>
    </p:spTree>
    <p:extLst>
      <p:ext uri="{BB962C8B-B14F-4D97-AF65-F5344CB8AC3E}">
        <p14:creationId xmlns:p14="http://schemas.microsoft.com/office/powerpoint/2010/main" val="26888259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4546686"/>
              </p:ext>
            </p:extLst>
          </p:nvPr>
        </p:nvGraphicFramePr>
        <p:xfrm>
          <a:off x="395536" y="656692"/>
          <a:ext cx="8224840" cy="5400600"/>
        </p:xfrm>
        <a:graphic>
          <a:graphicData uri="http://schemas.openxmlformats.org/drawingml/2006/table">
            <a:tbl>
              <a:tblPr firstRow="1" bandRow="1">
                <a:tableStyleId>{5C22544A-7EE6-4342-B048-85BDC9FD1C3A}</a:tableStyleId>
              </a:tblPr>
              <a:tblGrid>
                <a:gridCol w="1918558"/>
                <a:gridCol w="2376264"/>
                <a:gridCol w="1764194"/>
                <a:gridCol w="2165824"/>
              </a:tblGrid>
              <a:tr h="393421">
                <a:tc gridSpan="4">
                  <a:txBody>
                    <a:bodyPr/>
                    <a:lstStyle/>
                    <a:p>
                      <a:pPr algn="just">
                        <a:lnSpc>
                          <a:spcPct val="115000"/>
                        </a:lnSpc>
                        <a:spcBef>
                          <a:spcPts val="600"/>
                        </a:spcBef>
                        <a:spcAft>
                          <a:spcPts val="600"/>
                        </a:spcAft>
                      </a:pPr>
                      <a:r>
                        <a:rPr lang="en-US"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5.6.3.2. LITERATŪRINIS (KULTŪRINIS) UGDYMAS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596093">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Privalomi autoriai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 Konteksto</a:t>
                      </a:r>
                      <a:r>
                        <a:rPr lang="lt-LT" sz="1200" b="1" baseline="0" dirty="0" smtClean="0">
                          <a:solidFill>
                            <a:schemeClr val="tx1"/>
                          </a:solidFill>
                          <a:latin typeface="Times New Roman" panose="02020603050405020304" pitchFamily="18" charset="0"/>
                          <a:cs typeface="Times New Roman" panose="02020603050405020304" pitchFamily="18" charset="0"/>
                        </a:rPr>
                        <a:t> autoriai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Pagrindiniai reiškiniai ir idėjos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Siūlomi</a:t>
                      </a:r>
                      <a:r>
                        <a:rPr lang="lt-LT" sz="1200" b="1" baseline="0" dirty="0" smtClean="0">
                          <a:solidFill>
                            <a:schemeClr val="tx1"/>
                          </a:solidFill>
                          <a:latin typeface="Times New Roman" panose="02020603050405020304" pitchFamily="18" charset="0"/>
                          <a:cs typeface="Times New Roman" panose="02020603050405020304" pitchFamily="18" charset="0"/>
                        </a:rPr>
                        <a:t> nagrinėjimo aspektai (neprivalomi)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411086">
                <a:tc>
                  <a:txBody>
                    <a:bodyPr/>
                    <a:lstStyle/>
                    <a:p>
                      <a:pPr>
                        <a:lnSpc>
                          <a:spcPct val="100000"/>
                        </a:lnSpc>
                      </a:pPr>
                      <a:r>
                        <a:rPr lang="lt-LT" sz="1200" dirty="0" smtClean="0">
                          <a:latin typeface="Times New Roman" panose="02020603050405020304" pitchFamily="18" charset="0"/>
                          <a:cs typeface="Times New Roman" panose="02020603050405020304" pitchFamily="18" charset="0"/>
                        </a:rPr>
                        <a:t>A. Mickevičius.</a:t>
                      </a:r>
                    </a:p>
                    <a:p>
                      <a:pPr>
                        <a:lnSpc>
                          <a:spcPct val="100000"/>
                        </a:lnSpc>
                      </a:pPr>
                      <a:r>
                        <a:rPr lang="lt-LT" sz="1200" dirty="0" smtClean="0">
                          <a:latin typeface="Times New Roman" panose="02020603050405020304" pitchFamily="18" charset="0"/>
                          <a:cs typeface="Times New Roman" panose="02020603050405020304" pitchFamily="18" charset="0"/>
                        </a:rPr>
                        <a:t>Eilėraščiai </a:t>
                      </a:r>
                      <a:r>
                        <a:rPr lang="lt-LT" sz="1200" i="1" dirty="0" smtClean="0">
                          <a:latin typeface="Times New Roman" panose="02020603050405020304" pitchFamily="18" charset="0"/>
                          <a:cs typeface="Times New Roman" panose="02020603050405020304" pitchFamily="18" charset="0"/>
                        </a:rPr>
                        <a:t>Romantika,</a:t>
                      </a:r>
                    </a:p>
                    <a:p>
                      <a:pPr>
                        <a:lnSpc>
                          <a:spcPct val="100000"/>
                        </a:lnSpc>
                      </a:pPr>
                      <a:r>
                        <a:rPr lang="lt-LT" sz="1200" i="1" dirty="0" smtClean="0">
                          <a:latin typeface="Times New Roman" panose="02020603050405020304" pitchFamily="18" charset="0"/>
                          <a:cs typeface="Times New Roman" panose="02020603050405020304" pitchFamily="18" charset="0"/>
                        </a:rPr>
                        <a:t>Odė jaunystei,</a:t>
                      </a:r>
                    </a:p>
                    <a:p>
                      <a:pPr>
                        <a:lnSpc>
                          <a:spcPct val="100000"/>
                        </a:lnSpc>
                      </a:pPr>
                      <a:r>
                        <a:rPr lang="lt-LT" sz="1200" i="1" dirty="0" err="1" smtClean="0">
                          <a:latin typeface="Times New Roman" panose="02020603050405020304" pitchFamily="18" charset="0"/>
                          <a:cs typeface="Times New Roman" panose="02020603050405020304" pitchFamily="18" charset="0"/>
                        </a:rPr>
                        <a:t>Akermano</a:t>
                      </a:r>
                      <a:r>
                        <a:rPr lang="lt-LT" sz="1200" i="1" dirty="0" smtClean="0">
                          <a:latin typeface="Times New Roman" panose="02020603050405020304" pitchFamily="18" charset="0"/>
                          <a:cs typeface="Times New Roman" panose="02020603050405020304" pitchFamily="18" charset="0"/>
                        </a:rPr>
                        <a:t> stepės</a:t>
                      </a:r>
                    </a:p>
                    <a:p>
                      <a:pPr>
                        <a:lnSpc>
                          <a:spcPct val="100000"/>
                        </a:lnSpc>
                      </a:pPr>
                      <a:r>
                        <a:rPr lang="lt-LT" sz="1200" i="1" dirty="0" smtClean="0">
                          <a:latin typeface="Times New Roman" panose="02020603050405020304" pitchFamily="18" charset="0"/>
                          <a:cs typeface="Times New Roman" panose="02020603050405020304" pitchFamily="18" charset="0"/>
                        </a:rPr>
                        <a:t>Vėlinės, </a:t>
                      </a:r>
                      <a:r>
                        <a:rPr lang="lt-LT" sz="1200" i="0" dirty="0" smtClean="0">
                          <a:latin typeface="Times New Roman" panose="02020603050405020304" pitchFamily="18" charset="0"/>
                          <a:cs typeface="Times New Roman" panose="02020603050405020304" pitchFamily="18" charset="0"/>
                        </a:rPr>
                        <a:t>II, IV dalis,</a:t>
                      </a:r>
                    </a:p>
                    <a:p>
                      <a:pPr>
                        <a:lnSpc>
                          <a:spcPct val="100000"/>
                        </a:lnSpc>
                      </a:pPr>
                      <a:r>
                        <a:rPr lang="lt-LT" sz="1200" i="0" dirty="0" smtClean="0">
                          <a:latin typeface="Times New Roman" panose="02020603050405020304" pitchFamily="18" charset="0"/>
                          <a:cs typeface="Times New Roman" panose="02020603050405020304" pitchFamily="18" charset="0"/>
                        </a:rPr>
                        <a:t>poema </a:t>
                      </a:r>
                      <a:r>
                        <a:rPr lang="lt-LT" sz="1200" i="1" dirty="0" smtClean="0">
                          <a:latin typeface="Times New Roman" panose="02020603050405020304" pitchFamily="18" charset="0"/>
                          <a:cs typeface="Times New Roman" panose="02020603050405020304" pitchFamily="18" charset="0"/>
                        </a:rPr>
                        <a:t>Ponas Tadas </a:t>
                      </a:r>
                      <a:r>
                        <a:rPr lang="lt-LT" sz="1200" i="0" dirty="0" smtClean="0">
                          <a:latin typeface="Times New Roman" panose="02020603050405020304" pitchFamily="18" charset="0"/>
                          <a:cs typeface="Times New Roman" panose="02020603050405020304" pitchFamily="18" charset="0"/>
                        </a:rPr>
                        <a:t>(I</a:t>
                      </a:r>
                    </a:p>
                    <a:p>
                      <a:pPr>
                        <a:lnSpc>
                          <a:spcPct val="100000"/>
                        </a:lnSpc>
                      </a:pPr>
                      <a:r>
                        <a:rPr lang="lt-LT" sz="1200" i="0" dirty="0" smtClean="0">
                          <a:latin typeface="Times New Roman" panose="02020603050405020304" pitchFamily="18" charset="0"/>
                          <a:cs typeface="Times New Roman" panose="02020603050405020304" pitchFamily="18" charset="0"/>
                        </a:rPr>
                        <a:t>kn. 1–40 eil.).</a:t>
                      </a:r>
                    </a:p>
                    <a:p>
                      <a:pPr>
                        <a:lnSpc>
                          <a:spcPct val="100000"/>
                        </a:lnSpc>
                      </a:pPr>
                      <a:r>
                        <a:rPr lang="lt-LT" sz="1200" b="1" i="0" dirty="0" smtClean="0">
                          <a:latin typeface="Times New Roman" panose="02020603050405020304" pitchFamily="18" charset="0"/>
                          <a:cs typeface="Times New Roman" panose="02020603050405020304" pitchFamily="18" charset="0"/>
                        </a:rPr>
                        <a:t>A. Baranauskas</a:t>
                      </a:r>
                      <a:r>
                        <a:rPr lang="lt-LT" sz="1200" b="1" i="1" dirty="0" smtClean="0">
                          <a:latin typeface="Times New Roman" panose="02020603050405020304" pitchFamily="18" charset="0"/>
                          <a:cs typeface="Times New Roman" panose="02020603050405020304" pitchFamily="18" charset="0"/>
                        </a:rPr>
                        <a:t>.</a:t>
                      </a:r>
                    </a:p>
                    <a:p>
                      <a:pPr>
                        <a:lnSpc>
                          <a:spcPct val="100000"/>
                        </a:lnSpc>
                      </a:pPr>
                      <a:r>
                        <a:rPr lang="lt-LT" sz="1200" b="1" i="1" dirty="0" smtClean="0">
                          <a:latin typeface="Times New Roman" panose="02020603050405020304" pitchFamily="18" charset="0"/>
                          <a:cs typeface="Times New Roman" panose="02020603050405020304" pitchFamily="18" charset="0"/>
                        </a:rPr>
                        <a:t>Anykščių šilelis.</a:t>
                      </a:r>
                    </a:p>
                    <a:p>
                      <a:pPr>
                        <a:lnSpc>
                          <a:spcPct val="100000"/>
                        </a:lnSpc>
                      </a:pPr>
                      <a:r>
                        <a:rPr lang="lt-LT" sz="1200" i="0" dirty="0" smtClean="0">
                          <a:latin typeface="Times New Roman" panose="02020603050405020304" pitchFamily="18" charset="0"/>
                          <a:cs typeface="Times New Roman" panose="02020603050405020304" pitchFamily="18" charset="0"/>
                        </a:rPr>
                        <a:t>V. Kudirka</a:t>
                      </a:r>
                      <a:r>
                        <a:rPr lang="lt-LT" sz="1200" i="1" dirty="0" smtClean="0">
                          <a:latin typeface="Times New Roman" panose="02020603050405020304" pitchFamily="18" charset="0"/>
                          <a:cs typeface="Times New Roman" panose="02020603050405020304" pitchFamily="18" charset="0"/>
                        </a:rPr>
                        <a:t>. Tautiška</a:t>
                      </a:r>
                    </a:p>
                    <a:p>
                      <a:pPr>
                        <a:lnSpc>
                          <a:spcPct val="100000"/>
                        </a:lnSpc>
                      </a:pPr>
                      <a:r>
                        <a:rPr lang="lt-LT" sz="1200" i="1" dirty="0" smtClean="0">
                          <a:latin typeface="Times New Roman" panose="02020603050405020304" pitchFamily="18" charset="0"/>
                          <a:cs typeface="Times New Roman" panose="02020603050405020304" pitchFamily="18" charset="0"/>
                        </a:rPr>
                        <a:t>giesmė. Varpas. </a:t>
                      </a:r>
                      <a:r>
                        <a:rPr lang="lt-LT" sz="1200" i="1" dirty="0" err="1" smtClean="0">
                          <a:latin typeface="Times New Roman" panose="02020603050405020304" pitchFamily="18" charset="0"/>
                          <a:cs typeface="Times New Roman" panose="02020603050405020304" pitchFamily="18" charset="0"/>
                        </a:rPr>
                        <a:t>Labora</a:t>
                      </a:r>
                      <a:r>
                        <a:rPr lang="lt-LT" sz="1200" i="1" dirty="0" smtClean="0">
                          <a:latin typeface="Times New Roman" panose="02020603050405020304" pitchFamily="18" charset="0"/>
                          <a:cs typeface="Times New Roman" panose="02020603050405020304" pitchFamily="18" charset="0"/>
                        </a:rPr>
                        <a:t>.</a:t>
                      </a:r>
                    </a:p>
                    <a:p>
                      <a:pPr>
                        <a:lnSpc>
                          <a:spcPct val="100000"/>
                        </a:lnSpc>
                      </a:pPr>
                      <a:r>
                        <a:rPr lang="lt-LT" sz="1200" i="1" dirty="0" smtClean="0">
                          <a:latin typeface="Times New Roman" panose="02020603050405020304" pitchFamily="18" charset="0"/>
                          <a:cs typeface="Times New Roman" panose="02020603050405020304" pitchFamily="18" charset="0"/>
                        </a:rPr>
                        <a:t>Iš mano atsiminimų</a:t>
                      </a:r>
                    </a:p>
                    <a:p>
                      <a:pPr>
                        <a:lnSpc>
                          <a:spcPct val="100000"/>
                        </a:lnSpc>
                      </a:pPr>
                      <a:r>
                        <a:rPr lang="lt-LT" sz="1200" i="1" dirty="0" smtClean="0">
                          <a:latin typeface="Times New Roman" panose="02020603050405020304" pitchFamily="18" charset="0"/>
                          <a:cs typeface="Times New Roman" panose="02020603050405020304" pitchFamily="18" charset="0"/>
                        </a:rPr>
                        <a:t>keletas žodelių.</a:t>
                      </a:r>
                    </a:p>
                    <a:p>
                      <a:pPr>
                        <a:lnSpc>
                          <a:spcPct val="100000"/>
                        </a:lnSpc>
                      </a:pPr>
                      <a:r>
                        <a:rPr lang="lt-LT" sz="1200" i="0" dirty="0" smtClean="0">
                          <a:latin typeface="Times New Roman" panose="02020603050405020304" pitchFamily="18" charset="0"/>
                          <a:cs typeface="Times New Roman" panose="02020603050405020304" pitchFamily="18" charset="0"/>
                        </a:rPr>
                        <a:t>Maironis.</a:t>
                      </a:r>
                      <a:r>
                        <a:rPr lang="lt-LT" sz="1200" i="1" dirty="0" smtClean="0">
                          <a:latin typeface="Times New Roman" panose="02020603050405020304" pitchFamily="18" charset="0"/>
                          <a:cs typeface="Times New Roman" panose="02020603050405020304" pitchFamily="18" charset="0"/>
                        </a:rPr>
                        <a:t> Pavasario</a:t>
                      </a:r>
                    </a:p>
                    <a:p>
                      <a:pPr>
                        <a:lnSpc>
                          <a:spcPct val="100000"/>
                        </a:lnSpc>
                      </a:pPr>
                      <a:r>
                        <a:rPr lang="lt-LT" sz="1200" i="1" dirty="0" smtClean="0">
                          <a:latin typeface="Times New Roman" panose="02020603050405020304" pitchFamily="18" charset="0"/>
                          <a:cs typeface="Times New Roman" panose="02020603050405020304" pitchFamily="18" charset="0"/>
                        </a:rPr>
                        <a:t>balsai (pasirinkti</a:t>
                      </a:r>
                    </a:p>
                    <a:p>
                      <a:pPr>
                        <a:lnSpc>
                          <a:spcPct val="100000"/>
                        </a:lnSpc>
                      </a:pPr>
                      <a:r>
                        <a:rPr lang="lt-LT" sz="1200" i="1" dirty="0" smtClean="0">
                          <a:latin typeface="Times New Roman" panose="02020603050405020304" pitchFamily="18" charset="0"/>
                          <a:cs typeface="Times New Roman" panose="02020603050405020304" pitchFamily="18" charset="0"/>
                        </a:rPr>
                        <a:t>eilėraščiai). </a:t>
                      </a:r>
                      <a:endParaRPr lang="en-US" sz="1200" i="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600"/>
                        </a:spcAft>
                      </a:pPr>
                      <a:r>
                        <a:rPr lang="lt-LT" sz="1200" dirty="0" smtClean="0">
                          <a:latin typeface="Times New Roman" panose="02020603050405020304" pitchFamily="18" charset="0"/>
                          <a:cs typeface="Times New Roman" panose="02020603050405020304" pitchFamily="18" charset="0"/>
                        </a:rPr>
                        <a:t>A. Strazdas</a:t>
                      </a:r>
                      <a:r>
                        <a:rPr lang="lt-LT" sz="1200" i="1" dirty="0" smtClean="0">
                          <a:latin typeface="Times New Roman" panose="02020603050405020304" pitchFamily="18" charset="0"/>
                          <a:cs typeface="Times New Roman" panose="02020603050405020304" pitchFamily="18" charset="0"/>
                        </a:rPr>
                        <a:t>. Strazdas. </a:t>
                      </a:r>
                      <a:r>
                        <a:rPr lang="lt-LT" sz="1200" i="1" dirty="0" err="1" smtClean="0">
                          <a:latin typeface="Times New Roman" panose="02020603050405020304" pitchFamily="18" charset="0"/>
                          <a:cs typeface="Times New Roman" panose="02020603050405020304" pitchFamily="18" charset="0"/>
                        </a:rPr>
                        <a:t>Selianka</a:t>
                      </a:r>
                      <a:r>
                        <a:rPr lang="lt-LT" sz="1200" i="1" dirty="0" smtClean="0">
                          <a:latin typeface="Times New Roman" panose="02020603050405020304" pitchFamily="18" charset="0"/>
                          <a:cs typeface="Times New Roman" panose="02020603050405020304" pitchFamily="18" charset="0"/>
                        </a:rPr>
                        <a:t> aušra. </a:t>
                      </a:r>
                      <a:br>
                        <a:rPr lang="lt-LT" sz="1200" i="1"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S. Daukantas. </a:t>
                      </a:r>
                      <a:r>
                        <a:rPr lang="lt-LT" sz="1200" i="1" dirty="0" smtClean="0">
                          <a:latin typeface="Times New Roman" panose="02020603050405020304" pitchFamily="18" charset="0"/>
                          <a:cs typeface="Times New Roman" panose="02020603050405020304" pitchFamily="18" charset="0"/>
                        </a:rPr>
                        <a:t>Būdas senovės lietuvių, kalnėnų </a:t>
                      </a:r>
                      <a:r>
                        <a:rPr lang="lt-LT" sz="1200" dirty="0" smtClean="0">
                          <a:latin typeface="Times New Roman" panose="02020603050405020304" pitchFamily="18" charset="0"/>
                          <a:cs typeface="Times New Roman" panose="02020603050405020304" pitchFamily="18" charset="0"/>
                        </a:rPr>
                        <a:t>(fragmentai). </a:t>
                      </a:r>
                      <a:br>
                        <a:rPr lang="lt-LT" sz="1200" dirty="0" smtClean="0">
                          <a:latin typeface="Times New Roman" panose="02020603050405020304" pitchFamily="18" charset="0"/>
                          <a:cs typeface="Times New Roman" panose="02020603050405020304" pitchFamily="18" charset="0"/>
                        </a:rPr>
                      </a:br>
                      <a:r>
                        <a:rPr lang="lt-LT" sz="1200" b="1" dirty="0" smtClean="0">
                          <a:latin typeface="Times New Roman" panose="02020603050405020304" pitchFamily="18" charset="0"/>
                          <a:cs typeface="Times New Roman" panose="02020603050405020304" pitchFamily="18" charset="0"/>
                        </a:rPr>
                        <a:t>A. Baranauskas. </a:t>
                      </a:r>
                      <a:r>
                        <a:rPr lang="lt-LT" sz="1200" b="1" i="1" dirty="0" err="1" smtClean="0">
                          <a:latin typeface="Times New Roman" panose="02020603050405020304" pitchFamily="18" charset="0"/>
                          <a:cs typeface="Times New Roman" panose="02020603050405020304" pitchFamily="18" charset="0"/>
                        </a:rPr>
                        <a:t>Dainu</a:t>
                      </a:r>
                      <a:r>
                        <a:rPr lang="lt-LT" sz="1200" b="1" i="1" dirty="0" smtClean="0">
                          <a:latin typeface="Times New Roman" panose="02020603050405020304" pitchFamily="18" charset="0"/>
                          <a:cs typeface="Times New Roman" panose="02020603050405020304" pitchFamily="18" charset="0"/>
                        </a:rPr>
                        <a:t> dainelę. Kelionė </a:t>
                      </a:r>
                      <a:r>
                        <a:rPr lang="lt-LT" sz="1200" b="1" i="1" dirty="0" err="1" smtClean="0">
                          <a:latin typeface="Times New Roman" panose="02020603050405020304" pitchFamily="18" charset="0"/>
                          <a:cs typeface="Times New Roman" panose="02020603050405020304" pitchFamily="18" charset="0"/>
                        </a:rPr>
                        <a:t>Petaburkan</a:t>
                      </a:r>
                      <a:r>
                        <a:rPr lang="lt-LT" sz="1200" b="1" i="1" dirty="0" smtClean="0">
                          <a:latin typeface="Times New Roman" panose="02020603050405020304" pitchFamily="18" charset="0"/>
                          <a:cs typeface="Times New Roman" panose="02020603050405020304" pitchFamily="18" charset="0"/>
                        </a:rPr>
                        <a:t> </a:t>
                      </a:r>
                      <a:r>
                        <a:rPr lang="lt-LT" sz="1200" b="1" dirty="0" smtClean="0">
                          <a:latin typeface="Times New Roman" panose="02020603050405020304" pitchFamily="18" charset="0"/>
                          <a:cs typeface="Times New Roman" panose="02020603050405020304" pitchFamily="18" charset="0"/>
                        </a:rPr>
                        <a:t>V dalis </a:t>
                      </a:r>
                      <a:r>
                        <a:rPr lang="lt-LT" sz="1200" b="1" i="1" dirty="0" smtClean="0">
                          <a:latin typeface="Times New Roman" panose="02020603050405020304" pitchFamily="18" charset="0"/>
                          <a:cs typeface="Times New Roman" panose="02020603050405020304" pitchFamily="18" charset="0"/>
                        </a:rPr>
                        <a:t>(„Nu, Lietuva, nu, Dauguva“</a:t>
                      </a:r>
                      <a:r>
                        <a:rPr lang="lt-LT" sz="1200" b="1" dirty="0" smtClean="0">
                          <a:latin typeface="Times New Roman" panose="02020603050405020304" pitchFamily="18" charset="0"/>
                          <a:cs typeface="Times New Roman" panose="02020603050405020304" pitchFamily="18" charset="0"/>
                        </a:rPr>
                        <a:t>). </a:t>
                      </a:r>
                      <a:br>
                        <a:rPr lang="lt-LT" sz="1200" b="1" dirty="0" smtClean="0">
                          <a:latin typeface="Times New Roman" panose="02020603050405020304" pitchFamily="18" charset="0"/>
                          <a:cs typeface="Times New Roman" panose="02020603050405020304" pitchFamily="18" charset="0"/>
                        </a:rPr>
                      </a:br>
                      <a:r>
                        <a:rPr lang="lt-LT" sz="1200" dirty="0" err="1" smtClean="0">
                          <a:latin typeface="Times New Roman" panose="02020603050405020304" pitchFamily="18" charset="0"/>
                          <a:cs typeface="Times New Roman" panose="02020603050405020304" pitchFamily="18" charset="0"/>
                        </a:rPr>
                        <a:t>Dž</a:t>
                      </a:r>
                      <a:r>
                        <a:rPr lang="lt-LT" sz="1200" dirty="0" smtClean="0">
                          <a:latin typeface="Times New Roman" panose="02020603050405020304" pitchFamily="18" charset="0"/>
                          <a:cs typeface="Times New Roman" panose="02020603050405020304" pitchFamily="18" charset="0"/>
                        </a:rPr>
                        <a:t>. Baironas (G. </a:t>
                      </a:r>
                      <a:r>
                        <a:rPr lang="lt-LT" sz="1200" dirty="0" err="1" smtClean="0">
                          <a:latin typeface="Times New Roman" panose="02020603050405020304" pitchFamily="18" charset="0"/>
                          <a:cs typeface="Times New Roman" panose="02020603050405020304" pitchFamily="18" charset="0"/>
                        </a:rPr>
                        <a:t>Byron</a:t>
                      </a:r>
                      <a:r>
                        <a:rPr lang="lt-LT" sz="1200" dirty="0" smtClean="0">
                          <a:latin typeface="Times New Roman" panose="02020603050405020304" pitchFamily="18" charset="0"/>
                          <a:cs typeface="Times New Roman" panose="02020603050405020304" pitchFamily="18" charset="0"/>
                        </a:rPr>
                        <a:t>). </a:t>
                      </a:r>
                      <a:r>
                        <a:rPr lang="lt-LT" sz="1200" i="1" dirty="0" smtClean="0">
                          <a:latin typeface="Times New Roman" panose="02020603050405020304" pitchFamily="18" charset="0"/>
                          <a:cs typeface="Times New Roman" panose="02020603050405020304" pitchFamily="18" charset="0"/>
                        </a:rPr>
                        <a:t>Kainas. </a:t>
                      </a:r>
                      <a:r>
                        <a:rPr lang="lt-LT" sz="1200" dirty="0" smtClean="0">
                          <a:latin typeface="Times New Roman" panose="02020603050405020304" pitchFamily="18" charset="0"/>
                          <a:cs typeface="Times New Roman" panose="02020603050405020304" pitchFamily="18" charset="0"/>
                        </a:rPr>
                        <a:t>A. Puškinas. </a:t>
                      </a:r>
                      <a:r>
                        <a:rPr lang="lt-LT" sz="1200" i="1" dirty="0" smtClean="0">
                          <a:latin typeface="Times New Roman" panose="02020603050405020304" pitchFamily="18" charset="0"/>
                          <a:cs typeface="Times New Roman" panose="02020603050405020304" pitchFamily="18" charset="0"/>
                        </a:rPr>
                        <a:t>K*** („Menu akimirką žavingą“). Pranašas.</a:t>
                      </a:r>
                      <a:br>
                        <a:rPr lang="lt-LT" sz="1200" i="1"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F. Šileris (F. </a:t>
                      </a:r>
                      <a:r>
                        <a:rPr lang="lt-LT" sz="1200" dirty="0" err="1" smtClean="0">
                          <a:latin typeface="Times New Roman" panose="02020603050405020304" pitchFamily="18" charset="0"/>
                          <a:cs typeface="Times New Roman" panose="02020603050405020304" pitchFamily="18" charset="0"/>
                        </a:rPr>
                        <a:t>Schiller</a:t>
                      </a:r>
                      <a:r>
                        <a:rPr lang="lt-LT" sz="1200" dirty="0" smtClean="0">
                          <a:latin typeface="Times New Roman" panose="02020603050405020304" pitchFamily="18" charset="0"/>
                          <a:cs typeface="Times New Roman" panose="02020603050405020304" pitchFamily="18" charset="0"/>
                        </a:rPr>
                        <a:t>). </a:t>
                      </a:r>
                      <a:r>
                        <a:rPr lang="lt-LT" sz="1200" i="1" dirty="0" smtClean="0">
                          <a:latin typeface="Times New Roman" panose="02020603050405020304" pitchFamily="18" charset="0"/>
                          <a:cs typeface="Times New Roman" panose="02020603050405020304" pitchFamily="18" charset="0"/>
                        </a:rPr>
                        <a:t>Džiaugsmui. Laiškai apie estetinį žmogaus ugdymą </a:t>
                      </a:r>
                      <a:r>
                        <a:rPr lang="lt-LT" sz="1200" dirty="0" smtClean="0">
                          <a:latin typeface="Times New Roman" panose="02020603050405020304" pitchFamily="18" charset="0"/>
                          <a:cs typeface="Times New Roman" panose="02020603050405020304" pitchFamily="18" charset="0"/>
                        </a:rPr>
                        <a:t>(2,6,25,26).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V. </a:t>
                      </a:r>
                      <a:r>
                        <a:rPr lang="lt-LT" sz="1200" dirty="0" err="1" smtClean="0">
                          <a:latin typeface="Times New Roman" panose="02020603050405020304" pitchFamily="18" charset="0"/>
                          <a:cs typeface="Times New Roman" panose="02020603050405020304" pitchFamily="18" charset="0"/>
                        </a:rPr>
                        <a:t>Vordsvortas</a:t>
                      </a:r>
                      <a:r>
                        <a:rPr lang="lt-LT" sz="1200" dirty="0" smtClean="0">
                          <a:latin typeface="Times New Roman" panose="02020603050405020304" pitchFamily="18" charset="0"/>
                          <a:cs typeface="Times New Roman" panose="02020603050405020304" pitchFamily="18" charset="0"/>
                        </a:rPr>
                        <a:t> (W. </a:t>
                      </a:r>
                      <a:r>
                        <a:rPr lang="lt-LT" sz="1200" dirty="0" err="1" smtClean="0">
                          <a:latin typeface="Times New Roman" panose="02020603050405020304" pitchFamily="18" charset="0"/>
                          <a:cs typeface="Times New Roman" panose="02020603050405020304" pitchFamily="18" charset="0"/>
                        </a:rPr>
                        <a:t>Wordsworth</a:t>
                      </a:r>
                      <a:r>
                        <a:rPr lang="lt-LT" sz="1200" dirty="0" smtClean="0">
                          <a:latin typeface="Times New Roman" panose="02020603050405020304" pitchFamily="18" charset="0"/>
                          <a:cs typeface="Times New Roman" panose="02020603050405020304" pitchFamily="18" charset="0"/>
                        </a:rPr>
                        <a:t>). </a:t>
                      </a:r>
                      <a:r>
                        <a:rPr lang="lt-LT" sz="1200" i="1" dirty="0" smtClean="0">
                          <a:latin typeface="Times New Roman" panose="02020603050405020304" pitchFamily="18" charset="0"/>
                          <a:cs typeface="Times New Roman" panose="02020603050405020304" pitchFamily="18" charset="0"/>
                        </a:rPr>
                        <a:t>Narcizai.</a:t>
                      </a:r>
                      <a:r>
                        <a:rPr lang="lt-LT" sz="1200" dirty="0" smtClean="0">
                          <a:latin typeface="Times New Roman" panose="02020603050405020304" pitchFamily="18" charset="0"/>
                          <a:cs typeface="Times New Roman" panose="02020603050405020304" pitchFamily="18" charset="0"/>
                        </a:rPr>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F. Dostojevskis. </a:t>
                      </a:r>
                      <a:r>
                        <a:rPr lang="lt-LT" sz="1200" i="1" dirty="0" smtClean="0">
                          <a:latin typeface="Times New Roman" panose="02020603050405020304" pitchFamily="18" charset="0"/>
                          <a:cs typeface="Times New Roman" panose="02020603050405020304" pitchFamily="18" charset="0"/>
                        </a:rPr>
                        <a:t>Broliai Karamazovai</a:t>
                      </a:r>
                      <a:r>
                        <a:rPr lang="lt-LT" sz="1200" dirty="0" smtClean="0">
                          <a:latin typeface="Times New Roman" panose="02020603050405020304" pitchFamily="18" charset="0"/>
                          <a:cs typeface="Times New Roman" panose="02020603050405020304" pitchFamily="18" charset="0"/>
                        </a:rPr>
                        <a:t> (V knyga, V skyrius: „</a:t>
                      </a:r>
                      <a:r>
                        <a:rPr lang="lt-LT" sz="1200" i="1" dirty="0" smtClean="0">
                          <a:latin typeface="Times New Roman" panose="02020603050405020304" pitchFamily="18" charset="0"/>
                          <a:cs typeface="Times New Roman" panose="02020603050405020304" pitchFamily="18" charset="0"/>
                        </a:rPr>
                        <a:t>Didysis inkvizitorius“), Nusikaltimas ir bausmė</a:t>
                      </a:r>
                      <a:r>
                        <a:rPr lang="lt-LT" sz="1200" dirty="0" smtClean="0">
                          <a:latin typeface="Times New Roman" panose="02020603050405020304" pitchFamily="18" charset="0"/>
                          <a:cs typeface="Times New Roman" panose="02020603050405020304" pitchFamily="18" charset="0"/>
                        </a:rPr>
                        <a:t>. </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Žemaitė. </a:t>
                      </a:r>
                      <a:r>
                        <a:rPr lang="lt-LT" sz="1200" i="1" dirty="0" smtClean="0">
                          <a:latin typeface="Times New Roman" panose="02020603050405020304" pitchFamily="18" charset="0"/>
                          <a:cs typeface="Times New Roman" panose="02020603050405020304" pitchFamily="18" charset="0"/>
                        </a:rPr>
                        <a:t>Sutkai. Autobiografija</a:t>
                      </a:r>
                      <a:r>
                        <a:rPr lang="lt-LT" sz="1200" dirty="0" smtClean="0">
                          <a:latin typeface="Times New Roman" panose="02020603050405020304" pitchFamily="18" charset="0"/>
                          <a:cs typeface="Times New Roman" panose="02020603050405020304" pitchFamily="18" charset="0"/>
                        </a:rPr>
                        <a:t>.</a:t>
                      </a:r>
                      <a:endParaRPr lang="en-US" sz="1200" b="1" i="1" u="none"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en-US" sz="1200" dirty="0" smtClean="0">
                          <a:latin typeface="Times New Roman" panose="02020603050405020304" pitchFamily="18" charset="0"/>
                          <a:cs typeface="Times New Roman" panose="02020603050405020304" pitchFamily="18" charset="0"/>
                        </a:rPr>
                        <a:t>XIX a. </a:t>
                      </a:r>
                      <a:r>
                        <a:rPr lang="en-US" sz="1200" dirty="0" err="1" smtClean="0">
                          <a:latin typeface="Times New Roman" panose="02020603050405020304" pitchFamily="18" charset="0"/>
                          <a:cs typeface="Times New Roman" panose="02020603050405020304" pitchFamily="18" charset="0"/>
                        </a:rPr>
                        <a:t>literatūra</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Romantizmas</a:t>
                      </a:r>
                      <a:r>
                        <a:rPr lang="en-US" sz="1200" dirty="0" smtClean="0">
                          <a:latin typeface="Times New Roman" panose="02020603050405020304" pitchFamily="18" charset="0"/>
                          <a:cs typeface="Times New Roman" panose="02020603050405020304" pitchFamily="18" charset="0"/>
                        </a:rPr>
                        <a:t>. </a:t>
                      </a:r>
                      <a:endParaRPr lang="lt-LT" sz="1200" dirty="0" smtClean="0">
                        <a:latin typeface="Times New Roman" panose="02020603050405020304" pitchFamily="18" charset="0"/>
                        <a:cs typeface="Times New Roman" panose="02020603050405020304" pitchFamily="18" charset="0"/>
                      </a:endParaRPr>
                    </a:p>
                    <a:p>
                      <a:pPr>
                        <a:lnSpc>
                          <a:spcPct val="100000"/>
                        </a:lnSpc>
                      </a:pPr>
                      <a:r>
                        <a:rPr lang="en-US" sz="1200" dirty="0" err="1" smtClean="0">
                          <a:latin typeface="Times New Roman" panose="02020603050405020304" pitchFamily="18" charset="0"/>
                          <a:cs typeface="Times New Roman" panose="02020603050405020304" pitchFamily="18" charset="0"/>
                        </a:rPr>
                        <a:t>Žmogaus</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psichinio</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pasaulio</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ir</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tautos</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dvasios</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atradimas</a:t>
                      </a:r>
                      <a:r>
                        <a:rPr lang="en-US" sz="1200" dirty="0" smtClean="0">
                          <a:latin typeface="Times New Roman" panose="02020603050405020304" pitchFamily="18" charset="0"/>
                          <a:cs typeface="Times New Roman" panose="02020603050405020304" pitchFamily="18" charset="0"/>
                        </a:rPr>
                        <a:t>. </a:t>
                      </a:r>
                      <a:endParaRPr lang="lt-LT" sz="1200" dirty="0" smtClean="0">
                        <a:latin typeface="Times New Roman" panose="02020603050405020304" pitchFamily="18" charset="0"/>
                        <a:cs typeface="Times New Roman" panose="02020603050405020304" pitchFamily="18" charset="0"/>
                      </a:endParaRPr>
                    </a:p>
                    <a:p>
                      <a:pPr>
                        <a:lnSpc>
                          <a:spcPct val="100000"/>
                        </a:lnSpc>
                      </a:pPr>
                      <a:r>
                        <a:rPr lang="lt-LT" sz="1200" dirty="0" smtClean="0">
                          <a:latin typeface="Times New Roman" panose="02020603050405020304" pitchFamily="18" charset="0"/>
                          <a:cs typeface="Times New Roman" panose="02020603050405020304" pitchFamily="18" charset="0"/>
                        </a:rPr>
                        <a:t>Poeto ir kūrybos galios</a:t>
                      </a:r>
                    </a:p>
                    <a:p>
                      <a:pPr>
                        <a:lnSpc>
                          <a:spcPct val="100000"/>
                        </a:lnSpc>
                      </a:pPr>
                      <a:r>
                        <a:rPr lang="lt-LT" sz="1200" dirty="0" smtClean="0">
                          <a:latin typeface="Times New Roman" panose="02020603050405020304" pitchFamily="18" charset="0"/>
                          <a:cs typeface="Times New Roman" panose="02020603050405020304" pitchFamily="18" charset="0"/>
                        </a:rPr>
                        <a:t>išaukštinimas.</a:t>
                      </a:r>
                    </a:p>
                    <a:p>
                      <a:pPr>
                        <a:lnSpc>
                          <a:spcPct val="100000"/>
                        </a:lnSpc>
                      </a:pPr>
                      <a:r>
                        <a:rPr lang="lt-LT" sz="1200" dirty="0" smtClean="0">
                          <a:latin typeface="Times New Roman" panose="02020603050405020304" pitchFamily="18" charset="0"/>
                          <a:cs typeface="Times New Roman" panose="02020603050405020304" pitchFamily="18" charset="0"/>
                        </a:rPr>
                        <a:t>Modernios lietuvių tautos</a:t>
                      </a:r>
                    </a:p>
                    <a:p>
                      <a:pPr>
                        <a:lnSpc>
                          <a:spcPct val="100000"/>
                        </a:lnSpc>
                      </a:pPr>
                      <a:r>
                        <a:rPr lang="lt-LT" sz="1200" dirty="0" smtClean="0">
                          <a:latin typeface="Times New Roman" panose="02020603050405020304" pitchFamily="18" charset="0"/>
                          <a:cs typeface="Times New Roman" panose="02020603050405020304" pitchFamily="18" charset="0"/>
                        </a:rPr>
                        <a:t>kūrimas.</a:t>
                      </a:r>
                    </a:p>
                    <a:p>
                      <a:pPr>
                        <a:lnSpc>
                          <a:spcPct val="100000"/>
                        </a:lnSpc>
                      </a:pPr>
                      <a:r>
                        <a:rPr lang="lt-LT" sz="1200" dirty="0" smtClean="0">
                          <a:latin typeface="Times New Roman" panose="02020603050405020304" pitchFamily="18" charset="0"/>
                          <a:cs typeface="Times New Roman" panose="02020603050405020304" pitchFamily="18" charset="0"/>
                        </a:rPr>
                        <a:t>Religinio ir mokslinio</a:t>
                      </a:r>
                    </a:p>
                    <a:p>
                      <a:pPr>
                        <a:lnSpc>
                          <a:spcPct val="100000"/>
                        </a:lnSpc>
                      </a:pPr>
                      <a:r>
                        <a:rPr lang="lt-LT" sz="1200" dirty="0" smtClean="0">
                          <a:latin typeface="Times New Roman" panose="02020603050405020304" pitchFamily="18" charset="0"/>
                          <a:cs typeface="Times New Roman" panose="02020603050405020304" pitchFamily="18" charset="0"/>
                        </a:rPr>
                        <a:t>pasaulėvaizdžio atsiskyrimas.</a:t>
                      </a:r>
                    </a:p>
                    <a:p>
                      <a:pPr>
                        <a:lnSpc>
                          <a:spcPct val="100000"/>
                        </a:lnSpc>
                      </a:pPr>
                      <a:r>
                        <a:rPr lang="lt-LT" sz="1200" dirty="0" smtClean="0">
                          <a:latin typeface="Times New Roman" panose="02020603050405020304" pitchFamily="18" charset="0"/>
                          <a:cs typeface="Times New Roman" panose="02020603050405020304" pitchFamily="18" charset="0"/>
                        </a:rPr>
                        <a:t>Pozityvistinis darbas</a:t>
                      </a:r>
                    </a:p>
                    <a:p>
                      <a:pPr>
                        <a:lnSpc>
                          <a:spcPct val="100000"/>
                        </a:lnSpc>
                      </a:pPr>
                      <a:r>
                        <a:rPr lang="lt-LT" sz="1200" dirty="0" smtClean="0">
                          <a:latin typeface="Times New Roman" panose="02020603050405020304" pitchFamily="18" charset="0"/>
                          <a:cs typeface="Times New Roman" panose="02020603050405020304" pitchFamily="18" charset="0"/>
                        </a:rPr>
                        <a:t>visuomenei.</a:t>
                      </a:r>
                    </a:p>
                    <a:p>
                      <a:pPr>
                        <a:lnSpc>
                          <a:spcPct val="100000"/>
                        </a:lnSpc>
                      </a:pPr>
                      <a:r>
                        <a:rPr lang="lt-LT" sz="1200" dirty="0" smtClean="0">
                          <a:latin typeface="Times New Roman" panose="02020603050405020304" pitchFamily="18" charset="0"/>
                          <a:cs typeface="Times New Roman" panose="02020603050405020304" pitchFamily="18" charset="0"/>
                        </a:rPr>
                        <a:t>Asmens ir visuomenės</a:t>
                      </a:r>
                    </a:p>
                    <a:p>
                      <a:pPr>
                        <a:lnSpc>
                          <a:spcPct val="100000"/>
                        </a:lnSpc>
                      </a:pPr>
                      <a:r>
                        <a:rPr lang="lt-LT" sz="1200" dirty="0" smtClean="0">
                          <a:latin typeface="Times New Roman" panose="02020603050405020304" pitchFamily="18" charset="0"/>
                          <a:cs typeface="Times New Roman" panose="02020603050405020304" pitchFamily="18" charset="0"/>
                        </a:rPr>
                        <a:t>patirties atvėrimas realizmo</a:t>
                      </a:r>
                    </a:p>
                    <a:p>
                      <a:pPr>
                        <a:lnSpc>
                          <a:spcPct val="100000"/>
                        </a:lnSpc>
                      </a:pPr>
                      <a:r>
                        <a:rPr lang="lt-LT" sz="1200" dirty="0" smtClean="0">
                          <a:latin typeface="Times New Roman" panose="02020603050405020304" pitchFamily="18" charset="0"/>
                          <a:cs typeface="Times New Roman" panose="02020603050405020304" pitchFamily="18" charset="0"/>
                        </a:rPr>
                        <a:t>literatūroje. </a:t>
                      </a:r>
                    </a:p>
                    <a:p>
                      <a:pPr>
                        <a:lnSpc>
                          <a:spcPct val="100000"/>
                        </a:lnSpc>
                      </a:pP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Individo maištas, naujo pasaulio kūrimo</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užmojis.</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Asmens vienišumo ir meilės patirtys.</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Asmuo ir gamta, tauta ir gamta. </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Asmens ir tautos istorinio likimo suvokimas.</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Asmens laisvė, tautinis apsisprendimas, pareiga</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visuomenei.</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Tautinės tapatybės sampratos: Adomas</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Mickevičius, </a:t>
                      </a:r>
                      <a:r>
                        <a:rPr lang="lt-LT" sz="1200" b="1" dirty="0" smtClean="0">
                          <a:latin typeface="Times New Roman" panose="02020603050405020304" pitchFamily="18" charset="0"/>
                          <a:cs typeface="Times New Roman" panose="02020603050405020304" pitchFamily="18" charset="0"/>
                        </a:rPr>
                        <a:t>Antanas</a:t>
                      </a:r>
                      <a:r>
                        <a:rPr lang="lt-LT" sz="1200" dirty="0" smtClean="0">
                          <a:latin typeface="Times New Roman" panose="02020603050405020304" pitchFamily="18" charset="0"/>
                          <a:cs typeface="Times New Roman" panose="02020603050405020304" pitchFamily="18" charset="0"/>
                        </a:rPr>
                        <a:t> </a:t>
                      </a:r>
                      <a:r>
                        <a:rPr lang="lt-LT" sz="1200" b="1" dirty="0" smtClean="0">
                          <a:latin typeface="Times New Roman" panose="02020603050405020304" pitchFamily="18" charset="0"/>
                          <a:cs typeface="Times New Roman" panose="02020603050405020304" pitchFamily="18" charset="0"/>
                        </a:rPr>
                        <a:t>Baranauskas</a:t>
                      </a:r>
                      <a:r>
                        <a:rPr lang="lt-LT" sz="1200" dirty="0" smtClean="0">
                          <a:latin typeface="Times New Roman" panose="02020603050405020304" pitchFamily="18" charset="0"/>
                          <a:cs typeface="Times New Roman" panose="02020603050405020304" pitchFamily="18" charset="0"/>
                        </a:rPr>
                        <a:t>, Maironis.</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Individuali lyrikos kalba.</a:t>
                      </a:r>
                    </a:p>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Epochą reprezentuojančios asmenybės: Simonas</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Daukantas, Motiejus Valančius, Jonas Basanavičius,</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Žemaitė. </a:t>
                      </a:r>
                    </a:p>
                    <a:p>
                      <a:pPr algn="l">
                        <a:lnSpc>
                          <a:spcPct val="100000"/>
                        </a:lnSpc>
                        <a:spcAft>
                          <a:spcPts val="600"/>
                        </a:spcAft>
                      </a:pP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47</a:t>
            </a:fld>
            <a:endParaRPr lang="en-GB" altLang="lt-LT"/>
          </a:p>
        </p:txBody>
      </p:sp>
    </p:spTree>
    <p:extLst>
      <p:ext uri="{BB962C8B-B14F-4D97-AF65-F5344CB8AC3E}">
        <p14:creationId xmlns:p14="http://schemas.microsoft.com/office/powerpoint/2010/main" val="146086316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urinio vietos rezervavimo ženklas 5"/>
          <p:cNvGraphicFramePr>
            <a:graphicFrameLocks noGrp="1"/>
          </p:cNvGraphicFramePr>
          <p:nvPr>
            <p:ph idx="1"/>
            <p:extLst>
              <p:ext uri="{D42A27DB-BD31-4B8C-83A1-F6EECF244321}">
                <p14:modId xmlns:p14="http://schemas.microsoft.com/office/powerpoint/2010/main" val="3109954334"/>
              </p:ext>
            </p:extLst>
          </p:nvPr>
        </p:nvGraphicFramePr>
        <p:xfrm>
          <a:off x="816821" y="656692"/>
          <a:ext cx="7792792" cy="4598846"/>
        </p:xfrm>
        <a:graphic>
          <a:graphicData uri="http://schemas.openxmlformats.org/drawingml/2006/table">
            <a:tbl>
              <a:tblPr firstRow="1" bandRow="1">
                <a:tableStyleId>{5C22544A-7EE6-4342-B048-85BDC9FD1C3A}</a:tableStyleId>
              </a:tblPr>
              <a:tblGrid>
                <a:gridCol w="1817777"/>
                <a:gridCol w="2251440"/>
                <a:gridCol w="1671521"/>
                <a:gridCol w="2052054"/>
              </a:tblGrid>
              <a:tr h="270689">
                <a:tc gridSpan="4">
                  <a:txBody>
                    <a:bodyPr/>
                    <a:lstStyle/>
                    <a:p>
                      <a:pPr algn="just">
                        <a:lnSpc>
                          <a:spcPct val="115000"/>
                        </a:lnSpc>
                        <a:spcBef>
                          <a:spcPts val="600"/>
                        </a:spcBef>
                        <a:spcAft>
                          <a:spcPts val="600"/>
                        </a:spcAft>
                      </a:pPr>
                      <a:r>
                        <a:rPr lang="en-US" sz="12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5.6.3.2. LITERATŪRINIS (KULTŪRINIS) UGDYMAS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hMerge="1">
                  <a:txBody>
                    <a:bodyPr/>
                    <a:lstStyle/>
                    <a:p>
                      <a:endParaRPr lang="en-US" sz="12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r>
              <a:tr h="513570">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Privalomi autoriai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 Konteksto</a:t>
                      </a:r>
                      <a:r>
                        <a:rPr lang="lt-LT" sz="1200" b="1" baseline="0" dirty="0" smtClean="0">
                          <a:solidFill>
                            <a:schemeClr val="tx1"/>
                          </a:solidFill>
                          <a:latin typeface="Times New Roman" panose="02020603050405020304" pitchFamily="18" charset="0"/>
                          <a:cs typeface="Times New Roman" panose="02020603050405020304" pitchFamily="18" charset="0"/>
                        </a:rPr>
                        <a:t> autoriai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Pagrindiniai reiškiniai ir idėjos</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lt-LT" sz="1200" b="1" dirty="0" smtClean="0">
                          <a:solidFill>
                            <a:schemeClr val="tx1"/>
                          </a:solidFill>
                          <a:latin typeface="Times New Roman" panose="02020603050405020304" pitchFamily="18" charset="0"/>
                          <a:cs typeface="Times New Roman" panose="02020603050405020304" pitchFamily="18" charset="0"/>
                        </a:rPr>
                        <a:t>Siūlomi</a:t>
                      </a:r>
                      <a:r>
                        <a:rPr lang="lt-LT" sz="1200" b="1" baseline="0" dirty="0" smtClean="0">
                          <a:solidFill>
                            <a:schemeClr val="tx1"/>
                          </a:solidFill>
                          <a:latin typeface="Times New Roman" panose="02020603050405020304" pitchFamily="18" charset="0"/>
                          <a:cs typeface="Times New Roman" panose="02020603050405020304" pitchFamily="18" charset="0"/>
                        </a:rPr>
                        <a:t> nagrinėjimo aspektai (neprivalomi)</a:t>
                      </a:r>
                      <a:endParaRPr lang="en-US" sz="12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00415">
                <a:tc>
                  <a:txBody>
                    <a:bodyPr/>
                    <a:lstStyle/>
                    <a:p>
                      <a:pPr>
                        <a:lnSpc>
                          <a:spcPct val="100000"/>
                        </a:lnSpc>
                      </a:pPr>
                      <a:r>
                        <a:rPr lang="lt-LT" sz="1200" b="1" i="0" dirty="0" smtClean="0">
                          <a:latin typeface="Times New Roman" panose="02020603050405020304" pitchFamily="18" charset="0"/>
                          <a:cs typeface="Times New Roman" panose="02020603050405020304" pitchFamily="18" charset="0"/>
                        </a:rPr>
                        <a:t>J. Biliūnas</a:t>
                      </a:r>
                      <a:r>
                        <a:rPr lang="lt-LT" sz="1200" b="1" i="1" dirty="0" smtClean="0">
                          <a:latin typeface="Times New Roman" panose="02020603050405020304" pitchFamily="18" charset="0"/>
                          <a:cs typeface="Times New Roman" panose="02020603050405020304" pitchFamily="18" charset="0"/>
                        </a:rPr>
                        <a:t>. Liūdna</a:t>
                      </a:r>
                    </a:p>
                    <a:p>
                      <a:pPr>
                        <a:lnSpc>
                          <a:spcPct val="100000"/>
                        </a:lnSpc>
                      </a:pPr>
                      <a:r>
                        <a:rPr lang="lt-LT" sz="1200" b="1" i="1" dirty="0" smtClean="0">
                          <a:latin typeface="Times New Roman" panose="02020603050405020304" pitchFamily="18" charset="0"/>
                          <a:cs typeface="Times New Roman" panose="02020603050405020304" pitchFamily="18" charset="0"/>
                        </a:rPr>
                        <a:t>pasaka. </a:t>
                      </a:r>
                      <a:r>
                        <a:rPr lang="lt-LT" sz="1200" b="1" i="0" dirty="0" smtClean="0">
                          <a:latin typeface="Times New Roman" panose="02020603050405020304" pitchFamily="18" charset="0"/>
                          <a:cs typeface="Times New Roman" panose="02020603050405020304" pitchFamily="18" charset="0"/>
                        </a:rPr>
                        <a:t>Pasirinkti</a:t>
                      </a:r>
                    </a:p>
                    <a:p>
                      <a:pPr>
                        <a:lnSpc>
                          <a:spcPct val="100000"/>
                        </a:lnSpc>
                      </a:pPr>
                      <a:r>
                        <a:rPr lang="lt-LT" sz="1200" b="1" i="0" dirty="0" smtClean="0">
                          <a:latin typeface="Times New Roman" panose="02020603050405020304" pitchFamily="18" charset="0"/>
                          <a:cs typeface="Times New Roman" panose="02020603050405020304" pitchFamily="18" charset="0"/>
                        </a:rPr>
                        <a:t>apsakymai.</a:t>
                      </a:r>
                    </a:p>
                    <a:p>
                      <a:pPr>
                        <a:lnSpc>
                          <a:spcPct val="100000"/>
                        </a:lnSpc>
                      </a:pPr>
                      <a:r>
                        <a:rPr lang="lt-LT" sz="1200" b="1" i="0" dirty="0" smtClean="0">
                          <a:latin typeface="Times New Roman" panose="02020603050405020304" pitchFamily="18" charset="0"/>
                          <a:cs typeface="Times New Roman" panose="02020603050405020304" pitchFamily="18" charset="0"/>
                        </a:rPr>
                        <a:t>J. Tumas-Vaižgantas.</a:t>
                      </a:r>
                    </a:p>
                    <a:p>
                      <a:pPr>
                        <a:lnSpc>
                          <a:spcPct val="100000"/>
                        </a:lnSpc>
                      </a:pPr>
                      <a:r>
                        <a:rPr lang="lt-LT" sz="1200" b="1" i="1" dirty="0" smtClean="0">
                          <a:latin typeface="Times New Roman" panose="02020603050405020304" pitchFamily="18" charset="0"/>
                          <a:cs typeface="Times New Roman" panose="02020603050405020304" pitchFamily="18" charset="0"/>
                        </a:rPr>
                        <a:t>Dėdės ir dėdienės.</a:t>
                      </a:r>
                    </a:p>
                    <a:p>
                      <a:pPr>
                        <a:lnSpc>
                          <a:spcPct val="100000"/>
                        </a:lnSpc>
                      </a:pPr>
                      <a:r>
                        <a:rPr lang="lt-LT" sz="1200" i="0" dirty="0" smtClean="0">
                          <a:latin typeface="Times New Roman" panose="02020603050405020304" pitchFamily="18" charset="0"/>
                          <a:cs typeface="Times New Roman" panose="02020603050405020304" pitchFamily="18" charset="0"/>
                        </a:rPr>
                        <a:t>V. Krėvė. </a:t>
                      </a:r>
                      <a:r>
                        <a:rPr lang="lt-LT" sz="1200" i="1" dirty="0" smtClean="0">
                          <a:latin typeface="Times New Roman" panose="02020603050405020304" pitchFamily="18" charset="0"/>
                          <a:cs typeface="Times New Roman" panose="02020603050405020304" pitchFamily="18" charset="0"/>
                        </a:rPr>
                        <a:t>Skirgaila</a:t>
                      </a:r>
                      <a:endParaRPr lang="en-US" sz="1200" i="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nSpc>
                          <a:spcPct val="100000"/>
                        </a:lnSpc>
                        <a:spcBef>
                          <a:spcPts val="600"/>
                        </a:spcBef>
                        <a:spcAft>
                          <a:spcPts val="600"/>
                        </a:spcAft>
                        <a:buFontTx/>
                        <a:buNone/>
                      </a:pPr>
                      <a:r>
                        <a:rPr lang="lt-LT" sz="1200" b="0" i="0" u="none" dirty="0" smtClean="0">
                          <a:latin typeface="Times New Roman" panose="02020603050405020304" pitchFamily="18" charset="0"/>
                          <a:cs typeface="Times New Roman" panose="02020603050405020304" pitchFamily="18" charset="0"/>
                        </a:rPr>
                        <a:t>A.</a:t>
                      </a:r>
                      <a:r>
                        <a:rPr lang="lt-LT" sz="1200" b="0" i="0" u="none" baseline="0" dirty="0" smtClean="0">
                          <a:latin typeface="Times New Roman" panose="02020603050405020304" pitchFamily="18" charset="0"/>
                          <a:cs typeface="Times New Roman" panose="02020603050405020304" pitchFamily="18" charset="0"/>
                        </a:rPr>
                        <a:t> </a:t>
                      </a:r>
                      <a:r>
                        <a:rPr lang="lt-LT" sz="1200" b="0" i="0" u="none" dirty="0" smtClean="0">
                          <a:latin typeface="Times New Roman" panose="02020603050405020304" pitchFamily="18" charset="0"/>
                          <a:cs typeface="Times New Roman" panose="02020603050405020304" pitchFamily="18" charset="0"/>
                        </a:rPr>
                        <a:t>Čechovas. </a:t>
                      </a:r>
                      <a:r>
                        <a:rPr lang="lt-LT" sz="1200" b="0" i="1" u="none" dirty="0" smtClean="0">
                          <a:latin typeface="Times New Roman" panose="02020603050405020304" pitchFamily="18" charset="0"/>
                          <a:cs typeface="Times New Roman" panose="02020603050405020304" pitchFamily="18" charset="0"/>
                        </a:rPr>
                        <a:t>Storasis ir</a:t>
                      </a:r>
                      <a:r>
                        <a:rPr lang="lt-LT" sz="1200" b="0" i="1" u="none" baseline="0" dirty="0" smtClean="0">
                          <a:latin typeface="Times New Roman" panose="02020603050405020304" pitchFamily="18" charset="0"/>
                          <a:cs typeface="Times New Roman" panose="02020603050405020304" pitchFamily="18" charset="0"/>
                        </a:rPr>
                        <a:t> </a:t>
                      </a:r>
                      <a:r>
                        <a:rPr lang="lt-LT" sz="1200" b="0" i="1" u="none" dirty="0" smtClean="0">
                          <a:latin typeface="Times New Roman" panose="02020603050405020304" pitchFamily="18" charset="0"/>
                          <a:cs typeface="Times New Roman" panose="02020603050405020304" pitchFamily="18" charset="0"/>
                        </a:rPr>
                        <a:t>plonasis. Žmogus futliare.</a:t>
                      </a:r>
                      <a:br>
                        <a:rPr lang="lt-LT" sz="1200" b="0" i="1" u="none" dirty="0" smtClean="0">
                          <a:latin typeface="Times New Roman" panose="02020603050405020304" pitchFamily="18" charset="0"/>
                          <a:cs typeface="Times New Roman" panose="02020603050405020304" pitchFamily="18" charset="0"/>
                        </a:rPr>
                      </a:br>
                      <a:r>
                        <a:rPr lang="lt-LT" sz="1200" b="0" i="0" u="none" dirty="0" smtClean="0">
                          <a:latin typeface="Times New Roman" panose="02020603050405020304" pitchFamily="18" charset="0"/>
                          <a:cs typeface="Times New Roman" panose="02020603050405020304" pitchFamily="18" charset="0"/>
                        </a:rPr>
                        <a:t>Gi de </a:t>
                      </a:r>
                      <a:r>
                        <a:rPr lang="lt-LT" sz="1200" b="0" i="0" u="none" dirty="0" err="1" smtClean="0">
                          <a:latin typeface="Times New Roman" panose="02020603050405020304" pitchFamily="18" charset="0"/>
                          <a:cs typeface="Times New Roman" panose="02020603050405020304" pitchFamily="18" charset="0"/>
                        </a:rPr>
                        <a:t>Mopasanas</a:t>
                      </a:r>
                      <a:r>
                        <a:rPr lang="lt-LT" sz="1200" b="0" i="0" u="none" dirty="0" smtClean="0">
                          <a:latin typeface="Times New Roman" panose="02020603050405020304" pitchFamily="18" charset="0"/>
                          <a:cs typeface="Times New Roman" panose="02020603050405020304" pitchFamily="18" charset="0"/>
                        </a:rPr>
                        <a:t> (</a:t>
                      </a:r>
                      <a:r>
                        <a:rPr lang="lt-LT" sz="1200" b="0" i="0" u="none" dirty="0" err="1" smtClean="0">
                          <a:latin typeface="Times New Roman" panose="02020603050405020304" pitchFamily="18" charset="0"/>
                          <a:cs typeface="Times New Roman" panose="02020603050405020304" pitchFamily="18" charset="0"/>
                        </a:rPr>
                        <a:t>Guy</a:t>
                      </a:r>
                      <a:r>
                        <a:rPr lang="lt-LT" sz="1200" b="0" i="0" u="none" dirty="0" smtClean="0">
                          <a:latin typeface="Times New Roman" panose="02020603050405020304" pitchFamily="18" charset="0"/>
                          <a:cs typeface="Times New Roman" panose="02020603050405020304" pitchFamily="18" charset="0"/>
                        </a:rPr>
                        <a:t> de</a:t>
                      </a:r>
                      <a:r>
                        <a:rPr lang="lt-LT" sz="1200" b="0" i="0" u="none" baseline="0" dirty="0" smtClean="0">
                          <a:latin typeface="Times New Roman" panose="02020603050405020304" pitchFamily="18" charset="0"/>
                          <a:cs typeface="Times New Roman" panose="02020603050405020304" pitchFamily="18" charset="0"/>
                        </a:rPr>
                        <a:t> </a:t>
                      </a:r>
                      <a:r>
                        <a:rPr lang="lt-LT" sz="1200" b="0" i="0" u="none" dirty="0" err="1" smtClean="0">
                          <a:latin typeface="Times New Roman" panose="02020603050405020304" pitchFamily="18" charset="0"/>
                          <a:cs typeface="Times New Roman" panose="02020603050405020304" pitchFamily="18" charset="0"/>
                        </a:rPr>
                        <a:t>Maupassant</a:t>
                      </a:r>
                      <a:r>
                        <a:rPr lang="lt-LT" sz="1200" b="0" i="0" u="none" dirty="0" smtClean="0">
                          <a:latin typeface="Times New Roman" panose="02020603050405020304" pitchFamily="18" charset="0"/>
                          <a:cs typeface="Times New Roman" panose="02020603050405020304" pitchFamily="18" charset="0"/>
                        </a:rPr>
                        <a:t>). </a:t>
                      </a:r>
                      <a:r>
                        <a:rPr lang="lt-LT" sz="1200" b="0" i="1" u="none" dirty="0" smtClean="0">
                          <a:latin typeface="Times New Roman" panose="02020603050405020304" pitchFamily="18" charset="0"/>
                          <a:cs typeface="Times New Roman" panose="02020603050405020304" pitchFamily="18" charset="0"/>
                        </a:rPr>
                        <a:t>Pjeras ir Žanas.</a:t>
                      </a:r>
                      <a:br>
                        <a:rPr lang="lt-LT" sz="1200" b="0" i="1" u="none" dirty="0" smtClean="0">
                          <a:latin typeface="Times New Roman" panose="02020603050405020304" pitchFamily="18" charset="0"/>
                          <a:cs typeface="Times New Roman" panose="02020603050405020304" pitchFamily="18" charset="0"/>
                        </a:rPr>
                      </a:br>
                      <a:r>
                        <a:rPr lang="lt-LT" sz="1200" b="0" i="0" u="none" dirty="0" smtClean="0">
                          <a:latin typeface="Times New Roman" panose="02020603050405020304" pitchFamily="18" charset="0"/>
                          <a:cs typeface="Times New Roman" panose="02020603050405020304" pitchFamily="18" charset="0"/>
                        </a:rPr>
                        <a:t>Šatrijos Ragana. </a:t>
                      </a:r>
                      <a:r>
                        <a:rPr lang="lt-LT" sz="1200" b="0" i="1" u="none" dirty="0" smtClean="0">
                          <a:latin typeface="Times New Roman" panose="02020603050405020304" pitchFamily="18" charset="0"/>
                          <a:cs typeface="Times New Roman" panose="02020603050405020304" pitchFamily="18" charset="0"/>
                        </a:rPr>
                        <a:t>Sename</a:t>
                      </a:r>
                      <a:r>
                        <a:rPr lang="lt-LT" sz="1200" b="0" i="1" u="none" baseline="0" dirty="0" smtClean="0">
                          <a:latin typeface="Times New Roman" panose="02020603050405020304" pitchFamily="18" charset="0"/>
                          <a:cs typeface="Times New Roman" panose="02020603050405020304" pitchFamily="18" charset="0"/>
                        </a:rPr>
                        <a:t> </a:t>
                      </a:r>
                      <a:r>
                        <a:rPr lang="lt-LT" sz="1200" b="0" i="1" u="none" dirty="0" smtClean="0">
                          <a:latin typeface="Times New Roman" panose="02020603050405020304" pitchFamily="18" charset="0"/>
                          <a:cs typeface="Times New Roman" panose="02020603050405020304" pitchFamily="18" charset="0"/>
                        </a:rPr>
                        <a:t>dvare.</a:t>
                      </a:r>
                      <a:r>
                        <a:rPr lang="lt-LT" sz="1200" b="0" i="1" u="none" baseline="0" dirty="0" smtClean="0">
                          <a:latin typeface="Times New Roman" panose="02020603050405020304" pitchFamily="18" charset="0"/>
                          <a:cs typeface="Times New Roman" panose="02020603050405020304" pitchFamily="18" charset="0"/>
                        </a:rPr>
                        <a:t> </a:t>
                      </a:r>
                      <a:r>
                        <a:rPr lang="lt-LT" sz="1200" b="0" i="0" u="none" dirty="0" smtClean="0">
                          <a:latin typeface="Times New Roman" panose="02020603050405020304" pitchFamily="18" charset="0"/>
                          <a:cs typeface="Times New Roman" panose="02020603050405020304" pitchFamily="18" charset="0"/>
                        </a:rPr>
                        <a:t>Ignas Šeinius</a:t>
                      </a:r>
                      <a:r>
                        <a:rPr lang="lt-LT" sz="1200" b="0" i="1" u="none" dirty="0" smtClean="0">
                          <a:latin typeface="Times New Roman" panose="02020603050405020304" pitchFamily="18" charset="0"/>
                          <a:cs typeface="Times New Roman" panose="02020603050405020304" pitchFamily="18" charset="0"/>
                        </a:rPr>
                        <a:t>. Kuprelis.</a:t>
                      </a:r>
                      <a:r>
                        <a:rPr lang="lt-LT" sz="1200" b="0" i="1" u="none" baseline="0" dirty="0" smtClean="0">
                          <a:latin typeface="Times New Roman" panose="02020603050405020304" pitchFamily="18" charset="0"/>
                          <a:cs typeface="Times New Roman" panose="02020603050405020304" pitchFamily="18" charset="0"/>
                        </a:rPr>
                        <a:t/>
                      </a:r>
                      <a:br>
                        <a:rPr lang="lt-LT" sz="1200" b="0" i="1" u="none" baseline="0" dirty="0" smtClean="0">
                          <a:latin typeface="Times New Roman" panose="02020603050405020304" pitchFamily="18" charset="0"/>
                          <a:cs typeface="Times New Roman" panose="02020603050405020304" pitchFamily="18" charset="0"/>
                        </a:rPr>
                      </a:br>
                      <a:r>
                        <a:rPr lang="lt-LT" sz="1200" b="0" i="0" u="none" dirty="0" smtClean="0">
                          <a:latin typeface="Times New Roman" panose="02020603050405020304" pitchFamily="18" charset="0"/>
                          <a:cs typeface="Times New Roman" panose="02020603050405020304" pitchFamily="18" charset="0"/>
                        </a:rPr>
                        <a:t>B. Sruoga</a:t>
                      </a:r>
                      <a:r>
                        <a:rPr lang="lt-LT" sz="1200" b="0" i="1" u="none" dirty="0" smtClean="0">
                          <a:latin typeface="Times New Roman" panose="02020603050405020304" pitchFamily="18" charset="0"/>
                          <a:cs typeface="Times New Roman" panose="02020603050405020304" pitchFamily="18" charset="0"/>
                        </a:rPr>
                        <a:t>. Milžino</a:t>
                      </a:r>
                      <a:r>
                        <a:rPr lang="lt-LT" sz="1200" b="0" i="1" u="none" baseline="0" dirty="0" smtClean="0">
                          <a:latin typeface="Times New Roman" panose="02020603050405020304" pitchFamily="18" charset="0"/>
                          <a:cs typeface="Times New Roman" panose="02020603050405020304" pitchFamily="18" charset="0"/>
                        </a:rPr>
                        <a:t> </a:t>
                      </a:r>
                      <a:r>
                        <a:rPr lang="lt-LT" sz="1200" b="0" i="1" u="none" dirty="0" smtClean="0">
                          <a:latin typeface="Times New Roman" panose="02020603050405020304" pitchFamily="18" charset="0"/>
                          <a:cs typeface="Times New Roman" panose="02020603050405020304" pitchFamily="18" charset="0"/>
                        </a:rPr>
                        <a:t>paunksmė.</a:t>
                      </a:r>
                      <a:endParaRPr lang="en-US" sz="1200" b="0" i="1" u="none"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lt-LT" sz="1200" dirty="0" smtClean="0">
                          <a:latin typeface="Times New Roman" panose="02020603050405020304" pitchFamily="18" charset="0"/>
                          <a:cs typeface="Times New Roman" panose="02020603050405020304" pitchFamily="18" charset="0"/>
                        </a:rPr>
                        <a:t>XX a. pradžios literatūra.</a:t>
                      </a:r>
                    </a:p>
                    <a:p>
                      <a:pPr>
                        <a:lnSpc>
                          <a:spcPct val="100000"/>
                        </a:lnSpc>
                      </a:pPr>
                      <a:r>
                        <a:rPr lang="lt-LT" sz="1200" dirty="0" smtClean="0">
                          <a:latin typeface="Times New Roman" panose="02020603050405020304" pitchFamily="18" charset="0"/>
                          <a:cs typeface="Times New Roman" panose="02020603050405020304" pitchFamily="18" charset="0"/>
                        </a:rPr>
                        <a:t>Realizmas.</a:t>
                      </a:r>
                    </a:p>
                    <a:p>
                      <a:pPr>
                        <a:lnSpc>
                          <a:spcPct val="100000"/>
                        </a:lnSpc>
                      </a:pPr>
                      <a:r>
                        <a:rPr lang="lt-LT" sz="1200" dirty="0" smtClean="0">
                          <a:latin typeface="Times New Roman" panose="02020603050405020304" pitchFamily="18" charset="0"/>
                          <a:cs typeface="Times New Roman" panose="02020603050405020304" pitchFamily="18" charset="0"/>
                        </a:rPr>
                        <a:t>Psichologinė ir socialinė</a:t>
                      </a:r>
                    </a:p>
                    <a:p>
                      <a:pPr>
                        <a:lnSpc>
                          <a:spcPct val="100000"/>
                        </a:lnSpc>
                      </a:pPr>
                      <a:r>
                        <a:rPr lang="lt-LT" sz="1200" dirty="0" smtClean="0">
                          <a:latin typeface="Times New Roman" panose="02020603050405020304" pitchFamily="18" charset="0"/>
                          <a:cs typeface="Times New Roman" panose="02020603050405020304" pitchFamily="18" charset="0"/>
                        </a:rPr>
                        <a:t>tikrovės analizė.</a:t>
                      </a:r>
                    </a:p>
                    <a:p>
                      <a:pPr>
                        <a:lnSpc>
                          <a:spcPct val="100000"/>
                        </a:lnSpc>
                      </a:pPr>
                      <a:r>
                        <a:rPr lang="lt-LT" sz="1200" dirty="0" smtClean="0">
                          <a:latin typeface="Times New Roman" panose="02020603050405020304" pitchFamily="18" charset="0"/>
                          <a:cs typeface="Times New Roman" panose="02020603050405020304" pitchFamily="18" charset="0"/>
                        </a:rPr>
                        <a:t>Realizmo poetika.</a:t>
                      </a:r>
                    </a:p>
                    <a:p>
                      <a:pPr>
                        <a:lnSpc>
                          <a:spcPct val="100000"/>
                        </a:lnSpc>
                      </a:pPr>
                      <a:r>
                        <a:rPr lang="lt-LT" sz="1200" dirty="0" err="1" smtClean="0">
                          <a:latin typeface="Times New Roman" panose="02020603050405020304" pitchFamily="18" charset="0"/>
                          <a:cs typeface="Times New Roman" panose="02020603050405020304" pitchFamily="18" charset="0"/>
                        </a:rPr>
                        <a:t>Neoromantizmas</a:t>
                      </a:r>
                      <a:r>
                        <a:rPr lang="lt-LT" sz="1200" dirty="0" smtClean="0">
                          <a:latin typeface="Times New Roman" panose="02020603050405020304" pitchFamily="18" charset="0"/>
                          <a:cs typeface="Times New Roman" panose="02020603050405020304" pitchFamily="18" charset="0"/>
                        </a:rPr>
                        <a:t>:</a:t>
                      </a:r>
                    </a:p>
                    <a:p>
                      <a:pPr>
                        <a:lnSpc>
                          <a:spcPct val="100000"/>
                        </a:lnSpc>
                      </a:pPr>
                      <a:r>
                        <a:rPr lang="lt-LT" sz="1200" dirty="0" smtClean="0">
                          <a:latin typeface="Times New Roman" panose="02020603050405020304" pitchFamily="18" charset="0"/>
                          <a:cs typeface="Times New Roman" panose="02020603050405020304" pitchFamily="18" charset="0"/>
                        </a:rPr>
                        <a:t>romantizmo tąsa ir</a:t>
                      </a:r>
                    </a:p>
                    <a:p>
                      <a:pPr>
                        <a:lnSpc>
                          <a:spcPct val="100000"/>
                        </a:lnSpc>
                      </a:pPr>
                      <a:r>
                        <a:rPr lang="lt-LT" sz="1200" dirty="0" smtClean="0">
                          <a:latin typeface="Times New Roman" panose="02020603050405020304" pitchFamily="18" charset="0"/>
                          <a:cs typeface="Times New Roman" panose="02020603050405020304" pitchFamily="18" charset="0"/>
                        </a:rPr>
                        <a:t>modernizmo pradmenys. </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600"/>
                        </a:spcAft>
                      </a:pPr>
                      <a:r>
                        <a:rPr lang="lt-LT" sz="1200" dirty="0" smtClean="0">
                          <a:latin typeface="Times New Roman" panose="02020603050405020304" pitchFamily="18" charset="0"/>
                          <a:cs typeface="Times New Roman" panose="02020603050405020304" pitchFamily="18" charset="0"/>
                        </a:rPr>
                        <a:t>• Psichologiniai veikėjų paveikslai.</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Demokratinės nuostatos ir idėjos.</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Blogio kilmės, žmogaus ir visuomenės</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netobulumo klausimai. Moralinė </a:t>
                      </a:r>
                      <a:r>
                        <a:rPr lang="lt-LT" sz="1200" dirty="0" err="1" smtClean="0">
                          <a:latin typeface="Times New Roman" panose="02020603050405020304" pitchFamily="18" charset="0"/>
                          <a:cs typeface="Times New Roman" panose="02020603050405020304" pitchFamily="18" charset="0"/>
                        </a:rPr>
                        <a:t>atjauta</a:t>
                      </a:r>
                      <a:r>
                        <a:rPr lang="lt-LT" sz="1200" dirty="0" smtClean="0">
                          <a:latin typeface="Times New Roman" panose="02020603050405020304" pitchFamily="18" charset="0"/>
                          <a:cs typeface="Times New Roman" panose="02020603050405020304" pitchFamily="18" charset="0"/>
                        </a:rPr>
                        <a:t>.</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Žmogaus racionalumas bei iracionalumas: tarp</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sąmonės ir pasąmonės.</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Tautos likimo dramatizmas.</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Istorinio herojaus</a:t>
                      </a:r>
                      <a:r>
                        <a:rPr lang="lt-LT" sz="1200" baseline="0" dirty="0" smtClean="0">
                          <a:latin typeface="Times New Roman" panose="02020603050405020304" pitchFamily="18" charset="0"/>
                          <a:cs typeface="Times New Roman" panose="02020603050405020304" pitchFamily="18" charset="0"/>
                        </a:rPr>
                        <a:t> </a:t>
                      </a:r>
                      <a:r>
                        <a:rPr lang="lt-LT" sz="1200" dirty="0" err="1" smtClean="0">
                          <a:latin typeface="Times New Roman" panose="02020603050405020304" pitchFamily="18" charset="0"/>
                          <a:cs typeface="Times New Roman" panose="02020603050405020304" pitchFamily="18" charset="0"/>
                        </a:rPr>
                        <a:t>deheroizavimas</a:t>
                      </a:r>
                      <a:r>
                        <a:rPr lang="lt-LT" sz="1200" dirty="0" smtClean="0">
                          <a:latin typeface="Times New Roman" panose="02020603050405020304" pitchFamily="18" charset="0"/>
                          <a:cs typeface="Times New Roman" panose="02020603050405020304" pitchFamily="18" charset="0"/>
                        </a:rPr>
                        <a:t>.</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Pasakojimo lyrizmas.</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Modernioji tragedija.</a:t>
                      </a:r>
                      <a:br>
                        <a:rPr lang="lt-LT" sz="1200" dirty="0" smtClean="0">
                          <a:latin typeface="Times New Roman" panose="02020603050405020304" pitchFamily="18" charset="0"/>
                          <a:cs typeface="Times New Roman" panose="02020603050405020304" pitchFamily="18" charset="0"/>
                        </a:rPr>
                      </a:br>
                      <a:r>
                        <a:rPr lang="lt-LT" sz="1200" dirty="0" smtClean="0">
                          <a:latin typeface="Times New Roman" panose="02020603050405020304" pitchFamily="18" charset="0"/>
                          <a:cs typeface="Times New Roman" panose="02020603050405020304" pitchFamily="18" charset="0"/>
                        </a:rPr>
                        <a:t>• Epochą reprezentuojančios asmenybės:</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Mikalojus Konstantinas Čiurlionis, Vydūnas,</a:t>
                      </a:r>
                      <a:r>
                        <a:rPr lang="lt-LT" sz="1200" baseline="0" dirty="0" smtClean="0">
                          <a:latin typeface="Times New Roman" panose="02020603050405020304" pitchFamily="18" charset="0"/>
                          <a:cs typeface="Times New Roman" panose="02020603050405020304" pitchFamily="18" charset="0"/>
                        </a:rPr>
                        <a:t> </a:t>
                      </a:r>
                      <a:r>
                        <a:rPr lang="lt-LT" sz="1200" dirty="0" smtClean="0">
                          <a:latin typeface="Times New Roman" panose="02020603050405020304" pitchFamily="18" charset="0"/>
                          <a:cs typeface="Times New Roman" panose="02020603050405020304" pitchFamily="18" charset="0"/>
                        </a:rPr>
                        <a:t>Kazimieras </a:t>
                      </a:r>
                      <a:r>
                        <a:rPr lang="lt-LT" sz="1200" dirty="0" err="1" smtClean="0">
                          <a:latin typeface="Times New Roman" panose="02020603050405020304" pitchFamily="18" charset="0"/>
                          <a:cs typeface="Times New Roman" panose="02020603050405020304" pitchFamily="18" charset="0"/>
                        </a:rPr>
                        <a:t>Būga</a:t>
                      </a:r>
                      <a:r>
                        <a:rPr lang="lt-LT" sz="1200" dirty="0" smtClean="0">
                          <a:latin typeface="Times New Roman" panose="02020603050405020304" pitchFamily="18" charset="0"/>
                          <a:cs typeface="Times New Roman" panose="02020603050405020304" pitchFamily="18" charset="0"/>
                        </a:rPr>
                        <a:t>, Mykolas Riomeris.</a:t>
                      </a:r>
                      <a:endParaRPr lang="en-US"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48</a:t>
            </a:fld>
            <a:endParaRPr lang="en-GB" altLang="lt-LT"/>
          </a:p>
        </p:txBody>
      </p:sp>
      <p:sp>
        <p:nvSpPr>
          <p:cNvPr id="5" name="Pavadinimas 1"/>
          <p:cNvSpPr>
            <a:spLocks noGrp="1"/>
          </p:cNvSpPr>
          <p:nvPr>
            <p:ph type="title"/>
          </p:nvPr>
        </p:nvSpPr>
        <p:spPr>
          <a:xfrm>
            <a:off x="816821" y="5334947"/>
            <a:ext cx="7792792" cy="758349"/>
          </a:xfrm>
        </p:spPr>
        <p:txBody>
          <a:bodyPr/>
          <a:lstStyle/>
          <a:p>
            <a:r>
              <a:rPr lang="en-US" sz="1400" dirty="0">
                <a:latin typeface="Times New Roman" panose="02020603050405020304" pitchFamily="18" charset="0"/>
                <a:cs typeface="Times New Roman" panose="02020603050405020304" pitchFamily="18" charset="0"/>
                <a:hlinkClick r:id="rId2"/>
              </a:rPr>
              <a:t>https://www.smm.lt/uploads/documents/svietimas/ugdymo-programos/vidurinis-ugdymas/Kalbos_2_priedas.pdf</a:t>
            </a: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66840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9160" y="404664"/>
            <a:ext cx="8222878" cy="1944216"/>
          </a:xfrm>
        </p:spPr>
        <p:txBody>
          <a:bodyPr/>
          <a:lstStyle/>
          <a:p>
            <a:r>
              <a:rPr lang="lt-LT" dirty="0" smtClean="0"/>
              <a:t>Anykščių krašto rašytojai pagrindinio ir vidurinio ugdymo lietuvių kalbos ir literatūros bendrosiose programose... </a:t>
            </a: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49</a:t>
            </a:fld>
            <a:endParaRPr lang="en-GB" altLang="lt-LT"/>
          </a:p>
        </p:txBody>
      </p:sp>
      <p:sp>
        <p:nvSpPr>
          <p:cNvPr id="3" name="Turinio vietos rezervavimo ženklas 2"/>
          <p:cNvSpPr>
            <a:spLocks noGrp="1"/>
          </p:cNvSpPr>
          <p:nvPr>
            <p:ph idx="1"/>
          </p:nvPr>
        </p:nvSpPr>
        <p:spPr>
          <a:xfrm>
            <a:off x="611560" y="2348880"/>
            <a:ext cx="8072438" cy="3896345"/>
          </a:xfrm>
        </p:spPr>
        <p:txBody>
          <a:bodyPr/>
          <a:lstStyle/>
          <a:p>
            <a:pPr marL="0" lvl="0" indent="0" algn="ctr">
              <a:buNone/>
            </a:pPr>
            <a:r>
              <a:rPr lang="lt-LT" sz="2800" dirty="0">
                <a:latin typeface="Times New Roman" panose="02020603050405020304" pitchFamily="18" charset="0"/>
                <a:cs typeface="Times New Roman" panose="02020603050405020304" pitchFamily="18" charset="0"/>
              </a:rPr>
              <a:t>A. Baranauskas</a:t>
            </a:r>
          </a:p>
          <a:p>
            <a:pPr marL="0" lvl="0" indent="0" algn="ctr">
              <a:buNone/>
            </a:pPr>
            <a:r>
              <a:rPr lang="lt-LT" sz="2800" dirty="0">
                <a:latin typeface="Times New Roman" panose="02020603050405020304" pitchFamily="18" charset="0"/>
                <a:cs typeface="Times New Roman" panose="02020603050405020304" pitchFamily="18" charset="0"/>
              </a:rPr>
              <a:t>J. Biliūnas </a:t>
            </a:r>
          </a:p>
          <a:p>
            <a:pPr marL="0" lvl="0" indent="0" algn="ctr">
              <a:buNone/>
            </a:pPr>
            <a:r>
              <a:rPr lang="lt-LT" sz="2800" dirty="0">
                <a:latin typeface="Times New Roman" panose="02020603050405020304" pitchFamily="18" charset="0"/>
                <a:cs typeface="Times New Roman" panose="02020603050405020304" pitchFamily="18" charset="0"/>
              </a:rPr>
              <a:t>J. </a:t>
            </a:r>
            <a:r>
              <a:rPr lang="lt-LT" sz="2800" dirty="0" smtClean="0">
                <a:latin typeface="Times New Roman" panose="02020603050405020304" pitchFamily="18" charset="0"/>
                <a:cs typeface="Times New Roman" panose="02020603050405020304" pitchFamily="18" charset="0"/>
              </a:rPr>
              <a:t>Tumas-Vaižgantas</a:t>
            </a:r>
          </a:p>
          <a:p>
            <a:pPr marL="0" lvl="0" indent="0" algn="ctr">
              <a:buNone/>
            </a:pPr>
            <a:endParaRPr lang="lt-LT" sz="2800" dirty="0">
              <a:latin typeface="Times New Roman" panose="02020603050405020304" pitchFamily="18" charset="0"/>
              <a:cs typeface="Times New Roman" panose="02020603050405020304" pitchFamily="18" charset="0"/>
            </a:endParaRPr>
          </a:p>
          <a:p>
            <a:pPr marL="0" lvl="0" indent="0" algn="ctr">
              <a:buNone/>
            </a:pPr>
            <a:r>
              <a:rPr lang="lt-LT" sz="2800" dirty="0">
                <a:latin typeface="Times New Roman" panose="02020603050405020304" pitchFamily="18" charset="0"/>
                <a:cs typeface="Times New Roman" panose="02020603050405020304" pitchFamily="18" charset="0"/>
              </a:rPr>
              <a:t>K. </a:t>
            </a:r>
            <a:r>
              <a:rPr lang="lt-LT" sz="2800" dirty="0" smtClean="0">
                <a:latin typeface="Times New Roman" panose="02020603050405020304" pitchFamily="18" charset="0"/>
                <a:cs typeface="Times New Roman" panose="02020603050405020304" pitchFamily="18" charset="0"/>
              </a:rPr>
              <a:t>Sirvydas</a:t>
            </a:r>
          </a:p>
          <a:p>
            <a:pPr marL="0" lvl="0" indent="0" algn="ctr">
              <a:buNone/>
            </a:pPr>
            <a:endParaRPr lang="lt-LT" sz="2800" dirty="0">
              <a:latin typeface="Times New Roman" panose="02020603050405020304" pitchFamily="18" charset="0"/>
              <a:cs typeface="Times New Roman" panose="02020603050405020304" pitchFamily="18" charset="0"/>
            </a:endParaRPr>
          </a:p>
          <a:p>
            <a:pPr marL="0" lvl="0" indent="0" algn="ctr">
              <a:buNone/>
            </a:pPr>
            <a:r>
              <a:rPr lang="lt-LT" sz="2800" dirty="0">
                <a:latin typeface="Times New Roman" panose="02020603050405020304" pitchFamily="18" charset="0"/>
                <a:cs typeface="Times New Roman" panose="02020603050405020304" pitchFamily="18" charset="0"/>
              </a:rPr>
              <a:t>P. </a:t>
            </a:r>
            <a:r>
              <a:rPr lang="lt-LT" sz="2800" dirty="0" err="1">
                <a:latin typeface="Times New Roman" panose="02020603050405020304" pitchFamily="18" charset="0"/>
                <a:cs typeface="Times New Roman" panose="02020603050405020304" pitchFamily="18" charset="0"/>
              </a:rPr>
              <a:t>Tarasenka</a:t>
            </a:r>
            <a:endParaRPr lang="lt-LT" sz="2800" dirty="0">
              <a:latin typeface="Times New Roman" panose="02020603050405020304" pitchFamily="18" charset="0"/>
              <a:cs typeface="Times New Roman" panose="02020603050405020304" pitchFamily="18" charset="0"/>
            </a:endParaRPr>
          </a:p>
          <a:p>
            <a:pPr marL="0" lvl="0" indent="0" algn="ctr">
              <a:buNone/>
            </a:pPr>
            <a:r>
              <a:rPr lang="lt-LT" sz="2800" dirty="0">
                <a:latin typeface="Times New Roman" panose="02020603050405020304" pitchFamily="18" charset="0"/>
                <a:cs typeface="Times New Roman" panose="02020603050405020304" pitchFamily="18" charset="0"/>
              </a:rPr>
              <a:t>S. </a:t>
            </a:r>
            <a:r>
              <a:rPr lang="lt-LT" sz="2800" dirty="0" err="1">
                <a:latin typeface="Times New Roman" panose="02020603050405020304" pitchFamily="18" charset="0"/>
                <a:cs typeface="Times New Roman" panose="02020603050405020304" pitchFamily="18" charset="0"/>
              </a:rPr>
              <a:t>Zobarskas</a:t>
            </a:r>
            <a:r>
              <a:rPr lang="lt-LT" sz="2800" dirty="0">
                <a:latin typeface="Times New Roman" panose="02020603050405020304" pitchFamily="18" charset="0"/>
                <a:cs typeface="Times New Roman" panose="02020603050405020304" pitchFamily="18" charset="0"/>
              </a:rPr>
              <a:t> </a:t>
            </a:r>
          </a:p>
          <a:p>
            <a:pPr marL="0" lvl="0" indent="0" algn="ctr">
              <a:buNone/>
            </a:pPr>
            <a:r>
              <a:rPr lang="lt-LT" sz="2800" dirty="0">
                <a:latin typeface="Times New Roman" panose="02020603050405020304" pitchFamily="18" charset="0"/>
                <a:cs typeface="Times New Roman" panose="02020603050405020304" pitchFamily="18" charset="0"/>
              </a:rPr>
              <a:t>A. Žukauskas-Vienuolis</a:t>
            </a:r>
          </a:p>
          <a:p>
            <a:pPr marL="0" indent="0">
              <a:buNone/>
            </a:pPr>
            <a:endParaRPr lang="en-US" dirty="0"/>
          </a:p>
        </p:txBody>
      </p:sp>
    </p:spTree>
    <p:extLst>
      <p:ext uri="{BB962C8B-B14F-4D97-AF65-F5344CB8AC3E}">
        <p14:creationId xmlns:p14="http://schemas.microsoft.com/office/powerpoint/2010/main" val="110726342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50</a:t>
            </a:fld>
            <a:endParaRPr lang="en-GB" altLang="lt-LT"/>
          </a:p>
        </p:txBody>
      </p:sp>
      <p:sp>
        <p:nvSpPr>
          <p:cNvPr id="9" name="Teksto vietos rezervavimo ženklas 4"/>
          <p:cNvSpPr>
            <a:spLocks noGrp="1"/>
          </p:cNvSpPr>
          <p:nvPr>
            <p:ph type="body" sz="quarter" idx="3"/>
          </p:nvPr>
        </p:nvSpPr>
        <p:spPr>
          <a:xfrm>
            <a:off x="784711" y="5569127"/>
            <a:ext cx="8064895" cy="676098"/>
          </a:xfrm>
        </p:spPr>
        <p:txBody>
          <a:bodyPr/>
          <a:lstStyle/>
          <a:p>
            <a:pPr algn="ctr"/>
            <a:r>
              <a:rPr lang="fi-FI" sz="1400" b="0" dirty="0">
                <a:solidFill>
                  <a:srgbClr val="333333"/>
                </a:solidFill>
                <a:latin typeface="Times New Roman" panose="02020603050405020304" pitchFamily="18" charset="0"/>
                <a:cs typeface="Times New Roman" panose="02020603050405020304" pitchFamily="18" charset="0"/>
              </a:rPr>
              <a:t>Lietuviška chrestomatija / parengē kun. Antanas Milukas. - 1901.</a:t>
            </a:r>
          </a:p>
          <a:p>
            <a:pPr algn="ctr"/>
            <a:r>
              <a:rPr lang="en-US" sz="1400" b="0" dirty="0">
                <a:latin typeface="Times New Roman" panose="02020603050405020304" pitchFamily="18" charset="0"/>
                <a:cs typeface="Times New Roman" panose="02020603050405020304" pitchFamily="18" charset="0"/>
                <a:hlinkClick r:id="rId2"/>
              </a:rPr>
              <a:t>https://www.epaveldas.lt/object/recordDescription/LNB/LNB09A3E940</a:t>
            </a:r>
            <a:endParaRPr lang="lt-LT" sz="1400" b="0" dirty="0">
              <a:latin typeface="Times New Roman" panose="02020603050405020304" pitchFamily="18" charset="0"/>
              <a:cs typeface="Times New Roman" panose="02020603050405020304" pitchFamily="18" charset="0"/>
            </a:endParaRPr>
          </a:p>
        </p:txBody>
      </p:sp>
      <p:pic>
        <p:nvPicPr>
          <p:cNvPr id="10242" name="Picture 2" descr="https://www.epaveldas.lt/recordImageSmall/LNB/LNB09A3E940?exId=144080&amp;seqNr=1"/>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5133172" y="1531986"/>
            <a:ext cx="2482608" cy="4097345"/>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s://www.epaveldas.lt/recordImageSmall/LNB/LNB09A3E940?exId=144080&amp;seqNr=4"/>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bwMode="auto">
          <a:xfrm>
            <a:off x="1511660" y="1522095"/>
            <a:ext cx="2603711" cy="4075055"/>
          </a:xfrm>
          <a:prstGeom prst="rect">
            <a:avLst/>
          </a:prstGeom>
          <a:noFill/>
          <a:extLst>
            <a:ext uri="{909E8E84-426E-40DD-AFC4-6F175D3DCCD1}">
              <a14:hiddenFill xmlns:a14="http://schemas.microsoft.com/office/drawing/2010/main">
                <a:solidFill>
                  <a:srgbClr val="FFFFFF"/>
                </a:solidFill>
              </a14:hiddenFill>
            </a:ext>
          </a:extLst>
        </p:spPr>
      </p:pic>
      <p:sp>
        <p:nvSpPr>
          <p:cNvPr id="10" name="Pavadinimas 1"/>
          <p:cNvSpPr>
            <a:spLocks noGrp="1"/>
          </p:cNvSpPr>
          <p:nvPr>
            <p:ph type="title"/>
          </p:nvPr>
        </p:nvSpPr>
        <p:spPr>
          <a:xfrm>
            <a:off x="543496" y="466141"/>
            <a:ext cx="8224838" cy="1025525"/>
          </a:xfrm>
        </p:spPr>
        <p:txBody>
          <a:bodyPr/>
          <a:lstStyle/>
          <a:p>
            <a:r>
              <a:rPr lang="lt-LT" dirty="0" smtClean="0"/>
              <a:t/>
            </a:r>
            <a:br>
              <a:rPr lang="lt-LT" dirty="0" smtClean="0"/>
            </a:br>
            <a:r>
              <a:rPr lang="lt-LT" dirty="0" smtClean="0"/>
              <a:t>Iš </a:t>
            </a:r>
            <a:r>
              <a:rPr lang="lt-LT" dirty="0"/>
              <a:t>lietuvių kalbos ir literatūros ugdymo(</a:t>
            </a:r>
            <a:r>
              <a:rPr lang="lt-LT" dirty="0" err="1"/>
              <a:t>si</a:t>
            </a:r>
            <a:r>
              <a:rPr lang="lt-LT" dirty="0"/>
              <a:t>) istorijos</a:t>
            </a:r>
            <a:r>
              <a:rPr lang="lt-LT" dirty="0" smtClean="0"/>
              <a:t>...</a:t>
            </a:r>
            <a:br>
              <a:rPr lang="lt-LT" dirty="0" smtClean="0"/>
            </a:br>
            <a:endParaRPr lang="en-US" dirty="0"/>
          </a:p>
        </p:txBody>
      </p:sp>
    </p:spTree>
    <p:extLst>
      <p:ext uri="{BB962C8B-B14F-4D97-AF65-F5344CB8AC3E}">
        <p14:creationId xmlns:p14="http://schemas.microsoft.com/office/powerpoint/2010/main" val="363241237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51</a:t>
            </a:fld>
            <a:endParaRPr lang="en-GB" altLang="lt-LT"/>
          </a:p>
        </p:txBody>
      </p:sp>
      <p:pic>
        <p:nvPicPr>
          <p:cNvPr id="11" name="Picture 2" descr="https://www.epaveldas.lt/recordImageSmall/LNB/LNB09A3E940?exId=144080&amp;seqNr=115"/>
          <p:cNvPicPr>
            <a:picLocks noGrp="1" noChangeAspect="1" noChangeArrowheads="1"/>
          </p:cNvPicPr>
          <p:nvPr>
            <p:ph sz="quarter" idx="4"/>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567794"/>
            <a:ext cx="2552007" cy="3948545"/>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https://www.epaveldas.lt/recordImageSmall/LNB/LNB09A3E940?exId=144080&amp;seqNr=133"/>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292080" y="567794"/>
            <a:ext cx="2626792" cy="3951288"/>
          </a:xfrm>
          <a:prstGeom prst="rect">
            <a:avLst/>
          </a:prstGeom>
          <a:noFill/>
          <a:extLst>
            <a:ext uri="{909E8E84-426E-40DD-AFC4-6F175D3DCCD1}">
              <a14:hiddenFill xmlns:a14="http://schemas.microsoft.com/office/drawing/2010/main">
                <a:solidFill>
                  <a:srgbClr val="FFFFFF"/>
                </a:solidFill>
              </a14:hiddenFill>
            </a:ext>
          </a:extLst>
        </p:spPr>
      </p:pic>
      <p:sp>
        <p:nvSpPr>
          <p:cNvPr id="14" name="Turinio vietos rezervavimo ženklas 1"/>
          <p:cNvSpPr>
            <a:spLocks noGrp="1"/>
          </p:cNvSpPr>
          <p:nvPr>
            <p:ph type="body" sz="quarter" idx="3"/>
          </p:nvPr>
        </p:nvSpPr>
        <p:spPr>
          <a:xfrm>
            <a:off x="863588" y="4612436"/>
            <a:ext cx="8064896" cy="900323"/>
          </a:xfrm>
        </p:spPr>
        <p:txBody>
          <a:bodyPr/>
          <a:lstStyle/>
          <a:p>
            <a:pPr marL="0" indent="0">
              <a:buNone/>
            </a:pPr>
            <a:r>
              <a:rPr lang="lt-LT" sz="2800" b="0" dirty="0" smtClean="0">
                <a:latin typeface="Times New Roman" panose="02020603050405020304" pitchFamily="18" charset="0"/>
                <a:cs typeface="Times New Roman" panose="02020603050405020304" pitchFamily="18" charset="0"/>
              </a:rPr>
              <a:t>A. Baranauskas </a:t>
            </a:r>
            <a:r>
              <a:rPr lang="lt-LT" sz="2800" b="0" i="1" dirty="0" smtClean="0">
                <a:latin typeface="Times New Roman" panose="02020603050405020304" pitchFamily="18" charset="0"/>
                <a:cs typeface="Times New Roman" panose="02020603050405020304" pitchFamily="18" charset="0"/>
              </a:rPr>
              <a:t>Lietuvos senovės paminėjimas</a:t>
            </a:r>
          </a:p>
          <a:p>
            <a:pPr marL="0" indent="0">
              <a:buNone/>
            </a:pPr>
            <a:r>
              <a:rPr lang="lt-LT" sz="2800" b="0" dirty="0" smtClean="0">
                <a:latin typeface="Times New Roman" panose="02020603050405020304" pitchFamily="18" charset="0"/>
                <a:cs typeface="Times New Roman" panose="02020603050405020304" pitchFamily="18" charset="0"/>
              </a:rPr>
              <a:t>A. Baranauskas </a:t>
            </a:r>
            <a:r>
              <a:rPr lang="lt-LT" sz="2800" b="0" i="1" dirty="0">
                <a:latin typeface="Times New Roman" panose="02020603050405020304" pitchFamily="18" charset="0"/>
                <a:cs typeface="Times New Roman" panose="02020603050405020304" pitchFamily="18" charset="0"/>
              </a:rPr>
              <a:t>P</a:t>
            </a:r>
            <a:r>
              <a:rPr lang="lt-LT" sz="2800" b="0" i="1" dirty="0" smtClean="0">
                <a:latin typeface="Times New Roman" panose="02020603050405020304" pitchFamily="18" charset="0"/>
                <a:cs typeface="Times New Roman" panose="02020603050405020304" pitchFamily="18" charset="0"/>
              </a:rPr>
              <a:t>asikalbėjimas giesmininko su </a:t>
            </a:r>
            <a:r>
              <a:rPr lang="lt-LT" sz="2800" b="0" i="1" dirty="0">
                <a:latin typeface="Times New Roman" panose="02020603050405020304" pitchFamily="18" charset="0"/>
                <a:cs typeface="Times New Roman" panose="02020603050405020304" pitchFamily="18" charset="0"/>
              </a:rPr>
              <a:t>L</a:t>
            </a:r>
            <a:r>
              <a:rPr lang="lt-LT" sz="2800" b="0" i="1" dirty="0" smtClean="0">
                <a:latin typeface="Times New Roman" panose="02020603050405020304" pitchFamily="18" charset="0"/>
                <a:cs typeface="Times New Roman" panose="02020603050405020304" pitchFamily="18" charset="0"/>
              </a:rPr>
              <a:t>ietuva</a:t>
            </a:r>
            <a:endParaRPr lang="en-US" sz="2800" b="0" i="1" dirty="0">
              <a:latin typeface="Times New Roman" panose="02020603050405020304" pitchFamily="18" charset="0"/>
              <a:cs typeface="Times New Roman" panose="02020603050405020304" pitchFamily="18" charset="0"/>
            </a:endParaRPr>
          </a:p>
        </p:txBody>
      </p:sp>
      <p:sp>
        <p:nvSpPr>
          <p:cNvPr id="17" name="Teksto vietos rezervavimo ženklas 4"/>
          <p:cNvSpPr>
            <a:spLocks noGrp="1"/>
          </p:cNvSpPr>
          <p:nvPr>
            <p:ph type="body" sz="quarter" idx="3"/>
          </p:nvPr>
        </p:nvSpPr>
        <p:spPr>
          <a:xfrm>
            <a:off x="784711" y="5473030"/>
            <a:ext cx="8064895" cy="676098"/>
          </a:xfrm>
        </p:spPr>
        <p:txBody>
          <a:bodyPr/>
          <a:lstStyle/>
          <a:p>
            <a:pPr algn="ctr"/>
            <a:r>
              <a:rPr lang="fi-FI" sz="1400" b="0" dirty="0">
                <a:solidFill>
                  <a:srgbClr val="333333"/>
                </a:solidFill>
                <a:latin typeface="Times New Roman" panose="02020603050405020304" pitchFamily="18" charset="0"/>
                <a:cs typeface="Times New Roman" panose="02020603050405020304" pitchFamily="18" charset="0"/>
              </a:rPr>
              <a:t>Lietuviška chrestomatija / parengē kun. Antanas Milukas. - 1901.</a:t>
            </a:r>
          </a:p>
          <a:p>
            <a:pPr algn="ctr"/>
            <a:r>
              <a:rPr lang="en-US" sz="1400" dirty="0">
                <a:latin typeface="Times New Roman" panose="02020603050405020304" pitchFamily="18" charset="0"/>
                <a:cs typeface="Times New Roman" panose="02020603050405020304" pitchFamily="18" charset="0"/>
                <a:hlinkClick r:id="rId4"/>
              </a:rPr>
              <a:t>https://www.epaveldas.lt/object/recordDescription/LNB/LNB09A3E940</a:t>
            </a:r>
            <a:endParaRPr lang="lt-LT" sz="14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971675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52</a:t>
            </a:fld>
            <a:endParaRPr lang="en-GB" altLang="lt-LT"/>
          </a:p>
        </p:txBody>
      </p:sp>
      <p:sp>
        <p:nvSpPr>
          <p:cNvPr id="9" name="Teksto vietos rezervavimo ženklas 4"/>
          <p:cNvSpPr>
            <a:spLocks noGrp="1"/>
          </p:cNvSpPr>
          <p:nvPr>
            <p:ph type="body" sz="quarter" idx="3"/>
          </p:nvPr>
        </p:nvSpPr>
        <p:spPr>
          <a:xfrm>
            <a:off x="784711" y="5569127"/>
            <a:ext cx="8064895" cy="676098"/>
          </a:xfrm>
        </p:spPr>
        <p:txBody>
          <a:bodyPr/>
          <a:lstStyle/>
          <a:p>
            <a:pPr algn="ctr"/>
            <a:r>
              <a:rPr lang="lt-LT" sz="1400" b="0" dirty="0">
                <a:latin typeface="Times New Roman" panose="02020603050405020304" pitchFamily="18" charset="0"/>
                <a:cs typeface="Times New Roman" panose="02020603050405020304" pitchFamily="18" charset="0"/>
              </a:rPr>
              <a:t>Skaitymo knyga mažiems ir dideliems / sutaisė J. Gabrys [Juozas Gabrys-</a:t>
            </a:r>
            <a:r>
              <a:rPr lang="lt-LT" sz="1400" b="0" dirty="0" err="1">
                <a:latin typeface="Times New Roman" panose="02020603050405020304" pitchFamily="18" charset="0"/>
                <a:cs typeface="Times New Roman" panose="02020603050405020304" pitchFamily="18" charset="0"/>
              </a:rPr>
              <a:t>Paršaitis</a:t>
            </a:r>
            <a:r>
              <a:rPr lang="lt-LT" sz="1400" b="0" dirty="0">
                <a:latin typeface="Times New Roman" panose="02020603050405020304" pitchFamily="18" charset="0"/>
                <a:cs typeface="Times New Roman" panose="02020603050405020304" pitchFamily="18" charset="0"/>
              </a:rPr>
              <a:t>]. - 1908. - IV, 304 p</a:t>
            </a:r>
            <a:r>
              <a:rPr lang="lt-LT" sz="1400" b="0" dirty="0" smtClean="0">
                <a:latin typeface="Times New Roman" panose="02020603050405020304" pitchFamily="18" charset="0"/>
                <a:cs typeface="Times New Roman" panose="02020603050405020304" pitchFamily="18" charset="0"/>
              </a:rPr>
              <a:t>.</a:t>
            </a:r>
          </a:p>
          <a:p>
            <a:pPr algn="ctr"/>
            <a:r>
              <a:rPr lang="en-US" sz="1400" dirty="0">
                <a:latin typeface="Times New Roman" panose="02020603050405020304" pitchFamily="18" charset="0"/>
                <a:cs typeface="Times New Roman" panose="02020603050405020304" pitchFamily="18" charset="0"/>
                <a:hlinkClick r:id="rId2"/>
              </a:rPr>
              <a:t>https://www.epaveldas.lt/recordDescription/LNB/C1R0000012772</a:t>
            </a:r>
            <a:endParaRPr lang="lt-LT" sz="1400" b="0" dirty="0">
              <a:latin typeface="Times New Roman" panose="02020603050405020304" pitchFamily="18" charset="0"/>
              <a:cs typeface="Times New Roman" panose="02020603050405020304" pitchFamily="18" charset="0"/>
            </a:endParaRPr>
          </a:p>
        </p:txBody>
      </p:sp>
      <p:pic>
        <p:nvPicPr>
          <p:cNvPr id="1026" name="Picture 2" descr="https://www.epaveldas.lt/recordImageSmall/LNB/C1R0000012772?exId=161033&amp;seqNr=1"/>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1187624" y="712520"/>
            <a:ext cx="2844316" cy="46717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epaveldas.lt/recordImageSmall/LNB/C1R0000012772?exId=161033&amp;seqNr=4"/>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bwMode="auto">
          <a:xfrm>
            <a:off x="5328084" y="743070"/>
            <a:ext cx="2820651" cy="4625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45802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53</a:t>
            </a:fld>
            <a:endParaRPr lang="en-GB" altLang="lt-LT"/>
          </a:p>
        </p:txBody>
      </p:sp>
      <p:sp>
        <p:nvSpPr>
          <p:cNvPr id="9" name="Teksto vietos rezervavimo ženklas 4"/>
          <p:cNvSpPr>
            <a:spLocks noGrp="1"/>
          </p:cNvSpPr>
          <p:nvPr>
            <p:ph type="body" sz="quarter" idx="3"/>
          </p:nvPr>
        </p:nvSpPr>
        <p:spPr>
          <a:xfrm>
            <a:off x="784711" y="5569127"/>
            <a:ext cx="8064895" cy="676098"/>
          </a:xfrm>
        </p:spPr>
        <p:txBody>
          <a:bodyPr/>
          <a:lstStyle/>
          <a:p>
            <a:pPr algn="ctr"/>
            <a:r>
              <a:rPr lang="lt-LT" sz="1400" b="0" dirty="0">
                <a:latin typeface="Times New Roman" panose="02020603050405020304" pitchFamily="18" charset="0"/>
                <a:cs typeface="Times New Roman" panose="02020603050405020304" pitchFamily="18" charset="0"/>
              </a:rPr>
              <a:t>Skaitymo knyga mažiems ir dideliems / sutaisė J. Gabrys [Juozas Gabrys-</a:t>
            </a:r>
            <a:r>
              <a:rPr lang="lt-LT" sz="1400" b="0" dirty="0" err="1">
                <a:latin typeface="Times New Roman" panose="02020603050405020304" pitchFamily="18" charset="0"/>
                <a:cs typeface="Times New Roman" panose="02020603050405020304" pitchFamily="18" charset="0"/>
              </a:rPr>
              <a:t>Paršaitis</a:t>
            </a:r>
            <a:r>
              <a:rPr lang="lt-LT" sz="1400" b="0" dirty="0">
                <a:latin typeface="Times New Roman" panose="02020603050405020304" pitchFamily="18" charset="0"/>
                <a:cs typeface="Times New Roman" panose="02020603050405020304" pitchFamily="18" charset="0"/>
              </a:rPr>
              <a:t>]. - 1908. - IV, 304 p</a:t>
            </a:r>
            <a:r>
              <a:rPr lang="lt-LT" sz="1400" b="0" dirty="0" smtClean="0">
                <a:latin typeface="Times New Roman" panose="02020603050405020304" pitchFamily="18" charset="0"/>
                <a:cs typeface="Times New Roman" panose="02020603050405020304" pitchFamily="18" charset="0"/>
              </a:rPr>
              <a:t>.</a:t>
            </a:r>
          </a:p>
          <a:p>
            <a:pPr algn="ctr"/>
            <a:r>
              <a:rPr lang="en-US" sz="1400" dirty="0">
                <a:latin typeface="Times New Roman" panose="02020603050405020304" pitchFamily="18" charset="0"/>
                <a:cs typeface="Times New Roman" panose="02020603050405020304" pitchFamily="18" charset="0"/>
                <a:hlinkClick r:id="rId2"/>
              </a:rPr>
              <a:t>https://www.epaveldas.lt/recordDescription/LNB/C1R0000012772</a:t>
            </a:r>
            <a:endParaRPr lang="lt-LT" sz="1400" b="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half" idx="2"/>
          </p:nvPr>
        </p:nvSpPr>
        <p:spPr>
          <a:xfrm>
            <a:off x="2159732" y="5097639"/>
            <a:ext cx="4824536" cy="540060"/>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A</a:t>
            </a:r>
            <a:r>
              <a:rPr lang="lt-LT" sz="2800" dirty="0">
                <a:latin typeface="Times New Roman" panose="02020603050405020304" pitchFamily="18" charset="0"/>
                <a:cs typeface="Times New Roman" panose="02020603050405020304" pitchFamily="18" charset="0"/>
              </a:rPr>
              <a:t>. Baranauskas </a:t>
            </a:r>
            <a:r>
              <a:rPr lang="lt-LT" sz="2800" i="1" dirty="0">
                <a:latin typeface="Times New Roman" panose="02020603050405020304" pitchFamily="18" charset="0"/>
                <a:cs typeface="Times New Roman" panose="02020603050405020304" pitchFamily="18" charset="0"/>
              </a:rPr>
              <a:t>Anykščių </a:t>
            </a:r>
            <a:r>
              <a:rPr lang="lt-LT" sz="2800" i="1" dirty="0" smtClean="0">
                <a:latin typeface="Times New Roman" panose="02020603050405020304" pitchFamily="18" charset="0"/>
                <a:cs typeface="Times New Roman" panose="02020603050405020304" pitchFamily="18" charset="0"/>
              </a:rPr>
              <a:t>šilelis</a:t>
            </a:r>
            <a:endParaRPr lang="lt-LT" sz="2800" i="1"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2050" name="Picture 2" descr="https://www.epaveldas.lt/recordImageSmall/LNB/C1R0000012772?exId=161033&amp;seqNr=304"/>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411132"/>
            <a:ext cx="3016619" cy="459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868623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54</a:t>
            </a:fld>
            <a:endParaRPr lang="en-GB" altLang="lt-LT"/>
          </a:p>
        </p:txBody>
      </p:sp>
      <p:sp>
        <p:nvSpPr>
          <p:cNvPr id="9" name="Teksto vietos rezervavimo ženklas 4"/>
          <p:cNvSpPr>
            <a:spLocks noGrp="1"/>
          </p:cNvSpPr>
          <p:nvPr>
            <p:ph type="body" sz="quarter" idx="3"/>
          </p:nvPr>
        </p:nvSpPr>
        <p:spPr>
          <a:xfrm>
            <a:off x="784711" y="5569127"/>
            <a:ext cx="8064895" cy="676098"/>
          </a:xfrm>
        </p:spPr>
        <p:txBody>
          <a:bodyPr/>
          <a:lstStyle/>
          <a:p>
            <a:pPr algn="ctr"/>
            <a:r>
              <a:rPr lang="lt-LT" sz="1400" dirty="0">
                <a:latin typeface="Times New Roman" panose="02020603050405020304" pitchFamily="18" charset="0"/>
                <a:cs typeface="Times New Roman" panose="02020603050405020304" pitchFamily="18" charset="0"/>
              </a:rPr>
              <a:t>Skaitymo knyga mažiems ir dideliems / sutaisė J. Gabrys [Juozas Gabrys-</a:t>
            </a:r>
            <a:r>
              <a:rPr lang="lt-LT" sz="1400" dirty="0" err="1">
                <a:latin typeface="Times New Roman" panose="02020603050405020304" pitchFamily="18" charset="0"/>
                <a:cs typeface="Times New Roman" panose="02020603050405020304" pitchFamily="18" charset="0"/>
              </a:rPr>
              <a:t>Paršaitis</a:t>
            </a:r>
            <a:r>
              <a:rPr lang="lt-LT" sz="1400" dirty="0">
                <a:latin typeface="Times New Roman" panose="02020603050405020304" pitchFamily="18" charset="0"/>
                <a:cs typeface="Times New Roman" panose="02020603050405020304" pitchFamily="18" charset="0"/>
              </a:rPr>
              <a:t>]. - 1908. - IV, 304 p</a:t>
            </a:r>
            <a:r>
              <a:rPr lang="lt-LT" sz="1400" dirty="0" smtClean="0">
                <a:latin typeface="Times New Roman" panose="02020603050405020304" pitchFamily="18" charset="0"/>
                <a:cs typeface="Times New Roman" panose="02020603050405020304" pitchFamily="18" charset="0"/>
              </a:rPr>
              <a:t>.</a:t>
            </a:r>
          </a:p>
          <a:p>
            <a:pPr algn="ctr"/>
            <a:r>
              <a:rPr lang="en-US" sz="1400" dirty="0">
                <a:latin typeface="Times New Roman" panose="02020603050405020304" pitchFamily="18" charset="0"/>
                <a:cs typeface="Times New Roman" panose="02020603050405020304" pitchFamily="18" charset="0"/>
                <a:hlinkClick r:id="rId2"/>
              </a:rPr>
              <a:t>https://www.epaveldas.lt/recordDescription/LNB/C1R0000012772</a:t>
            </a:r>
            <a:endParaRPr lang="lt-LT" sz="1400" b="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half" idx="2"/>
          </p:nvPr>
        </p:nvSpPr>
        <p:spPr>
          <a:xfrm>
            <a:off x="4641850" y="1279790"/>
            <a:ext cx="4040188" cy="3951288"/>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J. Biliūnas </a:t>
            </a:r>
            <a:r>
              <a:rPr lang="lt-LT" sz="2800" i="1" dirty="0" smtClean="0">
                <a:latin typeface="Times New Roman" panose="02020603050405020304" pitchFamily="18" charset="0"/>
                <a:cs typeface="Times New Roman" panose="02020603050405020304" pitchFamily="18" charset="0"/>
              </a:rPr>
              <a:t>Mažas paveikslėlis iš garbingo žmogaus gyvenimo</a:t>
            </a: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Laimės </a:t>
            </a:r>
            <a:r>
              <a:rPr lang="lt-LT" sz="2800" i="1" dirty="0" smtClean="0">
                <a:latin typeface="Times New Roman" panose="02020603050405020304" pitchFamily="18" charset="0"/>
                <a:cs typeface="Times New Roman" panose="02020603050405020304" pitchFamily="18" charset="0"/>
              </a:rPr>
              <a:t>žiburys</a:t>
            </a: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smtClean="0">
                <a:latin typeface="Times New Roman" panose="02020603050405020304" pitchFamily="18" charset="0"/>
                <a:cs typeface="Times New Roman" panose="02020603050405020304" pitchFamily="18" charset="0"/>
              </a:rPr>
              <a:t>Vagis</a:t>
            </a:r>
          </a:p>
          <a:p>
            <a:pPr marL="0" indent="0">
              <a:buNone/>
            </a:pPr>
            <a:r>
              <a:rPr lang="lt-LT" sz="2800" i="1" dirty="0" smtClean="0">
                <a:latin typeface="Times New Roman" panose="02020603050405020304" pitchFamily="18" charset="0"/>
                <a:cs typeface="Times New Roman" panose="02020603050405020304" pitchFamily="18" charset="0"/>
              </a:rPr>
              <a:t>J. Biliūnas Kliudžiau</a:t>
            </a:r>
            <a:endParaRPr lang="en-US" sz="2800" i="1" dirty="0">
              <a:latin typeface="Times New Roman" panose="02020603050405020304" pitchFamily="18" charset="0"/>
              <a:cs typeface="Times New Roman" panose="02020603050405020304" pitchFamily="18" charset="0"/>
            </a:endParaRPr>
          </a:p>
        </p:txBody>
      </p:sp>
      <p:pic>
        <p:nvPicPr>
          <p:cNvPr id="3074" name="Picture 2" descr="https://www.epaveldas.lt/recordImageSmall/LNB/C1R0000012772?exId=161033&amp;seqNr=307"/>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1007604" y="712905"/>
            <a:ext cx="3254074" cy="4666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21611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55</a:t>
            </a:fld>
            <a:endParaRPr lang="en-GB" altLang="lt-LT"/>
          </a:p>
        </p:txBody>
      </p:sp>
      <p:sp>
        <p:nvSpPr>
          <p:cNvPr id="9" name="Teksto vietos rezervavimo ženklas 4"/>
          <p:cNvSpPr>
            <a:spLocks noGrp="1"/>
          </p:cNvSpPr>
          <p:nvPr>
            <p:ph type="body" sz="quarter" idx="3"/>
          </p:nvPr>
        </p:nvSpPr>
        <p:spPr>
          <a:xfrm>
            <a:off x="629575" y="5345190"/>
            <a:ext cx="3564396" cy="861575"/>
          </a:xfrm>
        </p:spPr>
        <p:txBody>
          <a:bodyPr/>
          <a:lstStyle/>
          <a:p>
            <a:pPr algn="ctr"/>
            <a:r>
              <a:rPr lang="lt-LT" sz="1400" b="0" dirty="0" smtClean="0">
                <a:latin typeface="Times New Roman" panose="02020603050405020304" pitchFamily="18" charset="0"/>
                <a:cs typeface="Times New Roman" panose="02020603050405020304" pitchFamily="18" charset="0"/>
              </a:rPr>
              <a:t>Skaitymų </a:t>
            </a:r>
            <a:r>
              <a:rPr lang="lt-LT" sz="1400" b="0" dirty="0">
                <a:latin typeface="Times New Roman" panose="02020603050405020304" pitchFamily="18" charset="0"/>
                <a:cs typeface="Times New Roman" panose="02020603050405020304" pitchFamily="18" charset="0"/>
              </a:rPr>
              <a:t>knyga lietuvių kalbos pamokoms / suruošė P. Klimas. </a:t>
            </a:r>
            <a:r>
              <a:rPr lang="lt-LT" sz="1400" b="0" dirty="0" smtClean="0">
                <a:latin typeface="Times New Roman" panose="02020603050405020304" pitchFamily="18" charset="0"/>
                <a:cs typeface="Times New Roman" panose="02020603050405020304" pitchFamily="18" charset="0"/>
              </a:rPr>
              <a:t>– 1916</a:t>
            </a:r>
          </a:p>
          <a:p>
            <a:pPr lvl="0" algn="ctr"/>
            <a:r>
              <a:rPr lang="en-US" sz="1400" b="0" dirty="0">
                <a:latin typeface="Times New Roman" panose="02020603050405020304" pitchFamily="18" charset="0"/>
                <a:cs typeface="Times New Roman" panose="02020603050405020304" pitchFamily="18" charset="0"/>
                <a:hlinkClick r:id="rId2"/>
              </a:rPr>
              <a:t>https://</a:t>
            </a:r>
            <a:r>
              <a:rPr lang="en-US" sz="1400" b="0" dirty="0" smtClean="0">
                <a:latin typeface="Times New Roman" panose="02020603050405020304" pitchFamily="18" charset="0"/>
                <a:cs typeface="Times New Roman" panose="02020603050405020304" pitchFamily="18" charset="0"/>
                <a:hlinkClick r:id="rId2"/>
              </a:rPr>
              <a:t>www.epaveldas.lt/object/recordDescription/LNB/C1B0004030530</a:t>
            </a:r>
            <a:endParaRPr lang="lt-LT" sz="1400" b="0" dirty="0">
              <a:latin typeface="Times New Roman" panose="02020603050405020304" pitchFamily="18" charset="0"/>
              <a:cs typeface="Times New Roman" panose="02020603050405020304" pitchFamily="18" charset="0"/>
            </a:endParaRPr>
          </a:p>
        </p:txBody>
      </p:sp>
      <p:pic>
        <p:nvPicPr>
          <p:cNvPr id="4100" name="Picture 4" descr="https://www.epaveldas.lt/recordImageSmall/LNB/C1B0004030530?exId=375861&amp;seqNr=1"/>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1085973" y="793384"/>
            <a:ext cx="3107998" cy="412809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s://www.epaveldas.lt/recordImageSmall/LNB/C1B0004166633?exId=428274&amp;seqNr=1"/>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728699"/>
            <a:ext cx="2959144" cy="4179445"/>
          </a:xfrm>
          <a:prstGeom prst="rect">
            <a:avLst/>
          </a:prstGeom>
          <a:noFill/>
          <a:extLst>
            <a:ext uri="{909E8E84-426E-40DD-AFC4-6F175D3DCCD1}">
              <a14:hiddenFill xmlns:a14="http://schemas.microsoft.com/office/drawing/2010/main">
                <a:solidFill>
                  <a:srgbClr val="FFFFFF"/>
                </a:solidFill>
              </a14:hiddenFill>
            </a:ext>
          </a:extLst>
        </p:spPr>
      </p:pic>
      <p:sp>
        <p:nvSpPr>
          <p:cNvPr id="19" name="Teksto vietos rezervavimo ženklas 4"/>
          <p:cNvSpPr>
            <a:spLocks noGrp="1"/>
          </p:cNvSpPr>
          <p:nvPr>
            <p:ph type="body" sz="quarter" idx="3"/>
          </p:nvPr>
        </p:nvSpPr>
        <p:spPr>
          <a:xfrm>
            <a:off x="4968044" y="5273560"/>
            <a:ext cx="3446496" cy="931839"/>
          </a:xfrm>
        </p:spPr>
        <p:txBody>
          <a:bodyPr/>
          <a:lstStyle/>
          <a:p>
            <a:pPr algn="ctr"/>
            <a:r>
              <a:rPr lang="lt-LT" sz="1400" b="0" dirty="0">
                <a:latin typeface="Times New Roman" panose="02020603050405020304" pitchFamily="18" charset="0"/>
                <a:cs typeface="Times New Roman" panose="02020603050405020304" pitchFamily="18" charset="0"/>
              </a:rPr>
              <a:t>Skaitymai lietuvių kalbos pamokoms / </a:t>
            </a:r>
            <a:r>
              <a:rPr lang="lt-LT" sz="1400" b="0" dirty="0" smtClean="0">
                <a:latin typeface="Times New Roman" panose="02020603050405020304" pitchFamily="18" charset="0"/>
                <a:cs typeface="Times New Roman" panose="02020603050405020304" pitchFamily="18" charset="0"/>
              </a:rPr>
              <a:t>sutaisė </a:t>
            </a:r>
            <a:r>
              <a:rPr lang="lt-LT" sz="1400" b="0" dirty="0">
                <a:latin typeface="Times New Roman" panose="02020603050405020304" pitchFamily="18" charset="0"/>
                <a:cs typeface="Times New Roman" panose="02020603050405020304" pitchFamily="18" charset="0"/>
              </a:rPr>
              <a:t>P. Klimas. </a:t>
            </a:r>
            <a:r>
              <a:rPr lang="lt-LT" sz="1400" b="0" dirty="0" smtClean="0">
                <a:latin typeface="Times New Roman" panose="02020603050405020304" pitchFamily="18" charset="0"/>
                <a:cs typeface="Times New Roman" panose="02020603050405020304" pitchFamily="18" charset="0"/>
              </a:rPr>
              <a:t>– 1918 </a:t>
            </a:r>
            <a:r>
              <a:rPr lang="lt-LT" sz="1400" b="0" dirty="0">
                <a:latin typeface="Times New Roman" panose="02020603050405020304" pitchFamily="18" charset="0"/>
                <a:cs typeface="Times New Roman" panose="02020603050405020304" pitchFamily="18" charset="0"/>
              </a:rPr>
              <a:t>(</a:t>
            </a:r>
            <a:r>
              <a:rPr lang="lt-LT" sz="1400" b="0" dirty="0" smtClean="0">
                <a:latin typeface="Times New Roman" panose="02020603050405020304" pitchFamily="18" charset="0"/>
                <a:cs typeface="Times New Roman" panose="02020603050405020304" pitchFamily="18" charset="0"/>
              </a:rPr>
              <a:t>antrasis leidimas)</a:t>
            </a:r>
          </a:p>
          <a:p>
            <a:pPr algn="ctr"/>
            <a:r>
              <a:rPr lang="en-US" sz="1400" b="0" dirty="0">
                <a:latin typeface="Times New Roman" panose="02020603050405020304" pitchFamily="18" charset="0"/>
                <a:cs typeface="Times New Roman" panose="02020603050405020304" pitchFamily="18" charset="0"/>
                <a:hlinkClick r:id="rId5"/>
              </a:rPr>
              <a:t>https://www.epaveldas.lt/object/recordDescription/LNB/C1B0004166633</a:t>
            </a:r>
            <a:endParaRPr lang="lt-LT" sz="14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840560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539552" y="512676"/>
            <a:ext cx="8486288" cy="936103"/>
          </a:xfrm>
        </p:spPr>
        <p:txBody>
          <a:bodyPr/>
          <a:lstStyle/>
          <a:p>
            <a:pPr algn="ctr"/>
            <a:endParaRPr lang="lt-LT" sz="3200" b="0" dirty="0" smtClean="0">
              <a:latin typeface="+mj-lt"/>
              <a:cs typeface="Times New Roman" panose="02020603050405020304" pitchFamily="18" charset="0"/>
            </a:endParaRPr>
          </a:p>
          <a:p>
            <a:pPr algn="ctr"/>
            <a:endParaRPr lang="lt-LT" sz="3200" b="0" dirty="0">
              <a:latin typeface="+mj-lt"/>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56</a:t>
            </a:fld>
            <a:endParaRPr lang="en-GB" altLang="lt-LT"/>
          </a:p>
        </p:txBody>
      </p:sp>
      <p:sp>
        <p:nvSpPr>
          <p:cNvPr id="2" name="Turinio vietos rezervavimo ženklas 1"/>
          <p:cNvSpPr>
            <a:spLocks noGrp="1"/>
          </p:cNvSpPr>
          <p:nvPr>
            <p:ph sz="quarter" idx="4"/>
          </p:nvPr>
        </p:nvSpPr>
        <p:spPr>
          <a:xfrm>
            <a:off x="3707904" y="1600991"/>
            <a:ext cx="4906888" cy="3951288"/>
          </a:xfrm>
        </p:spPr>
        <p:txBody>
          <a:bodyPr/>
          <a:lstStyle/>
          <a:p>
            <a:pPr marL="0" indent="0">
              <a:buNone/>
            </a:pPr>
            <a:r>
              <a:rPr lang="lt-LT" sz="2800" dirty="0">
                <a:latin typeface="Times New Roman" panose="02020603050405020304" pitchFamily="18" charset="0"/>
                <a:cs typeface="Times New Roman" panose="02020603050405020304" pitchFamily="18" charset="0"/>
              </a:rPr>
              <a:t>J. </a:t>
            </a:r>
            <a:r>
              <a:rPr lang="lt-LT" sz="2800" dirty="0" smtClean="0">
                <a:latin typeface="Times New Roman" panose="02020603050405020304" pitchFamily="18" charset="0"/>
                <a:cs typeface="Times New Roman" panose="02020603050405020304" pitchFamily="18" charset="0"/>
              </a:rPr>
              <a:t>Biliūnas </a:t>
            </a:r>
            <a:r>
              <a:rPr lang="lt-LT" sz="2800" i="1" dirty="0" err="1">
                <a:latin typeface="Times New Roman" panose="02020603050405020304" pitchFamily="18" charset="0"/>
                <a:cs typeface="Times New Roman" panose="02020603050405020304" pitchFamily="18" charset="0"/>
              </a:rPr>
              <a:t>Piestupys</a:t>
            </a:r>
            <a:endParaRPr lang="lt-LT" sz="2800" i="1" dirty="0">
              <a:latin typeface="Times New Roman" panose="02020603050405020304" pitchFamily="18" charset="0"/>
              <a:cs typeface="Times New Roman" panose="02020603050405020304" pitchFamily="18" charset="0"/>
            </a:endParaRP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Lazda</a:t>
            </a: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Kliudžiau</a:t>
            </a:r>
          </a:p>
          <a:p>
            <a:pPr marL="0" indent="0">
              <a:buNone/>
            </a:pPr>
            <a:r>
              <a:rPr lang="lt-LT" sz="2800" dirty="0">
                <a:latin typeface="Times New Roman" panose="02020603050405020304" pitchFamily="18" charset="0"/>
                <a:cs typeface="Times New Roman" panose="02020603050405020304" pitchFamily="18" charset="0"/>
              </a:rPr>
              <a:t>J. </a:t>
            </a:r>
            <a:r>
              <a:rPr lang="lt-LT" sz="2800" dirty="0" smtClean="0">
                <a:latin typeface="Times New Roman" panose="02020603050405020304" pitchFamily="18" charset="0"/>
                <a:cs typeface="Times New Roman" panose="02020603050405020304" pitchFamily="18" charset="0"/>
              </a:rPr>
              <a:t>Biliūnas </a:t>
            </a:r>
            <a:r>
              <a:rPr lang="lt-LT" sz="2800" i="1" dirty="0" err="1" smtClean="0">
                <a:latin typeface="Times New Roman" panose="02020603050405020304" pitchFamily="18" charset="0"/>
                <a:cs typeface="Times New Roman" panose="02020603050405020304" pitchFamily="18" charset="0"/>
              </a:rPr>
              <a:t>Brisiaus</a:t>
            </a:r>
            <a:r>
              <a:rPr lang="lt-LT" sz="2800" i="1" dirty="0" smtClean="0">
                <a:latin typeface="Times New Roman" panose="02020603050405020304" pitchFamily="18" charset="0"/>
                <a:cs typeface="Times New Roman" panose="02020603050405020304" pitchFamily="18" charset="0"/>
              </a:rPr>
              <a:t> </a:t>
            </a:r>
            <a:r>
              <a:rPr lang="lt-LT" sz="2800" i="1" dirty="0">
                <a:latin typeface="Times New Roman" panose="02020603050405020304" pitchFamily="18" charset="0"/>
                <a:cs typeface="Times New Roman" panose="02020603050405020304" pitchFamily="18" charset="0"/>
              </a:rPr>
              <a:t>galas</a:t>
            </a: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Liūdna pasaka</a:t>
            </a: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Laimės žiburys </a:t>
            </a:r>
          </a:p>
          <a:p>
            <a:pPr mar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Kolumbas </a:t>
            </a:r>
          </a:p>
          <a:p>
            <a:pPr marL="0" indent="0">
              <a:buNone/>
            </a:pPr>
            <a:r>
              <a:rPr lang="lt-LT" sz="2800" dirty="0" smtClean="0">
                <a:latin typeface="Times New Roman" panose="02020603050405020304" pitchFamily="18" charset="0"/>
                <a:cs typeface="Times New Roman" panose="02020603050405020304" pitchFamily="18" charset="0"/>
              </a:rPr>
              <a:t>A. Vienuolis </a:t>
            </a:r>
            <a:r>
              <a:rPr lang="lt-LT" sz="2800" i="1" dirty="0">
                <a:latin typeface="Times New Roman" panose="02020603050405020304" pitchFamily="18" charset="0"/>
                <a:cs typeface="Times New Roman" panose="02020603050405020304" pitchFamily="18" charset="0"/>
              </a:rPr>
              <a:t>Grįžo</a:t>
            </a:r>
          </a:p>
          <a:p>
            <a:pPr marL="0" indent="0">
              <a:buNone/>
            </a:pPr>
            <a:r>
              <a:rPr lang="lt-LT" sz="2800" dirty="0">
                <a:latin typeface="Times New Roman" panose="02020603050405020304" pitchFamily="18" charset="0"/>
                <a:cs typeface="Times New Roman" panose="02020603050405020304" pitchFamily="18" charset="0"/>
              </a:rPr>
              <a:t>A. Vienuolis </a:t>
            </a:r>
            <a:r>
              <a:rPr lang="lt-LT" sz="2800" i="1" dirty="0">
                <a:latin typeface="Times New Roman" panose="02020603050405020304" pitchFamily="18" charset="0"/>
                <a:cs typeface="Times New Roman" panose="02020603050405020304" pitchFamily="18" charset="0"/>
              </a:rPr>
              <a:t>Prakeikti vienuoliai</a:t>
            </a:r>
          </a:p>
          <a:p>
            <a:pPr marL="0" indent="0">
              <a:buNone/>
            </a:pPr>
            <a:endParaRPr lang="en-US" dirty="0"/>
          </a:p>
        </p:txBody>
      </p:sp>
      <p:pic>
        <p:nvPicPr>
          <p:cNvPr id="5122" name="Picture 2" descr="https://www.epaveldas.lt/recordImageSmall/LNB/C1B0004030530?exId=375861&amp;seqNr=29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863588" y="1600991"/>
            <a:ext cx="2641525" cy="3951288"/>
          </a:xfrm>
          <a:prstGeom prst="rect">
            <a:avLst/>
          </a:prstGeom>
          <a:noFill/>
          <a:extLst>
            <a:ext uri="{909E8E84-426E-40DD-AFC4-6F175D3DCCD1}">
              <a14:hiddenFill xmlns:a14="http://schemas.microsoft.com/office/drawing/2010/main">
                <a:solidFill>
                  <a:srgbClr val="FFFFFF"/>
                </a:solidFill>
              </a14:hiddenFill>
            </a:ext>
          </a:extLst>
        </p:spPr>
      </p:pic>
      <p:sp>
        <p:nvSpPr>
          <p:cNvPr id="10" name="Pavadinimas 1"/>
          <p:cNvSpPr>
            <a:spLocks noGrp="1"/>
          </p:cNvSpPr>
          <p:nvPr>
            <p:ph type="title"/>
          </p:nvPr>
        </p:nvSpPr>
        <p:spPr>
          <a:xfrm>
            <a:off x="457200" y="476672"/>
            <a:ext cx="8224838" cy="1025525"/>
          </a:xfrm>
        </p:spPr>
        <p:txBody>
          <a:bodyPr/>
          <a:lstStyle/>
          <a:p>
            <a:r>
              <a:rPr lang="lt-LT" dirty="0" smtClean="0"/>
              <a:t>Pirmoji dalis. Proza</a:t>
            </a:r>
            <a:br>
              <a:rPr lang="lt-LT" dirty="0" smtClean="0"/>
            </a:br>
            <a:r>
              <a:rPr lang="lt-LT" dirty="0" smtClean="0"/>
              <a:t>I. </a:t>
            </a:r>
            <a:r>
              <a:rPr lang="lt-LT" dirty="0"/>
              <a:t>P</a:t>
            </a:r>
            <a:r>
              <a:rPr lang="lt-LT" dirty="0" smtClean="0"/>
              <a:t>asakojimai</a:t>
            </a:r>
            <a:endParaRPr lang="en-US" dirty="0"/>
          </a:p>
        </p:txBody>
      </p:sp>
      <p:sp>
        <p:nvSpPr>
          <p:cNvPr id="12" name="Teksto vietos rezervavimo ženklas 4"/>
          <p:cNvSpPr>
            <a:spLocks noGrp="1"/>
          </p:cNvSpPr>
          <p:nvPr>
            <p:ph type="body" sz="quarter" idx="3"/>
          </p:nvPr>
        </p:nvSpPr>
        <p:spPr>
          <a:xfrm>
            <a:off x="539552" y="5495762"/>
            <a:ext cx="8396672" cy="750005"/>
          </a:xfrm>
        </p:spPr>
        <p:txBody>
          <a:bodyPr/>
          <a:lstStyle/>
          <a:p>
            <a:pPr algn="ctr"/>
            <a:r>
              <a:rPr lang="lt-LT" sz="1400" b="0" dirty="0" smtClean="0">
                <a:latin typeface="Times New Roman" panose="02020603050405020304" pitchFamily="18" charset="0"/>
                <a:cs typeface="Times New Roman" panose="02020603050405020304" pitchFamily="18" charset="0"/>
              </a:rPr>
              <a:t>Skaitymų </a:t>
            </a:r>
            <a:r>
              <a:rPr lang="lt-LT" sz="1400" b="0" dirty="0">
                <a:latin typeface="Times New Roman" panose="02020603050405020304" pitchFamily="18" charset="0"/>
                <a:cs typeface="Times New Roman" panose="02020603050405020304" pitchFamily="18" charset="0"/>
              </a:rPr>
              <a:t>knyga lietuvių kalbos pamokoms / suruošė P. Klimas. </a:t>
            </a:r>
            <a:r>
              <a:rPr lang="lt-LT" sz="1400" b="0" dirty="0" smtClean="0">
                <a:latin typeface="Times New Roman" panose="02020603050405020304" pitchFamily="18" charset="0"/>
                <a:cs typeface="Times New Roman" panose="02020603050405020304" pitchFamily="18" charset="0"/>
              </a:rPr>
              <a:t>– 1916</a:t>
            </a:r>
          </a:p>
          <a:p>
            <a:pPr lvl="0" algn="ctr"/>
            <a:r>
              <a:rPr lang="en-US" sz="1400" dirty="0">
                <a:latin typeface="Times New Roman" panose="02020603050405020304" pitchFamily="18" charset="0"/>
                <a:cs typeface="Times New Roman" panose="02020603050405020304" pitchFamily="18" charset="0"/>
                <a:hlinkClick r:id="rId3"/>
              </a:rPr>
              <a:t>https://</a:t>
            </a:r>
            <a:r>
              <a:rPr lang="en-US" sz="1400" dirty="0" smtClean="0">
                <a:latin typeface="Times New Roman" panose="02020603050405020304" pitchFamily="18" charset="0"/>
                <a:cs typeface="Times New Roman" panose="02020603050405020304" pitchFamily="18" charset="0"/>
                <a:hlinkClick r:id="rId3"/>
              </a:rPr>
              <a:t>www.epaveldas.lt/object/recordDescription/LNB/C1B0004030530</a:t>
            </a:r>
            <a:endParaRPr lang="lt-LT"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545449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539552" y="512676"/>
            <a:ext cx="8486288" cy="936103"/>
          </a:xfrm>
        </p:spPr>
        <p:txBody>
          <a:bodyPr/>
          <a:lstStyle/>
          <a:p>
            <a:pPr algn="ctr"/>
            <a:endParaRPr lang="lt-LT" sz="3200" b="0" dirty="0" smtClean="0">
              <a:latin typeface="+mj-lt"/>
              <a:cs typeface="Times New Roman" panose="02020603050405020304" pitchFamily="18" charset="0"/>
            </a:endParaRPr>
          </a:p>
          <a:p>
            <a:pPr algn="ctr"/>
            <a:endParaRPr lang="lt-LT" sz="3200" b="0" dirty="0">
              <a:latin typeface="+mj-lt"/>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57</a:t>
            </a:fld>
            <a:endParaRPr lang="en-GB" altLang="lt-LT"/>
          </a:p>
        </p:txBody>
      </p:sp>
      <p:sp>
        <p:nvSpPr>
          <p:cNvPr id="2" name="Turinio vietos rezervavimo ženklas 1"/>
          <p:cNvSpPr>
            <a:spLocks noGrp="1"/>
          </p:cNvSpPr>
          <p:nvPr>
            <p:ph sz="quarter" idx="4"/>
          </p:nvPr>
        </p:nvSpPr>
        <p:spPr>
          <a:xfrm>
            <a:off x="3707904" y="1600991"/>
            <a:ext cx="4906888" cy="3951288"/>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Vaižgantas </a:t>
            </a:r>
            <a:r>
              <a:rPr lang="lt-LT" sz="2800" i="1" dirty="0" smtClean="0">
                <a:latin typeface="Times New Roman" panose="02020603050405020304" pitchFamily="18" charset="0"/>
                <a:cs typeface="Times New Roman" panose="02020603050405020304" pitchFamily="18" charset="0"/>
              </a:rPr>
              <a:t>Dūminė pirkia</a:t>
            </a:r>
          </a:p>
          <a:p>
            <a:pPr marL="0" indent="0">
              <a:buNone/>
            </a:pPr>
            <a:r>
              <a:rPr lang="lt-LT" sz="2800" i="1" dirty="0" smtClean="0">
                <a:latin typeface="Times New Roman" panose="02020603050405020304" pitchFamily="18" charset="0"/>
                <a:cs typeface="Times New Roman" panose="02020603050405020304" pitchFamily="18" charset="0"/>
              </a:rPr>
              <a:t>J</a:t>
            </a:r>
            <a:r>
              <a:rPr lang="lt-LT" sz="2800" dirty="0" smtClean="0">
                <a:latin typeface="Times New Roman" panose="02020603050405020304" pitchFamily="18" charset="0"/>
                <a:cs typeface="Times New Roman" panose="02020603050405020304" pitchFamily="18" charset="0"/>
              </a:rPr>
              <a:t>. Biliūnas </a:t>
            </a:r>
            <a:r>
              <a:rPr lang="lt-LT" sz="2800" i="1" dirty="0">
                <a:latin typeface="Times New Roman" panose="02020603050405020304" pitchFamily="18" charset="0"/>
                <a:cs typeface="Times New Roman" panose="02020603050405020304" pitchFamily="18" charset="0"/>
              </a:rPr>
              <a:t>N</a:t>
            </a:r>
            <a:r>
              <a:rPr lang="lt-LT" sz="2800" i="1" dirty="0" smtClean="0">
                <a:latin typeface="Times New Roman" panose="02020603050405020304" pitchFamily="18" charset="0"/>
                <a:cs typeface="Times New Roman" panose="02020603050405020304" pitchFamily="18" charset="0"/>
              </a:rPr>
              <a:t>emunu plaukiant</a:t>
            </a:r>
          </a:p>
          <a:p>
            <a:pPr marL="514350" indent="-514350">
              <a:buAutoNum type="alphaUcPeriod"/>
            </a:pPr>
            <a:r>
              <a:rPr lang="lt-LT" sz="2800" dirty="0" smtClean="0">
                <a:latin typeface="Times New Roman" panose="02020603050405020304" pitchFamily="18" charset="0"/>
                <a:cs typeface="Times New Roman" panose="02020603050405020304" pitchFamily="18" charset="0"/>
              </a:rPr>
              <a:t>Vienuolis </a:t>
            </a:r>
            <a:r>
              <a:rPr lang="lt-LT" sz="2800" i="1" dirty="0">
                <a:latin typeface="Times New Roman" panose="02020603050405020304" pitchFamily="18" charset="0"/>
                <a:cs typeface="Times New Roman" panose="02020603050405020304" pitchFamily="18" charset="0"/>
              </a:rPr>
              <a:t>K</a:t>
            </a:r>
            <a:r>
              <a:rPr lang="lt-LT" sz="2800" i="1" dirty="0" smtClean="0">
                <a:latin typeface="Times New Roman" panose="02020603050405020304" pitchFamily="18" charset="0"/>
                <a:cs typeface="Times New Roman" panose="02020603050405020304" pitchFamily="18" charset="0"/>
              </a:rPr>
              <a:t>aukazo reginiai</a:t>
            </a:r>
          </a:p>
          <a:p>
            <a:pPr marL="514350" indent="-514350">
              <a:buAutoNum type="alphaUcPeriod"/>
            </a:pPr>
            <a:r>
              <a:rPr lang="lt-LT" sz="2800" dirty="0" smtClean="0">
                <a:latin typeface="Times New Roman" panose="02020603050405020304" pitchFamily="18" charset="0"/>
                <a:cs typeface="Times New Roman" panose="02020603050405020304" pitchFamily="18" charset="0"/>
              </a:rPr>
              <a:t>Vienuolis </a:t>
            </a:r>
            <a:r>
              <a:rPr lang="lt-LT" sz="2800" i="1" dirty="0" smtClean="0">
                <a:latin typeface="Times New Roman" panose="02020603050405020304" pitchFamily="18" charset="0"/>
                <a:cs typeface="Times New Roman" panose="02020603050405020304" pitchFamily="18" charset="0"/>
              </a:rPr>
              <a:t>Jalta</a:t>
            </a:r>
          </a:p>
          <a:p>
            <a:pPr marL="0" indent="0">
              <a:buNone/>
            </a:pPr>
            <a:r>
              <a:rPr lang="lt-LT" sz="2800" dirty="0" smtClean="0">
                <a:latin typeface="Times New Roman" panose="02020603050405020304" pitchFamily="18" charset="0"/>
                <a:cs typeface="Times New Roman" panose="02020603050405020304" pitchFamily="18" charset="0"/>
              </a:rPr>
              <a:t>Vaižgantas</a:t>
            </a:r>
            <a:r>
              <a:rPr lang="lt-LT" sz="2800" i="1" dirty="0" smtClean="0">
                <a:latin typeface="Times New Roman" panose="02020603050405020304" pitchFamily="18" charset="0"/>
                <a:cs typeface="Times New Roman" panose="02020603050405020304" pitchFamily="18" charset="0"/>
              </a:rPr>
              <a:t> </a:t>
            </a:r>
            <a:r>
              <a:rPr lang="lt-LT" sz="2800" i="1" dirty="0" err="1" smtClean="0">
                <a:latin typeface="Times New Roman" panose="02020603050405020304" pitchFamily="18" charset="0"/>
                <a:cs typeface="Times New Roman" panose="02020603050405020304" pitchFamily="18" charset="0"/>
              </a:rPr>
              <a:t>Vabždžiai</a:t>
            </a:r>
            <a:endParaRPr lang="lt-LT" sz="2800" i="1" dirty="0" smtClean="0">
              <a:latin typeface="Times New Roman" panose="02020603050405020304" pitchFamily="18" charset="0"/>
              <a:cs typeface="Times New Roman" panose="02020603050405020304" pitchFamily="18" charset="0"/>
            </a:endParaRPr>
          </a:p>
          <a:p>
            <a:pPr marL="0" indent="0">
              <a:buNone/>
            </a:pPr>
            <a:r>
              <a:rPr lang="lt-LT" sz="2800" dirty="0" smtClean="0">
                <a:latin typeface="Times New Roman" panose="02020603050405020304" pitchFamily="18" charset="0"/>
                <a:cs typeface="Times New Roman" panose="02020603050405020304" pitchFamily="18" charset="0"/>
              </a:rPr>
              <a:t>J. Biliūnas </a:t>
            </a:r>
            <a:r>
              <a:rPr lang="lt-LT" sz="2800" i="1" dirty="0" smtClean="0">
                <a:latin typeface="Times New Roman" panose="02020603050405020304" pitchFamily="18" charset="0"/>
                <a:cs typeface="Times New Roman" panose="02020603050405020304" pitchFamily="18" charset="0"/>
              </a:rPr>
              <a:t>Senutė </a:t>
            </a:r>
            <a:r>
              <a:rPr lang="lt-LT" sz="2800" i="1" dirty="0" err="1" smtClean="0">
                <a:latin typeface="Times New Roman" panose="02020603050405020304" pitchFamily="18" charset="0"/>
                <a:cs typeface="Times New Roman" panose="02020603050405020304" pitchFamily="18" charset="0"/>
              </a:rPr>
              <a:t>Baltruvienė</a:t>
            </a:r>
            <a:endParaRPr lang="lt-LT" sz="2800" i="1" dirty="0" smtClean="0">
              <a:latin typeface="Times New Roman" panose="02020603050405020304" pitchFamily="18" charset="0"/>
              <a:cs typeface="Times New Roman" panose="02020603050405020304" pitchFamily="18" charset="0"/>
            </a:endParaRPr>
          </a:p>
          <a:p>
            <a:pPr marL="0" indent="0">
              <a:buNone/>
            </a:pPr>
            <a:r>
              <a:rPr lang="lt-LT" sz="2800" dirty="0" smtClean="0">
                <a:latin typeface="Times New Roman" panose="02020603050405020304" pitchFamily="18" charset="0"/>
                <a:cs typeface="Times New Roman" panose="02020603050405020304" pitchFamily="18" charset="0"/>
              </a:rPr>
              <a:t>Vaižgantas</a:t>
            </a:r>
            <a:r>
              <a:rPr lang="lt-LT" sz="2800" i="1" dirty="0" smtClean="0">
                <a:latin typeface="Times New Roman" panose="02020603050405020304" pitchFamily="18" charset="0"/>
                <a:cs typeface="Times New Roman" panose="02020603050405020304" pitchFamily="18" charset="0"/>
              </a:rPr>
              <a:t> Tėvelis</a:t>
            </a:r>
          </a:p>
          <a:p>
            <a:pPr marL="0" indent="0">
              <a:buNone/>
            </a:pPr>
            <a:r>
              <a:rPr lang="lt-LT" sz="2800" dirty="0" smtClean="0">
                <a:latin typeface="Times New Roman" panose="02020603050405020304" pitchFamily="18" charset="0"/>
                <a:cs typeface="Times New Roman" panose="02020603050405020304" pitchFamily="18" charset="0"/>
              </a:rPr>
              <a:t>Vaižgantas</a:t>
            </a:r>
            <a:r>
              <a:rPr lang="lt-LT" sz="2800" i="1" dirty="0" smtClean="0">
                <a:latin typeface="Times New Roman" panose="02020603050405020304" pitchFamily="18" charset="0"/>
                <a:cs typeface="Times New Roman" panose="02020603050405020304" pitchFamily="18" charset="0"/>
              </a:rPr>
              <a:t> Motutė</a:t>
            </a:r>
          </a:p>
          <a:p>
            <a:pPr marL="0" indent="0">
              <a:buNone/>
            </a:pPr>
            <a:r>
              <a:rPr lang="lt-LT" sz="2800" dirty="0" smtClean="0">
                <a:latin typeface="Times New Roman" panose="02020603050405020304" pitchFamily="18" charset="0"/>
                <a:cs typeface="Times New Roman" panose="02020603050405020304" pitchFamily="18" charset="0"/>
              </a:rPr>
              <a:t>Vaižgantas</a:t>
            </a:r>
            <a:r>
              <a:rPr lang="lt-LT" sz="2800" i="1" dirty="0" smtClean="0">
                <a:latin typeface="Times New Roman" panose="02020603050405020304" pitchFamily="18" charset="0"/>
                <a:cs typeface="Times New Roman" panose="02020603050405020304" pitchFamily="18" charset="0"/>
              </a:rPr>
              <a:t> Rimai ir Nerimai</a:t>
            </a:r>
          </a:p>
          <a:p>
            <a:pPr marL="0" indent="0">
              <a:buNone/>
            </a:pPr>
            <a:endParaRPr lang="en-US" sz="2800" i="1" dirty="0">
              <a:latin typeface="Times New Roman" panose="02020603050405020304" pitchFamily="18" charset="0"/>
              <a:cs typeface="Times New Roman" panose="02020603050405020304" pitchFamily="18" charset="0"/>
            </a:endParaRPr>
          </a:p>
        </p:txBody>
      </p:sp>
      <p:pic>
        <p:nvPicPr>
          <p:cNvPr id="5122" name="Picture 2" descr="https://www.epaveldas.lt/recordImageSmall/LNB/C1B0004030530?exId=375861&amp;seqNr=29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863588" y="1600991"/>
            <a:ext cx="2641525" cy="3951288"/>
          </a:xfrm>
          <a:prstGeom prst="rect">
            <a:avLst/>
          </a:prstGeom>
          <a:noFill/>
          <a:extLst>
            <a:ext uri="{909E8E84-426E-40DD-AFC4-6F175D3DCCD1}">
              <a14:hiddenFill xmlns:a14="http://schemas.microsoft.com/office/drawing/2010/main">
                <a:solidFill>
                  <a:srgbClr val="FFFFFF"/>
                </a:solidFill>
              </a14:hiddenFill>
            </a:ext>
          </a:extLst>
        </p:spPr>
      </p:pic>
      <p:sp>
        <p:nvSpPr>
          <p:cNvPr id="10" name="Pavadinimas 1"/>
          <p:cNvSpPr>
            <a:spLocks noGrp="1"/>
          </p:cNvSpPr>
          <p:nvPr>
            <p:ph type="title"/>
          </p:nvPr>
        </p:nvSpPr>
        <p:spPr>
          <a:xfrm>
            <a:off x="457200" y="476672"/>
            <a:ext cx="8224838" cy="1025525"/>
          </a:xfrm>
        </p:spPr>
        <p:txBody>
          <a:bodyPr/>
          <a:lstStyle/>
          <a:p>
            <a:r>
              <a:rPr lang="lt-LT" dirty="0" smtClean="0"/>
              <a:t>Pirmoji dalis. Proza</a:t>
            </a:r>
            <a:br>
              <a:rPr lang="lt-LT" dirty="0" smtClean="0"/>
            </a:br>
            <a:r>
              <a:rPr lang="lt-LT" dirty="0" smtClean="0"/>
              <a:t>II. </a:t>
            </a:r>
            <a:r>
              <a:rPr lang="lt-LT" dirty="0"/>
              <a:t>A</a:t>
            </a:r>
            <a:r>
              <a:rPr lang="lt-LT" dirty="0" smtClean="0"/>
              <a:t>prašymai</a:t>
            </a:r>
            <a:endParaRPr lang="en-US" dirty="0"/>
          </a:p>
        </p:txBody>
      </p:sp>
      <p:sp>
        <p:nvSpPr>
          <p:cNvPr id="12" name="Teksto vietos rezervavimo ženklas 4"/>
          <p:cNvSpPr>
            <a:spLocks noGrp="1"/>
          </p:cNvSpPr>
          <p:nvPr>
            <p:ph type="body" sz="quarter" idx="3"/>
          </p:nvPr>
        </p:nvSpPr>
        <p:spPr>
          <a:xfrm>
            <a:off x="539552" y="5495762"/>
            <a:ext cx="8396672" cy="750005"/>
          </a:xfrm>
        </p:spPr>
        <p:txBody>
          <a:bodyPr/>
          <a:lstStyle/>
          <a:p>
            <a:pPr algn="ctr"/>
            <a:r>
              <a:rPr lang="lt-LT" sz="1400" b="0" dirty="0" smtClean="0">
                <a:latin typeface="Times New Roman" panose="02020603050405020304" pitchFamily="18" charset="0"/>
                <a:cs typeface="Times New Roman" panose="02020603050405020304" pitchFamily="18" charset="0"/>
              </a:rPr>
              <a:t>Skaitymų </a:t>
            </a:r>
            <a:r>
              <a:rPr lang="lt-LT" sz="1400" b="0" dirty="0">
                <a:latin typeface="Times New Roman" panose="02020603050405020304" pitchFamily="18" charset="0"/>
                <a:cs typeface="Times New Roman" panose="02020603050405020304" pitchFamily="18" charset="0"/>
              </a:rPr>
              <a:t>knyga lietuvių kalbos pamokoms / suruošė P. Klimas. </a:t>
            </a:r>
            <a:r>
              <a:rPr lang="lt-LT" sz="1400" b="0" dirty="0" smtClean="0">
                <a:latin typeface="Times New Roman" panose="02020603050405020304" pitchFamily="18" charset="0"/>
                <a:cs typeface="Times New Roman" panose="02020603050405020304" pitchFamily="18" charset="0"/>
              </a:rPr>
              <a:t>– 1916</a:t>
            </a:r>
          </a:p>
          <a:p>
            <a:pPr lvl="0" algn="ctr"/>
            <a:r>
              <a:rPr lang="en-US" sz="1400" dirty="0">
                <a:latin typeface="Times New Roman" panose="02020603050405020304" pitchFamily="18" charset="0"/>
                <a:cs typeface="Times New Roman" panose="02020603050405020304" pitchFamily="18" charset="0"/>
                <a:hlinkClick r:id="rId3"/>
              </a:rPr>
              <a:t>https://</a:t>
            </a:r>
            <a:r>
              <a:rPr lang="en-US" sz="1400" dirty="0" smtClean="0">
                <a:latin typeface="Times New Roman" panose="02020603050405020304" pitchFamily="18" charset="0"/>
                <a:cs typeface="Times New Roman" panose="02020603050405020304" pitchFamily="18" charset="0"/>
                <a:hlinkClick r:id="rId3"/>
              </a:rPr>
              <a:t>www.epaveldas.lt/object/recordDescription/LNB/C1B0004030530</a:t>
            </a:r>
            <a:endParaRPr lang="lt-LT"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70202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539552" y="512676"/>
            <a:ext cx="8486288" cy="936103"/>
          </a:xfrm>
        </p:spPr>
        <p:txBody>
          <a:bodyPr/>
          <a:lstStyle/>
          <a:p>
            <a:pPr algn="ctr"/>
            <a:endParaRPr lang="lt-LT" sz="3200" b="0" dirty="0" smtClean="0">
              <a:latin typeface="+mj-lt"/>
              <a:cs typeface="Times New Roman" panose="02020603050405020304" pitchFamily="18" charset="0"/>
            </a:endParaRPr>
          </a:p>
          <a:p>
            <a:pPr algn="ctr"/>
            <a:endParaRPr lang="lt-LT" sz="3200" b="0" dirty="0">
              <a:latin typeface="+mj-lt"/>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58</a:t>
            </a:fld>
            <a:endParaRPr lang="en-GB" altLang="lt-LT"/>
          </a:p>
        </p:txBody>
      </p:sp>
      <p:sp>
        <p:nvSpPr>
          <p:cNvPr id="2" name="Turinio vietos rezervavimo ženklas 1"/>
          <p:cNvSpPr>
            <a:spLocks noGrp="1"/>
          </p:cNvSpPr>
          <p:nvPr>
            <p:ph sz="quarter" idx="4"/>
          </p:nvPr>
        </p:nvSpPr>
        <p:spPr>
          <a:xfrm>
            <a:off x="3707904" y="1600991"/>
            <a:ext cx="4906888" cy="3951288"/>
          </a:xfrm>
        </p:spPr>
        <p:txBody>
          <a:bodyPr/>
          <a:lstStyle/>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r>
              <a:rPr lang="lt-LT" sz="2800" dirty="0" smtClean="0">
                <a:latin typeface="Times New Roman" panose="02020603050405020304" pitchFamily="18" charset="0"/>
                <a:cs typeface="Times New Roman" panose="02020603050405020304" pitchFamily="18" charset="0"/>
              </a:rPr>
              <a:t>A. Baranauskas </a:t>
            </a:r>
            <a:r>
              <a:rPr lang="lt-LT" sz="2800" i="1" dirty="0">
                <a:latin typeface="Times New Roman" panose="02020603050405020304" pitchFamily="18" charset="0"/>
                <a:cs typeface="Times New Roman" panose="02020603050405020304" pitchFamily="18" charset="0"/>
              </a:rPr>
              <a:t>A</a:t>
            </a:r>
            <a:r>
              <a:rPr lang="lt-LT" sz="2800" i="1" dirty="0" smtClean="0">
                <a:latin typeface="Times New Roman" panose="02020603050405020304" pitchFamily="18" charset="0"/>
                <a:cs typeface="Times New Roman" panose="02020603050405020304" pitchFamily="18" charset="0"/>
              </a:rPr>
              <a:t>nykščių miškas</a:t>
            </a:r>
          </a:p>
          <a:p>
            <a:pPr marL="0" indent="0">
              <a:buNone/>
            </a:pPr>
            <a:endParaRPr lang="en-US" sz="2800" i="1" dirty="0">
              <a:latin typeface="Times New Roman" panose="02020603050405020304" pitchFamily="18" charset="0"/>
              <a:cs typeface="Times New Roman" panose="02020603050405020304" pitchFamily="18" charset="0"/>
            </a:endParaRPr>
          </a:p>
        </p:txBody>
      </p:sp>
      <p:sp>
        <p:nvSpPr>
          <p:cNvPr id="10" name="Pavadinimas 1"/>
          <p:cNvSpPr>
            <a:spLocks noGrp="1"/>
          </p:cNvSpPr>
          <p:nvPr>
            <p:ph type="title"/>
          </p:nvPr>
        </p:nvSpPr>
        <p:spPr>
          <a:xfrm>
            <a:off x="457200" y="476672"/>
            <a:ext cx="8224838" cy="1025525"/>
          </a:xfrm>
        </p:spPr>
        <p:txBody>
          <a:bodyPr/>
          <a:lstStyle/>
          <a:p>
            <a:r>
              <a:rPr lang="lt-LT" dirty="0" smtClean="0"/>
              <a:t>Antroji dalis. Eilės</a:t>
            </a:r>
            <a:br>
              <a:rPr lang="lt-LT" dirty="0" smtClean="0"/>
            </a:br>
            <a:r>
              <a:rPr lang="lt-LT" dirty="0" smtClean="0"/>
              <a:t>II. Įvairios eilės</a:t>
            </a:r>
            <a:endParaRPr lang="en-US" dirty="0"/>
          </a:p>
        </p:txBody>
      </p:sp>
      <p:sp>
        <p:nvSpPr>
          <p:cNvPr id="12" name="Teksto vietos rezervavimo ženklas 4"/>
          <p:cNvSpPr>
            <a:spLocks noGrp="1"/>
          </p:cNvSpPr>
          <p:nvPr>
            <p:ph type="body" sz="quarter" idx="3"/>
          </p:nvPr>
        </p:nvSpPr>
        <p:spPr>
          <a:xfrm>
            <a:off x="647564" y="4905164"/>
            <a:ext cx="8180648" cy="1105589"/>
          </a:xfrm>
        </p:spPr>
        <p:txBody>
          <a:bodyPr/>
          <a:lstStyle/>
          <a:p>
            <a:pPr algn="ctr"/>
            <a:endParaRPr lang="lt-LT" sz="1400" b="0" dirty="0" smtClean="0">
              <a:latin typeface="Times New Roman" panose="02020603050405020304" pitchFamily="18" charset="0"/>
              <a:cs typeface="Times New Roman" panose="02020603050405020304" pitchFamily="18" charset="0"/>
            </a:endParaRPr>
          </a:p>
          <a:p>
            <a:pPr algn="ctr"/>
            <a:endParaRPr lang="lt-LT" sz="1400" b="0" dirty="0">
              <a:latin typeface="Times New Roman" panose="02020603050405020304" pitchFamily="18" charset="0"/>
              <a:cs typeface="Times New Roman" panose="02020603050405020304" pitchFamily="18" charset="0"/>
            </a:endParaRPr>
          </a:p>
          <a:p>
            <a:pPr algn="ctr"/>
            <a:endParaRPr lang="lt-LT" sz="1400" b="0" dirty="0" smtClean="0">
              <a:latin typeface="Times New Roman" panose="02020603050405020304" pitchFamily="18" charset="0"/>
              <a:cs typeface="Times New Roman" panose="02020603050405020304" pitchFamily="18" charset="0"/>
            </a:endParaRPr>
          </a:p>
          <a:p>
            <a:pPr algn="ctr"/>
            <a:r>
              <a:rPr lang="lt-LT" sz="1400" b="0" dirty="0" smtClean="0">
                <a:latin typeface="Times New Roman" panose="02020603050405020304" pitchFamily="18" charset="0"/>
                <a:cs typeface="Times New Roman" panose="02020603050405020304" pitchFamily="18" charset="0"/>
              </a:rPr>
              <a:t>Skaitymų </a:t>
            </a:r>
            <a:r>
              <a:rPr lang="lt-LT" sz="1400" b="0" dirty="0">
                <a:latin typeface="Times New Roman" panose="02020603050405020304" pitchFamily="18" charset="0"/>
                <a:cs typeface="Times New Roman" panose="02020603050405020304" pitchFamily="18" charset="0"/>
              </a:rPr>
              <a:t>knyga lietuvių kalbos pamokoms / suruošė P. Klimas. </a:t>
            </a:r>
            <a:r>
              <a:rPr lang="lt-LT" sz="1400" b="0" dirty="0" smtClean="0">
                <a:latin typeface="Times New Roman" panose="02020603050405020304" pitchFamily="18" charset="0"/>
                <a:cs typeface="Times New Roman" panose="02020603050405020304" pitchFamily="18" charset="0"/>
              </a:rPr>
              <a:t>– 1916</a:t>
            </a:r>
          </a:p>
          <a:p>
            <a:pPr lvl="0" algn="ctr"/>
            <a:r>
              <a:rPr lang="en-US" sz="1400" dirty="0">
                <a:latin typeface="Times New Roman" panose="02020603050405020304" pitchFamily="18" charset="0"/>
                <a:cs typeface="Times New Roman" panose="02020603050405020304" pitchFamily="18" charset="0"/>
                <a:hlinkClick r:id="rId2"/>
              </a:rPr>
              <a:t>https://</a:t>
            </a:r>
            <a:r>
              <a:rPr lang="en-US" sz="1400" dirty="0" smtClean="0">
                <a:latin typeface="Times New Roman" panose="02020603050405020304" pitchFamily="18" charset="0"/>
                <a:cs typeface="Times New Roman" panose="02020603050405020304" pitchFamily="18" charset="0"/>
                <a:hlinkClick r:id="rId2"/>
              </a:rPr>
              <a:t>www.epaveldas.lt/object/recordDescription/LNB/C1B0004030530</a:t>
            </a:r>
            <a:endParaRPr lang="lt-LT" sz="1400" dirty="0" smtClean="0">
              <a:latin typeface="Times New Roman" panose="02020603050405020304" pitchFamily="18" charset="0"/>
              <a:cs typeface="Times New Roman" panose="02020603050405020304" pitchFamily="18" charset="0"/>
            </a:endParaRPr>
          </a:p>
          <a:p>
            <a:pPr lvl="0" algn="ctr"/>
            <a:r>
              <a:rPr lang="lt-LT" sz="1400" b="0" dirty="0">
                <a:latin typeface="Times New Roman" panose="02020603050405020304" pitchFamily="18" charset="0"/>
                <a:cs typeface="Times New Roman" panose="02020603050405020304" pitchFamily="18" charset="0"/>
              </a:rPr>
              <a:t>Skaitymai lietuvių kalbos pamokoms / sutaisė P. Klimas. – 1918 (antrasis leidimas)</a:t>
            </a:r>
          </a:p>
          <a:p>
            <a:pPr lvl="0" algn="ctr"/>
            <a:r>
              <a:rPr lang="en-US" sz="1400" b="0" dirty="0">
                <a:latin typeface="Times New Roman" panose="02020603050405020304" pitchFamily="18" charset="0"/>
                <a:cs typeface="Times New Roman" panose="02020603050405020304" pitchFamily="18" charset="0"/>
                <a:hlinkClick r:id="rId3"/>
              </a:rPr>
              <a:t>https://</a:t>
            </a:r>
            <a:r>
              <a:rPr lang="en-US" sz="1400" b="0" dirty="0" smtClean="0">
                <a:latin typeface="Times New Roman" panose="02020603050405020304" pitchFamily="18" charset="0"/>
                <a:cs typeface="Times New Roman" panose="02020603050405020304" pitchFamily="18" charset="0"/>
                <a:hlinkClick r:id="rId3"/>
              </a:rPr>
              <a:t>www.epaveldas.lt/object/recordDescription/LNB/C1B0004166633</a:t>
            </a:r>
            <a:endParaRPr lang="lt-LT" sz="1400" b="0" dirty="0">
              <a:latin typeface="Times New Roman" panose="02020603050405020304" pitchFamily="18" charset="0"/>
              <a:cs typeface="Times New Roman" panose="02020603050405020304" pitchFamily="18" charset="0"/>
            </a:endParaRPr>
          </a:p>
        </p:txBody>
      </p:sp>
      <p:pic>
        <p:nvPicPr>
          <p:cNvPr id="6146" name="Picture 2" descr="https://www.epaveldas.lt/recordImageSmall/LNB/C1B0004030530?exId=375861&amp;seqNr=295"/>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bwMode="auto">
          <a:xfrm>
            <a:off x="1520992" y="1626946"/>
            <a:ext cx="1973492" cy="3100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28775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59</a:t>
            </a:fld>
            <a:endParaRPr lang="en-GB" altLang="lt-LT"/>
          </a:p>
        </p:txBody>
      </p:sp>
      <p:sp>
        <p:nvSpPr>
          <p:cNvPr id="9" name="Teksto vietos rezervavimo ženklas 4"/>
          <p:cNvSpPr>
            <a:spLocks noGrp="1"/>
          </p:cNvSpPr>
          <p:nvPr>
            <p:ph type="body" sz="quarter" idx="3"/>
          </p:nvPr>
        </p:nvSpPr>
        <p:spPr>
          <a:xfrm>
            <a:off x="215516" y="5495220"/>
            <a:ext cx="8720708" cy="750005"/>
          </a:xfrm>
        </p:spPr>
        <p:txBody>
          <a:bodyPr/>
          <a:lstStyle/>
          <a:p>
            <a:pPr algn="ctr"/>
            <a:r>
              <a:rPr lang="lt-LT" sz="1400" b="0" dirty="0">
                <a:latin typeface="Times New Roman" panose="02020603050405020304" pitchFamily="18" charset="0"/>
                <a:cs typeface="Times New Roman" panose="02020603050405020304" pitchFamily="18" charset="0"/>
              </a:rPr>
              <a:t>Chrestomatija prieš </a:t>
            </a:r>
            <a:r>
              <a:rPr lang="lt-LT" sz="1400" b="0" dirty="0" smtClean="0">
                <a:latin typeface="Times New Roman" panose="02020603050405020304" pitchFamily="18" charset="0"/>
                <a:cs typeface="Times New Roman" panose="02020603050405020304" pitchFamily="18" charset="0"/>
              </a:rPr>
              <a:t>„Aušros“ </a:t>
            </a:r>
            <a:r>
              <a:rPr lang="lt-LT" sz="1400" b="0" dirty="0">
                <a:latin typeface="Times New Roman" panose="02020603050405020304" pitchFamily="18" charset="0"/>
                <a:cs typeface="Times New Roman" panose="02020603050405020304" pitchFamily="18" charset="0"/>
              </a:rPr>
              <a:t>gadynės </a:t>
            </a:r>
            <a:r>
              <a:rPr lang="lt-LT" sz="1400" b="0" dirty="0" smtClean="0">
                <a:latin typeface="Times New Roman" panose="02020603050405020304" pitchFamily="18" charset="0"/>
                <a:cs typeface="Times New Roman" panose="02020603050405020304" pitchFamily="18" charset="0"/>
              </a:rPr>
              <a:t>dainių: </a:t>
            </a:r>
            <a:r>
              <a:rPr lang="lt-LT" sz="1400" b="0" dirty="0">
                <a:latin typeface="Times New Roman" panose="02020603050405020304" pitchFamily="18" charset="0"/>
                <a:cs typeface="Times New Roman" panose="02020603050405020304" pitchFamily="18" charset="0"/>
              </a:rPr>
              <a:t>su J. Vaižganto prakalba / surinko P. Gaučys ir V. </a:t>
            </a:r>
            <a:r>
              <a:rPr lang="lt-LT" sz="1400" b="0" dirty="0" err="1" smtClean="0">
                <a:latin typeface="Times New Roman" panose="02020603050405020304" pitchFamily="18" charset="0"/>
                <a:cs typeface="Times New Roman" panose="02020603050405020304" pitchFamily="18" charset="0"/>
              </a:rPr>
              <a:t>Kamantauskas</a:t>
            </a:r>
            <a:r>
              <a:rPr lang="lt-LT" sz="1400" b="0" dirty="0" smtClean="0">
                <a:latin typeface="Times New Roman" panose="02020603050405020304" pitchFamily="18" charset="0"/>
                <a:cs typeface="Times New Roman" panose="02020603050405020304" pitchFamily="18" charset="0"/>
              </a:rPr>
              <a:t>. – 1924</a:t>
            </a:r>
          </a:p>
          <a:p>
            <a:pPr algn="ctr"/>
            <a:r>
              <a:rPr lang="en-US" sz="1400" b="0" dirty="0" smtClean="0">
                <a:latin typeface="Times New Roman" panose="02020603050405020304" pitchFamily="18" charset="0"/>
                <a:cs typeface="Times New Roman" panose="02020603050405020304" pitchFamily="18" charset="0"/>
                <a:hlinkClick r:id="rId2"/>
              </a:rPr>
              <a:t>https</a:t>
            </a:r>
            <a:r>
              <a:rPr lang="en-US" sz="1400" b="0" dirty="0">
                <a:latin typeface="Times New Roman" panose="02020603050405020304" pitchFamily="18" charset="0"/>
                <a:cs typeface="Times New Roman" panose="02020603050405020304" pitchFamily="18" charset="0"/>
                <a:hlinkClick r:id="rId2"/>
              </a:rPr>
              <a:t>://www.epaveldas.lt/object/recordDescription/PAVB/C190000329255</a:t>
            </a:r>
            <a:endParaRPr lang="en-US" sz="1400" b="0" dirty="0">
              <a:latin typeface="Times New Roman" panose="02020603050405020304" pitchFamily="18" charset="0"/>
              <a:cs typeface="Times New Roman" panose="02020603050405020304" pitchFamily="18" charset="0"/>
            </a:endParaRPr>
          </a:p>
        </p:txBody>
      </p:sp>
      <p:pic>
        <p:nvPicPr>
          <p:cNvPr id="3074" name="Picture 2" descr="https://www.epaveldas.lt/recordImageSmall/PAVB/C190000329255?exId=218112&amp;seqNr=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319890" y="899720"/>
            <a:ext cx="2816505" cy="422049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epaveldas.lt/recordImageSmall/PAVB/C190000329255?exId=218112&amp;seqNr=1"/>
          <p:cNvPicPr>
            <a:picLocks noGrp="1" noChangeAspect="1" noChangeArrowheads="1"/>
          </p:cNvPicPr>
          <p:nvPr>
            <p:ph sz="quarter" idx="4"/>
          </p:nvPr>
        </p:nvPicPr>
        <p:blipFill>
          <a:blip r:embed="rId4" cstate="print">
            <a:extLst>
              <a:ext uri="{28A0092B-C50C-407E-A947-70E740481C1C}">
                <a14:useLocalDpi xmlns:a14="http://schemas.microsoft.com/office/drawing/2010/main" val="0"/>
              </a:ext>
            </a:extLst>
          </a:blip>
          <a:srcRect/>
          <a:stretch>
            <a:fillRect/>
          </a:stretch>
        </p:blipFill>
        <p:spPr bwMode="auto">
          <a:xfrm>
            <a:off x="1079612" y="899720"/>
            <a:ext cx="3137657" cy="4226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78041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72925" y="728700"/>
            <a:ext cx="8224838" cy="5004556"/>
          </a:xfrm>
        </p:spPr>
        <p:txBody>
          <a:bodyPr/>
          <a:lstStyle/>
          <a:p>
            <a:pPr marL="0" indent="0">
              <a:buNone/>
            </a:pPr>
            <a:r>
              <a:rPr lang="lt-LT" sz="2800" dirty="0">
                <a:latin typeface="Times New Roman" panose="02020603050405020304" pitchFamily="18" charset="0"/>
                <a:cs typeface="Times New Roman" panose="02020603050405020304" pitchFamily="18" charset="0"/>
              </a:rPr>
              <a:t>„Bet kuri tauta, turinti savo literatūrą, didžiuojasi savo rašytojais; nori žinoti, kaip ta literatūra iš maža išaugo</a:t>
            </a:r>
            <a:r>
              <a:rPr lang="lt-LT" sz="2800" dirty="0" smtClean="0">
                <a:latin typeface="Times New Roman" panose="02020603050405020304" pitchFamily="18" charset="0"/>
                <a:cs typeface="Times New Roman" panose="02020603050405020304" pitchFamily="18" charset="0"/>
              </a:rPr>
              <a:t>. Tik nei laiko, nei lėšų tiek neturi, kad tesėtų perdėm perskaityti ją visą. Tai nė nebūtina; bet kuriam reikalui gana pasirinkti tam tikrų skaitymų, nes literatūra ne tik apsti, dar ir įvairi.</a:t>
            </a:r>
          </a:p>
          <a:p>
            <a:pPr marL="0" indent="0">
              <a:buNone/>
            </a:pPr>
            <a:r>
              <a:rPr lang="lt-LT" sz="2800" dirty="0" smtClean="0">
                <a:latin typeface="Times New Roman" panose="02020603050405020304" pitchFamily="18" charset="0"/>
                <a:cs typeface="Times New Roman" panose="02020603050405020304" pitchFamily="18" charset="0"/>
              </a:rPr>
              <a:t>Juoba negali ištisai su visa literatūra susipažinti moksleiviai, kuriems be jos yra dar dvidešimt kitų žinotinų </a:t>
            </a:r>
            <a:r>
              <a:rPr lang="lt-LT" sz="2800" dirty="0">
                <a:latin typeface="Times New Roman" panose="02020603050405020304" pitchFamily="18" charset="0"/>
                <a:cs typeface="Times New Roman" panose="02020603050405020304" pitchFamily="18" charset="0"/>
              </a:rPr>
              <a:t>dalykų. Geriausias mokinys, kad ir studentas, iš pradžių tepažįsta savo literatūrą, taip sakant, apgraibomis: paskui tik pasirenka mėgstamiausius autorius ir juos nuodugniau panagrinėja, labiau jais </a:t>
            </a:r>
            <a:r>
              <a:rPr lang="lt-LT" sz="2800" dirty="0" err="1">
                <a:latin typeface="Times New Roman" panose="02020603050405020304" pitchFamily="18" charset="0"/>
                <a:cs typeface="Times New Roman" panose="02020603050405020304" pitchFamily="18" charset="0"/>
              </a:rPr>
              <a:t>pasigėrėja</a:t>
            </a:r>
            <a:r>
              <a:rPr lang="lt-LT" sz="2800" dirty="0">
                <a:latin typeface="Times New Roman" panose="02020603050405020304" pitchFamily="18" charset="0"/>
                <a:cs typeface="Times New Roman" panose="02020603050405020304" pitchFamily="18" charset="0"/>
              </a:rPr>
              <a:t>. </a:t>
            </a:r>
            <a:endParaRPr lang="lt-LT" sz="2800" dirty="0" smtClean="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60</a:t>
            </a:fld>
            <a:endParaRPr lang="en-GB" altLang="lt-LT"/>
          </a:p>
        </p:txBody>
      </p:sp>
    </p:spTree>
    <p:extLst>
      <p:ext uri="{BB962C8B-B14F-4D97-AF65-F5344CB8AC3E}">
        <p14:creationId xmlns:p14="http://schemas.microsoft.com/office/powerpoint/2010/main" val="301864493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buNone/>
            </a:pPr>
            <a:r>
              <a:rPr lang="lt-LT" sz="2800" dirty="0">
                <a:latin typeface="Times New Roman" panose="02020603050405020304" pitchFamily="18" charset="0"/>
                <a:cs typeface="Times New Roman" panose="02020603050405020304" pitchFamily="18" charset="0"/>
              </a:rPr>
              <a:t>Tad niekas neskundžia populiarinti savo rašytojus pasirinktomis iš jų raštų gražiausiomis ir tipingiausiomis vietelėmis: jų minties ir mokėjimo deimančiukais</a:t>
            </a:r>
            <a:r>
              <a:rPr lang="lt-LT" sz="2800" dirty="0" smtClean="0">
                <a:latin typeface="Times New Roman" panose="02020603050405020304" pitchFamily="18" charset="0"/>
                <a:cs typeface="Times New Roman" panose="02020603050405020304" pitchFamily="18" charset="0"/>
              </a:rPr>
              <a:t>.“</a:t>
            </a:r>
          </a:p>
          <a:p>
            <a:pPr marL="0" indent="0" algn="ctr">
              <a:buNone/>
            </a:pPr>
            <a:r>
              <a:rPr lang="lt-LT" sz="2800" dirty="0" smtClean="0">
                <a:latin typeface="Times New Roman" panose="02020603050405020304" pitchFamily="18" charset="0"/>
                <a:cs typeface="Times New Roman" panose="02020603050405020304" pitchFamily="18" charset="0"/>
              </a:rPr>
              <a:t>Vaižgantas</a:t>
            </a: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61</a:t>
            </a:fld>
            <a:endParaRPr lang="en-GB" altLang="lt-LT"/>
          </a:p>
        </p:txBody>
      </p:sp>
      <p:sp>
        <p:nvSpPr>
          <p:cNvPr id="5" name="Teksto vietos rezervavimo ženklas 4"/>
          <p:cNvSpPr txBox="1">
            <a:spLocks/>
          </p:cNvSpPr>
          <p:nvPr/>
        </p:nvSpPr>
        <p:spPr>
          <a:xfrm>
            <a:off x="444732" y="4833156"/>
            <a:ext cx="8396672" cy="922112"/>
          </a:xfrm>
          <a:prstGeom prst="rect">
            <a:avLst/>
          </a:prstGeom>
        </p:spPr>
        <p:txBody>
          <a:bodyPr/>
          <a:lstStyle>
            <a:lvl1pPr marL="338138" indent="-338138" algn="l" defTabSz="449263" rtl="0" eaLnBrk="0" fontAlgn="base" hangingPunct="0">
              <a:lnSpc>
                <a:spcPct val="81000"/>
              </a:lnSpc>
              <a:spcBef>
                <a:spcPts val="800"/>
              </a:spcBef>
              <a:spcAft>
                <a:spcPct val="0"/>
              </a:spcAft>
              <a:buClr>
                <a:srgbClr val="000000"/>
              </a:buClr>
              <a:buSzPct val="100000"/>
              <a:buFont typeface="Arial" panose="020B0604020202020204" pitchFamily="34" charset="0"/>
              <a:buChar char="•"/>
              <a:defRPr sz="3200">
                <a:solidFill>
                  <a:srgbClr val="000000"/>
                </a:solidFill>
                <a:latin typeface="+mn-lt"/>
                <a:ea typeface="ＭＳ Ｐゴシック" charset="0"/>
                <a:cs typeface="ＭＳ Ｐゴシック" charset="0"/>
              </a:defRPr>
            </a:lvl1pPr>
            <a:lvl2pPr marL="738188" indent="-280988" algn="l" defTabSz="449263" rtl="0" eaLnBrk="0" fontAlgn="base" hangingPunct="0">
              <a:lnSpc>
                <a:spcPct val="81000"/>
              </a:lnSpc>
              <a:spcBef>
                <a:spcPts val="700"/>
              </a:spcBef>
              <a:spcAft>
                <a:spcPct val="0"/>
              </a:spcAft>
              <a:buClr>
                <a:srgbClr val="000000"/>
              </a:buClr>
              <a:buSzPct val="100000"/>
              <a:buFont typeface="Arial" panose="020B0604020202020204" pitchFamily="34" charset="0"/>
              <a:buChar char="–"/>
              <a:defRPr sz="2800">
                <a:solidFill>
                  <a:srgbClr val="000000"/>
                </a:solidFill>
                <a:latin typeface="+mn-lt"/>
                <a:ea typeface="ＭＳ Ｐゴシック" charset="0"/>
              </a:defRPr>
            </a:lvl2pPr>
            <a:lvl3pPr marL="1143000" indent="-228600" algn="l" defTabSz="449263" rtl="0" eaLnBrk="0" fontAlgn="base" hangingPunct="0">
              <a:lnSpc>
                <a:spcPct val="81000"/>
              </a:lnSpc>
              <a:spcBef>
                <a:spcPts val="600"/>
              </a:spcBef>
              <a:spcAft>
                <a:spcPct val="0"/>
              </a:spcAft>
              <a:buClr>
                <a:srgbClr val="000000"/>
              </a:buClr>
              <a:buSzPct val="100000"/>
              <a:buFont typeface="Arial" panose="020B0604020202020204" pitchFamily="34" charset="0"/>
              <a:buChar char="•"/>
              <a:defRPr sz="2400">
                <a:solidFill>
                  <a:srgbClr val="000000"/>
                </a:solidFill>
                <a:latin typeface="+mn-lt"/>
                <a:ea typeface="ＭＳ Ｐゴシック" charset="0"/>
              </a:defRPr>
            </a:lvl3pPr>
            <a:lvl4pPr marL="16002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4pPr>
            <a:lvl5pPr marL="20574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5pPr>
            <a:lvl6pPr marL="25146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9pPr>
          </a:lstStyle>
          <a:p>
            <a:pPr marL="0" indent="0" algn="ctr">
              <a:buNone/>
            </a:pPr>
            <a:r>
              <a:rPr lang="lt-LT" sz="1400" kern="0" dirty="0" smtClean="0">
                <a:latin typeface="Times New Roman" panose="02020603050405020304" pitchFamily="18" charset="0"/>
                <a:cs typeface="Times New Roman" panose="02020603050405020304" pitchFamily="18" charset="0"/>
              </a:rPr>
              <a:t>Chrestomatija prieš „Aušros“ gadynės dainių: su J. Vaižganto prakalba / surinko P. Gaučys ir V. </a:t>
            </a:r>
            <a:r>
              <a:rPr lang="lt-LT" sz="1400" kern="0" dirty="0" err="1" smtClean="0">
                <a:latin typeface="Times New Roman" panose="02020603050405020304" pitchFamily="18" charset="0"/>
                <a:cs typeface="Times New Roman" panose="02020603050405020304" pitchFamily="18" charset="0"/>
              </a:rPr>
              <a:t>Kamantauskas</a:t>
            </a:r>
            <a:r>
              <a:rPr lang="lt-LT" sz="1400" kern="0" dirty="0" smtClean="0">
                <a:latin typeface="Times New Roman" panose="02020603050405020304" pitchFamily="18" charset="0"/>
                <a:cs typeface="Times New Roman" panose="02020603050405020304" pitchFamily="18" charset="0"/>
              </a:rPr>
              <a:t>. – 1924</a:t>
            </a:r>
          </a:p>
          <a:p>
            <a:pPr marL="0" indent="0" algn="ctr">
              <a:buNone/>
            </a:pPr>
            <a:r>
              <a:rPr lang="en-US" sz="1400" kern="0" dirty="0" smtClean="0">
                <a:latin typeface="Times New Roman" panose="02020603050405020304" pitchFamily="18" charset="0"/>
                <a:cs typeface="Times New Roman" panose="02020603050405020304" pitchFamily="18" charset="0"/>
                <a:hlinkClick r:id="rId2"/>
              </a:rPr>
              <a:t>https://www.epaveldas.lt/object/recordDescription/PAVB/C190000329255</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779627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26962"/>
            <a:ext cx="8224838" cy="1428750"/>
          </a:xfrm>
        </p:spPr>
        <p:txBody>
          <a:bodyPr/>
          <a:lstStyle/>
          <a:p>
            <a:pPr lvl="0">
              <a:spcBef>
                <a:spcPts val="800"/>
              </a:spcBef>
            </a:pPr>
            <a:r>
              <a:rPr lang="lt-LT" sz="3200" i="1" dirty="0" smtClean="0">
                <a:cs typeface="Times New Roman" panose="02020603050405020304" pitchFamily="18" charset="0"/>
              </a:rPr>
              <a:t/>
            </a:r>
            <a:br>
              <a:rPr lang="lt-LT" sz="3200" i="1" dirty="0" smtClean="0">
                <a:cs typeface="Times New Roman" panose="02020603050405020304" pitchFamily="18" charset="0"/>
              </a:rPr>
            </a:br>
            <a:r>
              <a:rPr lang="lt-LT" sz="3200" i="1" dirty="0" smtClean="0">
                <a:cs typeface="Times New Roman" panose="02020603050405020304" pitchFamily="18" charset="0"/>
              </a:rPr>
              <a:t>Šimtas </a:t>
            </a:r>
            <a:r>
              <a:rPr lang="lt-LT" sz="3200" i="1" dirty="0">
                <a:cs typeface="Times New Roman" panose="02020603050405020304" pitchFamily="18" charset="0"/>
              </a:rPr>
              <a:t>knygų vaikams ir Lietuvai: reikšmingiausių lietuvių vaikų rašytojų kūrinių sąrašas</a:t>
            </a:r>
            <a:r>
              <a:rPr lang="en-US" sz="3200" i="1" dirty="0">
                <a:cs typeface="Times New Roman" panose="02020603050405020304" pitchFamily="18" charset="0"/>
              </a:rPr>
              <a:t/>
            </a:r>
            <a:br>
              <a:rPr lang="en-US" sz="3200" i="1" dirty="0">
                <a:cs typeface="Times New Roman" panose="02020603050405020304" pitchFamily="18" charset="0"/>
              </a:rPr>
            </a:br>
            <a:endParaRPr lang="en-US" i="1"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62</a:t>
            </a:fld>
            <a:endParaRPr lang="en-GB" altLang="lt-LT"/>
          </a:p>
        </p:txBody>
      </p:sp>
      <p:pic>
        <p:nvPicPr>
          <p:cNvPr id="2050" name="Picture 2" descr="https://www.ibbylietuva.lt/content/uploads/2018/09/Simtas-knygu-2-mazas-8818.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6290" y="1955712"/>
            <a:ext cx="7340773" cy="3670387"/>
          </a:xfrm>
          <a:prstGeom prst="rect">
            <a:avLst/>
          </a:prstGeom>
          <a:noFill/>
          <a:extLst>
            <a:ext uri="{909E8E84-426E-40DD-AFC4-6F175D3DCCD1}">
              <a14:hiddenFill xmlns:a14="http://schemas.microsoft.com/office/drawing/2010/main">
                <a:solidFill>
                  <a:srgbClr val="FFFFFF"/>
                </a:solidFill>
              </a14:hiddenFill>
            </a:ext>
          </a:extLst>
        </p:spPr>
      </p:pic>
      <p:sp>
        <p:nvSpPr>
          <p:cNvPr id="6" name="Pavadinimas 1"/>
          <p:cNvSpPr txBox="1">
            <a:spLocks/>
          </p:cNvSpPr>
          <p:nvPr/>
        </p:nvSpPr>
        <p:spPr bwMode="auto">
          <a:xfrm>
            <a:off x="770182" y="5733256"/>
            <a:ext cx="7926462" cy="431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en-US" sz="1400" kern="0" smtClean="0">
                <a:latin typeface="Times New Roman" panose="02020603050405020304" pitchFamily="18" charset="0"/>
                <a:cs typeface="Times New Roman" panose="02020603050405020304" pitchFamily="18" charset="0"/>
                <a:hlinkClick r:id="rId3"/>
              </a:rPr>
              <a:t>https://www.ibbylietuva.lt/100-knygu-vaikams-ir-lietuvai/</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39548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47564" y="5373216"/>
            <a:ext cx="8034474" cy="684175"/>
          </a:xfrm>
        </p:spPr>
        <p:txBody>
          <a:bodyPr/>
          <a:lstStyle/>
          <a:p>
            <a:r>
              <a:rPr lang="en-US" sz="1400" dirty="0">
                <a:latin typeface="Times New Roman" panose="02020603050405020304" pitchFamily="18" charset="0"/>
                <a:cs typeface="Times New Roman" panose="02020603050405020304" pitchFamily="18" charset="0"/>
                <a:hlinkClick r:id="rId2"/>
              </a:rPr>
              <a:t>https://www.ibbylietuva.lt/100-knygu-vaikams-ir-lietuvai/</a:t>
            </a:r>
            <a:endParaRPr lang="en-US" sz="14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a:xfrm>
            <a:off x="683568" y="1275612"/>
            <a:ext cx="8224838" cy="4241800"/>
          </a:xfrm>
        </p:spPr>
        <p:txBody>
          <a:bodyPr/>
          <a:lstStyle/>
          <a:p>
            <a:pPr marL="0" lvl="0" indent="0">
              <a:buNone/>
            </a:pPr>
            <a:r>
              <a:rPr lang="lt-LT" sz="2800" dirty="0">
                <a:latin typeface="Times New Roman" panose="02020603050405020304" pitchFamily="18" charset="0"/>
                <a:cs typeface="Times New Roman" panose="02020603050405020304" pitchFamily="18" charset="0"/>
              </a:rPr>
              <a:t>J. Biliūnas </a:t>
            </a:r>
            <a:r>
              <a:rPr lang="lt-LT" sz="2800" i="1" dirty="0">
                <a:latin typeface="Times New Roman" panose="02020603050405020304" pitchFamily="18" charset="0"/>
                <a:cs typeface="Times New Roman" panose="02020603050405020304" pitchFamily="18" charset="0"/>
              </a:rPr>
              <a:t>Kliudžiau (15</a:t>
            </a:r>
            <a:r>
              <a:rPr lang="lt-LT" sz="2800" i="1" dirty="0" smtClean="0">
                <a:latin typeface="Times New Roman" panose="02020603050405020304" pitchFamily="18" charset="0"/>
                <a:cs typeface="Times New Roman" panose="02020603050405020304" pitchFamily="18" charset="0"/>
              </a:rPr>
              <a:t>)</a:t>
            </a:r>
          </a:p>
          <a:p>
            <a:pPr marL="0" lvl="0" indent="0">
              <a:buNone/>
            </a:pPr>
            <a:r>
              <a:rPr lang="lt-LT" sz="2800" dirty="0">
                <a:latin typeface="Times New Roman" panose="02020603050405020304" pitchFamily="18" charset="0"/>
                <a:cs typeface="Times New Roman" panose="02020603050405020304" pitchFamily="18" charset="0"/>
              </a:rPr>
              <a:t>J. Biliūnas </a:t>
            </a:r>
            <a:r>
              <a:rPr lang="lt-LT" sz="2800" i="1" dirty="0" err="1">
                <a:latin typeface="Times New Roman" panose="02020603050405020304" pitchFamily="18" charset="0"/>
                <a:cs typeface="Times New Roman" panose="02020603050405020304" pitchFamily="18" charset="0"/>
              </a:rPr>
              <a:t>Joniukas</a:t>
            </a:r>
            <a:r>
              <a:rPr lang="lt-LT" sz="2800" i="1" dirty="0">
                <a:latin typeface="Times New Roman" panose="02020603050405020304" pitchFamily="18" charset="0"/>
                <a:cs typeface="Times New Roman" panose="02020603050405020304" pitchFamily="18" charset="0"/>
              </a:rPr>
              <a:t> (33</a:t>
            </a:r>
            <a:r>
              <a:rPr lang="lt-LT" sz="2800" i="1" dirty="0" smtClean="0">
                <a:latin typeface="Times New Roman" panose="02020603050405020304" pitchFamily="18" charset="0"/>
                <a:cs typeface="Times New Roman" panose="02020603050405020304" pitchFamily="18" charset="0"/>
              </a:rPr>
              <a:t>)</a:t>
            </a:r>
          </a:p>
          <a:p>
            <a:pPr marL="0" lvl="0" indent="0">
              <a:buNone/>
            </a:pPr>
            <a:r>
              <a:rPr lang="lt-LT" sz="2800" dirty="0">
                <a:latin typeface="Times New Roman" panose="02020603050405020304" pitchFamily="18" charset="0"/>
                <a:cs typeface="Times New Roman" panose="02020603050405020304" pitchFamily="18" charset="0"/>
              </a:rPr>
              <a:t>B. Buivydaitė </a:t>
            </a:r>
            <a:r>
              <a:rPr lang="lt-LT" sz="2800" i="1" dirty="0">
                <a:latin typeface="Times New Roman" panose="02020603050405020304" pitchFamily="18" charset="0"/>
                <a:cs typeface="Times New Roman" panose="02020603050405020304" pitchFamily="18" charset="0"/>
              </a:rPr>
              <a:t>Auksinis batelis (77)</a:t>
            </a:r>
          </a:p>
          <a:p>
            <a:pPr marL="0" lvl="0" indent="0">
              <a:buNone/>
            </a:pPr>
            <a:r>
              <a:rPr lang="lt-LT" sz="2800" dirty="0" smtClean="0">
                <a:latin typeface="Times New Roman" panose="02020603050405020304" pitchFamily="18" charset="0"/>
                <a:cs typeface="Times New Roman" panose="02020603050405020304" pitchFamily="18" charset="0"/>
              </a:rPr>
              <a:t>V</a:t>
            </a:r>
            <a:r>
              <a:rPr lang="lt-LT" sz="2800" dirty="0">
                <a:latin typeface="Times New Roman" panose="02020603050405020304" pitchFamily="18" charset="0"/>
                <a:cs typeface="Times New Roman" panose="02020603050405020304" pitchFamily="18" charset="0"/>
              </a:rPr>
              <a:t>. </a:t>
            </a:r>
            <a:r>
              <a:rPr lang="lt-LT" sz="2800" dirty="0" err="1">
                <a:latin typeface="Times New Roman" panose="02020603050405020304" pitchFamily="18" charset="0"/>
                <a:cs typeface="Times New Roman" panose="02020603050405020304" pitchFamily="18" charset="0"/>
              </a:rPr>
              <a:t>Račickas</a:t>
            </a:r>
            <a:r>
              <a:rPr lang="lt-LT" sz="2800" i="1" dirty="0">
                <a:latin typeface="Times New Roman" panose="02020603050405020304" pitchFamily="18" charset="0"/>
                <a:cs typeface="Times New Roman" panose="02020603050405020304" pitchFamily="18" charset="0"/>
              </a:rPr>
              <a:t>. </a:t>
            </a:r>
            <a:r>
              <a:rPr lang="lt-LT" sz="2800" i="1" dirty="0" err="1">
                <a:latin typeface="Times New Roman" panose="02020603050405020304" pitchFamily="18" charset="0"/>
                <a:cs typeface="Times New Roman" panose="02020603050405020304" pitchFamily="18" charset="0"/>
              </a:rPr>
              <a:t>Zuika</a:t>
            </a:r>
            <a:r>
              <a:rPr lang="lt-LT" sz="2800" i="1" dirty="0">
                <a:latin typeface="Times New Roman" panose="02020603050405020304" pitchFamily="18" charset="0"/>
                <a:cs typeface="Times New Roman" panose="02020603050405020304" pitchFamily="18" charset="0"/>
              </a:rPr>
              <a:t> Padūkėlis (22</a:t>
            </a:r>
            <a:r>
              <a:rPr lang="lt-LT" sz="2800" i="1" dirty="0" smtClean="0">
                <a:latin typeface="Times New Roman" panose="02020603050405020304" pitchFamily="18" charset="0"/>
                <a:cs typeface="Times New Roman" panose="02020603050405020304" pitchFamily="18" charset="0"/>
              </a:rPr>
              <a:t>)</a:t>
            </a:r>
          </a:p>
          <a:p>
            <a:pPr marL="0" lvl="0" indent="0">
              <a:buNone/>
            </a:pPr>
            <a:r>
              <a:rPr lang="lt-LT" sz="2800" dirty="0">
                <a:latin typeface="Times New Roman" panose="02020603050405020304" pitchFamily="18" charset="0"/>
                <a:cs typeface="Times New Roman" panose="02020603050405020304" pitchFamily="18" charset="0"/>
              </a:rPr>
              <a:t>P. </a:t>
            </a:r>
            <a:r>
              <a:rPr lang="lt-LT" sz="2800" dirty="0" err="1">
                <a:latin typeface="Times New Roman" panose="02020603050405020304" pitchFamily="18" charset="0"/>
                <a:cs typeface="Times New Roman" panose="02020603050405020304" pitchFamily="18" charset="0"/>
              </a:rPr>
              <a:t>Tarasenka</a:t>
            </a:r>
            <a:r>
              <a:rPr lang="lt-LT" sz="2800" dirty="0">
                <a:latin typeface="Times New Roman" panose="02020603050405020304" pitchFamily="18" charset="0"/>
                <a:cs typeface="Times New Roman" panose="02020603050405020304" pitchFamily="18" charset="0"/>
              </a:rPr>
              <a:t> </a:t>
            </a:r>
            <a:r>
              <a:rPr lang="lt-LT" sz="2800" i="1" dirty="0">
                <a:latin typeface="Times New Roman" panose="02020603050405020304" pitchFamily="18" charset="0"/>
                <a:cs typeface="Times New Roman" panose="02020603050405020304" pitchFamily="18" charset="0"/>
              </a:rPr>
              <a:t>Užburti lobiai (62</a:t>
            </a:r>
            <a:r>
              <a:rPr lang="lt-LT" sz="2800" i="1" dirty="0" smtClean="0">
                <a:latin typeface="Times New Roman" panose="02020603050405020304" pitchFamily="18" charset="0"/>
                <a:cs typeface="Times New Roman" panose="02020603050405020304" pitchFamily="18" charset="0"/>
              </a:rPr>
              <a:t>)</a:t>
            </a:r>
          </a:p>
          <a:p>
            <a:pPr marL="0" lvl="0" indent="0">
              <a:buNone/>
            </a:pPr>
            <a:r>
              <a:rPr lang="lt-LT" sz="2800" dirty="0">
                <a:latin typeface="Times New Roman" panose="02020603050405020304" pitchFamily="18" charset="0"/>
                <a:cs typeface="Times New Roman" panose="02020603050405020304" pitchFamily="18" charset="0"/>
              </a:rPr>
              <a:t>P. </a:t>
            </a:r>
            <a:r>
              <a:rPr lang="lt-LT" sz="2800" dirty="0" err="1">
                <a:latin typeface="Times New Roman" panose="02020603050405020304" pitchFamily="18" charset="0"/>
                <a:cs typeface="Times New Roman" panose="02020603050405020304" pitchFamily="18" charset="0"/>
              </a:rPr>
              <a:t>Tarasenka</a:t>
            </a:r>
            <a:r>
              <a:rPr lang="lt-LT" sz="2800" dirty="0">
                <a:latin typeface="Times New Roman" panose="02020603050405020304" pitchFamily="18" charset="0"/>
                <a:cs typeface="Times New Roman" panose="02020603050405020304" pitchFamily="18" charset="0"/>
              </a:rPr>
              <a:t> </a:t>
            </a:r>
            <a:r>
              <a:rPr lang="lt-LT" sz="2800" i="1" dirty="0" smtClean="0">
                <a:latin typeface="Times New Roman" panose="02020603050405020304" pitchFamily="18" charset="0"/>
                <a:cs typeface="Times New Roman" panose="02020603050405020304" pitchFamily="18" charset="0"/>
              </a:rPr>
              <a:t>Pabėgimas </a:t>
            </a:r>
            <a:r>
              <a:rPr lang="lt-LT" sz="2800" i="1" dirty="0">
                <a:latin typeface="Times New Roman" panose="02020603050405020304" pitchFamily="18" charset="0"/>
                <a:cs typeface="Times New Roman" panose="02020603050405020304" pitchFamily="18" charset="0"/>
              </a:rPr>
              <a:t>(89</a:t>
            </a:r>
            <a:r>
              <a:rPr lang="lt-LT" sz="2800" i="1" dirty="0" smtClean="0">
                <a:latin typeface="Times New Roman" panose="02020603050405020304" pitchFamily="18" charset="0"/>
                <a:cs typeface="Times New Roman" panose="02020603050405020304" pitchFamily="18" charset="0"/>
              </a:rPr>
              <a:t>)</a:t>
            </a:r>
            <a:endParaRPr lang="lt-LT" sz="2800" i="1" dirty="0">
              <a:latin typeface="Times New Roman" panose="02020603050405020304" pitchFamily="18" charset="0"/>
              <a:cs typeface="Times New Roman" panose="02020603050405020304" pitchFamily="18" charset="0"/>
            </a:endParaRPr>
          </a:p>
          <a:p>
            <a:pPr marL="0" lvl="0" indent="0">
              <a:buNone/>
            </a:pPr>
            <a:r>
              <a:rPr lang="lt-LT" sz="2800" dirty="0" smtClean="0">
                <a:latin typeface="Times New Roman" panose="02020603050405020304" pitchFamily="18" charset="0"/>
                <a:cs typeface="Times New Roman" panose="02020603050405020304" pitchFamily="18" charset="0"/>
              </a:rPr>
              <a:t>A. Vienuolis </a:t>
            </a:r>
            <a:r>
              <a:rPr lang="lt-LT" sz="2800" i="1" dirty="0">
                <a:latin typeface="Times New Roman" panose="02020603050405020304" pitchFamily="18" charset="0"/>
                <a:cs typeface="Times New Roman" panose="02020603050405020304" pitchFamily="18" charset="0"/>
              </a:rPr>
              <a:t>Užkeiktieji vienuoliai (54</a:t>
            </a:r>
            <a:r>
              <a:rPr lang="lt-LT" sz="2800" i="1" dirty="0" smtClean="0">
                <a:latin typeface="Times New Roman" panose="02020603050405020304" pitchFamily="18" charset="0"/>
                <a:cs typeface="Times New Roman" panose="02020603050405020304" pitchFamily="18" charset="0"/>
              </a:rPr>
              <a:t>)</a:t>
            </a:r>
            <a:endParaRPr lang="lt-LT" sz="2800" i="1" dirty="0">
              <a:latin typeface="Times New Roman" panose="02020603050405020304" pitchFamily="18" charset="0"/>
              <a:cs typeface="Times New Roman" panose="02020603050405020304" pitchFamily="18" charset="0"/>
            </a:endParaRPr>
          </a:p>
          <a:p>
            <a:pPr marL="0" lvl="0" indent="0">
              <a:buNone/>
            </a:pPr>
            <a:r>
              <a:rPr lang="lt-LT" sz="2800" dirty="0" smtClean="0">
                <a:latin typeface="Times New Roman" panose="02020603050405020304" pitchFamily="18" charset="0"/>
                <a:cs typeface="Times New Roman" panose="02020603050405020304" pitchFamily="18" charset="0"/>
              </a:rPr>
              <a:t>Vaižgantas</a:t>
            </a:r>
            <a:r>
              <a:rPr lang="lt-LT" sz="2800" i="1" dirty="0" smtClean="0">
                <a:latin typeface="Times New Roman" panose="02020603050405020304" pitchFamily="18" charset="0"/>
                <a:cs typeface="Times New Roman" panose="02020603050405020304" pitchFamily="18" charset="0"/>
              </a:rPr>
              <a:t> </a:t>
            </a:r>
            <a:r>
              <a:rPr lang="lt-LT" sz="2800" i="1" dirty="0" err="1">
                <a:latin typeface="Times New Roman" panose="02020603050405020304" pitchFamily="18" charset="0"/>
                <a:cs typeface="Times New Roman" panose="02020603050405020304" pitchFamily="18" charset="0"/>
              </a:rPr>
              <a:t>Aleksiukas</a:t>
            </a:r>
            <a:r>
              <a:rPr lang="lt-LT" sz="2800" i="1" dirty="0">
                <a:latin typeface="Times New Roman" panose="02020603050405020304" pitchFamily="18" charset="0"/>
                <a:cs typeface="Times New Roman" panose="02020603050405020304" pitchFamily="18" charset="0"/>
              </a:rPr>
              <a:t> ir motutė (96)</a:t>
            </a: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63</a:t>
            </a:fld>
            <a:endParaRPr lang="en-GB" altLang="lt-LT"/>
          </a:p>
        </p:txBody>
      </p:sp>
    </p:spTree>
    <p:extLst>
      <p:ext uri="{BB962C8B-B14F-4D97-AF65-F5344CB8AC3E}">
        <p14:creationId xmlns:p14="http://schemas.microsoft.com/office/powerpoint/2010/main" val="351382757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2605623" y="5744161"/>
            <a:ext cx="4041775" cy="345715"/>
          </a:xfrm>
        </p:spPr>
        <p:txBody>
          <a:bodyPr/>
          <a:lstStyle/>
          <a:p>
            <a:r>
              <a:rPr lang="en-US" sz="1400" b="0" dirty="0">
                <a:latin typeface="Times New Roman" panose="02020603050405020304" pitchFamily="18" charset="0"/>
                <a:cs typeface="Times New Roman" panose="02020603050405020304" pitchFamily="18" charset="0"/>
                <a:hlinkClick r:id="rId2"/>
              </a:rPr>
              <a:t>https://www.sviesa.lt/rinkiniai/literat-ra-v-atrask-</a:t>
            </a:r>
            <a:endParaRPr lang="en-US" sz="1400" b="0" dirty="0">
              <a:latin typeface="Times New Roman" panose="02020603050405020304" pitchFamily="18" charset="0"/>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64</a:t>
            </a:fld>
            <a:endParaRPr lang="en-GB" altLang="lt-LT"/>
          </a:p>
        </p:txBody>
      </p:sp>
      <p:pic>
        <p:nvPicPr>
          <p:cNvPr id="8" name="Turinio vietos rezervavimo ženklas 4"/>
          <p:cNvPicPr>
            <a:picLocks noGrp="1" noChangeAspect="1"/>
          </p:cNvPicPr>
          <p:nvPr>
            <p:ph sz="quarter" idx="4"/>
          </p:nvPr>
        </p:nvPicPr>
        <p:blipFill>
          <a:blip r:embed="rId3"/>
          <a:stretch>
            <a:fillRect/>
          </a:stretch>
        </p:blipFill>
        <p:spPr>
          <a:xfrm>
            <a:off x="2111110" y="828305"/>
            <a:ext cx="5377214" cy="4601509"/>
          </a:xfrm>
          <a:prstGeom prst="rect">
            <a:avLst/>
          </a:prstGeom>
        </p:spPr>
      </p:pic>
    </p:spTree>
    <p:extLst>
      <p:ext uri="{BB962C8B-B14F-4D97-AF65-F5344CB8AC3E}">
        <p14:creationId xmlns:p14="http://schemas.microsoft.com/office/powerpoint/2010/main" val="194015303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3419872" y="5259474"/>
            <a:ext cx="1908212" cy="639762"/>
          </a:xfrm>
        </p:spPr>
        <p:txBody>
          <a:bodyPr/>
          <a:lstStyle/>
          <a:p>
            <a:r>
              <a:rPr lang="en-US" sz="1400" b="0" dirty="0">
                <a:latin typeface="Times New Roman" panose="02020603050405020304" pitchFamily="18" charset="0"/>
                <a:cs typeface="Times New Roman" panose="02020603050405020304" pitchFamily="18" charset="0"/>
                <a:hlinkClick r:id="rId2"/>
              </a:rPr>
              <a:t>http://www.llti.lt/lt/5kl/</a:t>
            </a:r>
            <a:endParaRPr lang="en-US" sz="1400" b="0" dirty="0">
              <a:latin typeface="Times New Roman" panose="02020603050405020304" pitchFamily="18" charset="0"/>
              <a:cs typeface="Times New Roman" panose="02020603050405020304" pitchFamily="18" charset="0"/>
            </a:endParaRPr>
          </a:p>
        </p:txBody>
      </p:sp>
      <p:pic>
        <p:nvPicPr>
          <p:cNvPr id="8" name="Turinio vietos rezervavimo ženklas 7"/>
          <p:cNvPicPr>
            <a:picLocks noGrp="1" noChangeAspect="1"/>
          </p:cNvPicPr>
          <p:nvPr>
            <p:ph sz="quarter" idx="4"/>
          </p:nvPr>
        </p:nvPicPr>
        <p:blipFill>
          <a:blip r:embed="rId3"/>
          <a:stretch>
            <a:fillRect/>
          </a:stretch>
        </p:blipFill>
        <p:spPr>
          <a:xfrm>
            <a:off x="4052458" y="1995513"/>
            <a:ext cx="4861258" cy="3021862"/>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65</a:t>
            </a:fld>
            <a:endParaRPr lang="en-GB" altLang="lt-LT"/>
          </a:p>
        </p:txBody>
      </p:sp>
      <p:pic>
        <p:nvPicPr>
          <p:cNvPr id="1026" name="Picture 2" descr="Vaizdo rezultatas pagal užklausą „lietuvių literatūros vadovėlis“&quot;"/>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47564" y="1628800"/>
            <a:ext cx="3245706" cy="3408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8975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2244627" y="5813177"/>
            <a:ext cx="5328592" cy="432048"/>
          </a:xfrm>
        </p:spPr>
        <p:txBody>
          <a:bodyPr/>
          <a:lstStyle/>
          <a:p>
            <a:r>
              <a:rPr lang="en-US" sz="1400" b="0" dirty="0">
                <a:latin typeface="Times New Roman" panose="02020603050405020304" pitchFamily="18" charset="0"/>
                <a:cs typeface="Times New Roman" panose="02020603050405020304" pitchFamily="18" charset="0"/>
                <a:hlinkClick r:id="rId2"/>
              </a:rPr>
              <a:t>http://www.baltoslankos.lt/mokomoji-literatura/lietuviu-kalba-literatura</a:t>
            </a:r>
            <a:endParaRPr lang="en-US" sz="1400" b="0" dirty="0">
              <a:latin typeface="Times New Roman" panose="02020603050405020304" pitchFamily="18" charset="0"/>
              <a:cs typeface="Times New Roman" panose="02020603050405020304" pitchFamily="18" charset="0"/>
            </a:endParaRPr>
          </a:p>
        </p:txBody>
      </p:sp>
      <p:pic>
        <p:nvPicPr>
          <p:cNvPr id="8" name="Turinio vietos rezervavimo ženklas 7"/>
          <p:cNvPicPr>
            <a:picLocks noGrp="1" noChangeAspect="1"/>
          </p:cNvPicPr>
          <p:nvPr>
            <p:ph sz="quarter" idx="4"/>
          </p:nvPr>
        </p:nvPicPr>
        <p:blipFill>
          <a:blip r:embed="rId3"/>
          <a:stretch>
            <a:fillRect/>
          </a:stretch>
        </p:blipFill>
        <p:spPr>
          <a:xfrm>
            <a:off x="1295636" y="4332993"/>
            <a:ext cx="3168352" cy="1538258"/>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66</a:t>
            </a:fld>
            <a:endParaRPr lang="en-GB" altLang="lt-LT"/>
          </a:p>
        </p:txBody>
      </p:sp>
      <p:pic>
        <p:nvPicPr>
          <p:cNvPr id="2050" name="Picture 2" descr="http://www.baltoslankos.lt/media/images/books/2016/9786094700286.jpg"/>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1475656" y="654221"/>
            <a:ext cx="2552818" cy="360267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altoslankos.lt/media/images/books/2011/978995523525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5883" y="651893"/>
            <a:ext cx="2544489" cy="3719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1555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67</a:t>
            </a:fld>
            <a:endParaRPr lang="en-GB" altLang="lt-LT"/>
          </a:p>
        </p:txBody>
      </p:sp>
      <p:pic>
        <p:nvPicPr>
          <p:cNvPr id="5" name="Turinio vietos rezervavimo ženklas 4"/>
          <p:cNvPicPr>
            <a:picLocks noGrp="1" noChangeAspect="1"/>
          </p:cNvPicPr>
          <p:nvPr>
            <p:ph idx="1"/>
          </p:nvPr>
        </p:nvPicPr>
        <p:blipFill>
          <a:blip r:embed="rId2"/>
          <a:stretch>
            <a:fillRect/>
          </a:stretch>
        </p:blipFill>
        <p:spPr>
          <a:xfrm>
            <a:off x="1146187" y="908720"/>
            <a:ext cx="7100876" cy="4538852"/>
          </a:xfrm>
          <a:prstGeom prst="rect">
            <a:avLst/>
          </a:prstGeom>
        </p:spPr>
      </p:pic>
      <p:sp>
        <p:nvSpPr>
          <p:cNvPr id="6" name="Pavadinimas 1"/>
          <p:cNvSpPr>
            <a:spLocks noGrp="1"/>
          </p:cNvSpPr>
          <p:nvPr>
            <p:ph type="title"/>
          </p:nvPr>
        </p:nvSpPr>
        <p:spPr>
          <a:xfrm>
            <a:off x="575556" y="5553236"/>
            <a:ext cx="8106482" cy="557473"/>
          </a:xfrm>
        </p:spPr>
        <p:txBody>
          <a:bodyPr/>
          <a:lstStyle/>
          <a:p>
            <a:r>
              <a:rPr lang="en-US" sz="1400" dirty="0">
                <a:latin typeface="Times New Roman" panose="02020603050405020304" pitchFamily="18" charset="0"/>
                <a:cs typeface="Times New Roman" panose="02020603050405020304" pitchFamily="18" charset="0"/>
                <a:hlinkClick r:id="rId3"/>
              </a:rPr>
              <a:t>https://www.limis.lt/paieska/perziura/-/exhibit/preview/171560493?s_id=X4jiMKmKTTwyFjPz&amp;s_ind=1765&amp;valuable_type=EKSPONATAS</a:t>
            </a: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352526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23528" y="5085184"/>
            <a:ext cx="8358510" cy="1025525"/>
          </a:xfrm>
        </p:spPr>
        <p:txBody>
          <a:bodyPr/>
          <a:lstStyle/>
          <a:p>
            <a:r>
              <a:rPr lang="lt-LT" sz="1400" dirty="0">
                <a:latin typeface="Times New Roman" panose="02020603050405020304" pitchFamily="18" charset="0"/>
                <a:cs typeface="Times New Roman" panose="02020603050405020304" pitchFamily="18" charset="0"/>
              </a:rPr>
              <a:t>Rašytojo Jono Biliūno sodyba-muziejus </a:t>
            </a:r>
            <a:r>
              <a:rPr lang="lt-LT" sz="1400" dirty="0" err="1">
                <a:latin typeface="Times New Roman" panose="02020603050405020304" pitchFamily="18" charset="0"/>
                <a:cs typeface="Times New Roman" panose="02020603050405020304" pitchFamily="18" charset="0"/>
              </a:rPr>
              <a:t>Niūronyse</a:t>
            </a:r>
            <a:r>
              <a:rPr lang="lt-LT" sz="1400" dirty="0">
                <a:latin typeface="Times New Roman" panose="02020603050405020304" pitchFamily="18" charset="0"/>
                <a:cs typeface="Times New Roman" panose="02020603050405020304" pitchFamily="18" charset="0"/>
              </a:rPr>
              <a:t> (Anykščių r</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~1963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https://www.limis.lt/paieska/perziura/-/exhibit/preview/126876867?s_id=7NGGdZPGcmJ0gmw3&amp;s_ind=7647&amp;valuable_type=EKSPONATAS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88111" y="692348"/>
            <a:ext cx="556301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68</a:t>
            </a:fld>
            <a:endParaRPr lang="en-GB" altLang="lt-LT"/>
          </a:p>
        </p:txBody>
      </p:sp>
    </p:spTree>
    <p:extLst>
      <p:ext uri="{BB962C8B-B14F-4D97-AF65-F5344CB8AC3E}">
        <p14:creationId xmlns:p14="http://schemas.microsoft.com/office/powerpoint/2010/main" val="371865076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833156"/>
            <a:ext cx="8224838" cy="1277553"/>
          </a:xfrm>
        </p:spPr>
        <p:txBody>
          <a:bodyPr/>
          <a:lstStyle/>
          <a:p>
            <a:r>
              <a:rPr lang="lt-LT" sz="1400" dirty="0">
                <a:latin typeface="Times New Roman" panose="02020603050405020304" pitchFamily="18" charset="0"/>
                <a:cs typeface="Times New Roman" panose="02020603050405020304" pitchFamily="18" charset="0"/>
              </a:rPr>
              <a:t>Anelės </a:t>
            </a:r>
            <a:r>
              <a:rPr lang="lt-LT" sz="1400" dirty="0" err="1">
                <a:latin typeface="Times New Roman" panose="02020603050405020304" pitchFamily="18" charset="0"/>
                <a:cs typeface="Times New Roman" panose="02020603050405020304" pitchFamily="18" charset="0"/>
              </a:rPr>
              <a:t>Biliūnaitės</a:t>
            </a:r>
            <a:r>
              <a:rPr lang="lt-LT" sz="1400" dirty="0">
                <a:latin typeface="Times New Roman" panose="02020603050405020304" pitchFamily="18" charset="0"/>
                <a:cs typeface="Times New Roman" panose="02020603050405020304" pitchFamily="18" charset="0"/>
              </a:rPr>
              <a:t>-Gražienės, rašytojo J. Biliūno sesers, namas </a:t>
            </a:r>
            <a:r>
              <a:rPr lang="lt-LT" sz="1400" dirty="0" err="1">
                <a:latin typeface="Times New Roman" panose="02020603050405020304" pitchFamily="18" charset="0"/>
                <a:cs typeface="Times New Roman" panose="02020603050405020304" pitchFamily="18" charset="0"/>
              </a:rPr>
              <a:t>Vikonyse</a:t>
            </a:r>
            <a:r>
              <a:rPr lang="lt-LT" sz="1400" dirty="0">
                <a:latin typeface="Times New Roman" panose="02020603050405020304" pitchFamily="18" charset="0"/>
                <a:cs typeface="Times New Roman" panose="02020603050405020304" pitchFamily="18" charset="0"/>
              </a:rPr>
              <a:t> (Anykščių r.). </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Šiuose </a:t>
            </a:r>
            <a:r>
              <a:rPr lang="lt-LT" sz="1400" dirty="0">
                <a:latin typeface="Times New Roman" panose="02020603050405020304" pitchFamily="18" charset="0"/>
                <a:cs typeface="Times New Roman" panose="02020603050405020304" pitchFamily="18" charset="0"/>
              </a:rPr>
              <a:t>namuose </a:t>
            </a:r>
            <a:r>
              <a:rPr lang="lt-LT" sz="1400" dirty="0" smtClean="0">
                <a:latin typeface="Times New Roman" panose="02020603050405020304" pitchFamily="18" charset="0"/>
                <a:cs typeface="Times New Roman" panose="02020603050405020304" pitchFamily="18" charset="0"/>
              </a:rPr>
              <a:t>parašyta </a:t>
            </a:r>
            <a:r>
              <a:rPr lang="lt-LT" sz="1400" dirty="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Kliudžiau“.</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J. Juknevičius. ~1961 </a:t>
            </a:r>
            <a:r>
              <a:rPr lang="lt-LT" sz="1400" dirty="0">
                <a:latin typeface="Times New Roman" panose="02020603050405020304" pitchFamily="18" charset="0"/>
                <a:cs typeface="Times New Roman" panose="02020603050405020304" pitchFamily="18" charset="0"/>
              </a:rPr>
              <a:t>m.</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https://www.limis.lt/paieska/perziura/-/exhibit/preview/126854791?s_id=7NGGdZPGcmJ0gmw3&amp;s_ind=7646&amp;valuable_type=EKSPONATAS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47564" y="440668"/>
            <a:ext cx="637864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69</a:t>
            </a:fld>
            <a:endParaRPr lang="en-GB" altLang="lt-LT"/>
          </a:p>
        </p:txBody>
      </p:sp>
    </p:spTree>
    <p:extLst>
      <p:ext uri="{BB962C8B-B14F-4D97-AF65-F5344CB8AC3E}">
        <p14:creationId xmlns:p14="http://schemas.microsoft.com/office/powerpoint/2010/main" val="48183957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8676" y="4833156"/>
            <a:ext cx="8224838" cy="1277553"/>
          </a:xfrm>
        </p:spPr>
        <p:txBody>
          <a:bodyPr/>
          <a:lstStyle/>
          <a:p>
            <a:r>
              <a:rPr lang="lt-LT" sz="1400" dirty="0">
                <a:latin typeface="Times New Roman" panose="02020603050405020304" pitchFamily="18" charset="0"/>
                <a:cs typeface="Times New Roman" panose="02020603050405020304" pitchFamily="18" charset="0"/>
              </a:rPr>
              <a:t>Anelės </a:t>
            </a:r>
            <a:r>
              <a:rPr lang="lt-LT" sz="1400" dirty="0" err="1">
                <a:latin typeface="Times New Roman" panose="02020603050405020304" pitchFamily="18" charset="0"/>
                <a:cs typeface="Times New Roman" panose="02020603050405020304" pitchFamily="18" charset="0"/>
              </a:rPr>
              <a:t>Biliūnaitės</a:t>
            </a:r>
            <a:r>
              <a:rPr lang="lt-LT" sz="1400" dirty="0">
                <a:latin typeface="Times New Roman" panose="02020603050405020304" pitchFamily="18" charset="0"/>
                <a:cs typeface="Times New Roman" panose="02020603050405020304" pitchFamily="18" charset="0"/>
              </a:rPr>
              <a:t>-Gražienės, rašytojo Jono Biliūno sesers, namas </a:t>
            </a:r>
            <a:r>
              <a:rPr lang="lt-LT" sz="1400" dirty="0" err="1">
                <a:latin typeface="Times New Roman" panose="02020603050405020304" pitchFamily="18" charset="0"/>
                <a:cs typeface="Times New Roman" panose="02020603050405020304" pitchFamily="18" charset="0"/>
              </a:rPr>
              <a:t>Vikonyse</a:t>
            </a:r>
            <a:r>
              <a:rPr lang="lt-LT" sz="1400" dirty="0">
                <a:latin typeface="Times New Roman" panose="02020603050405020304" pitchFamily="18" charset="0"/>
                <a:cs typeface="Times New Roman" panose="02020603050405020304" pitchFamily="18" charset="0"/>
              </a:rPr>
              <a:t> (Anykščių r.). </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Šiuose </a:t>
            </a:r>
            <a:r>
              <a:rPr lang="lt-LT" sz="1400" dirty="0">
                <a:latin typeface="Times New Roman" panose="02020603050405020304" pitchFamily="18" charset="0"/>
                <a:cs typeface="Times New Roman" panose="02020603050405020304" pitchFamily="18" charset="0"/>
              </a:rPr>
              <a:t>namuose </a:t>
            </a:r>
            <a:r>
              <a:rPr lang="lt-LT" sz="1400" dirty="0" smtClean="0">
                <a:latin typeface="Times New Roman" panose="02020603050405020304" pitchFamily="18" charset="0"/>
                <a:cs typeface="Times New Roman" panose="02020603050405020304" pitchFamily="18" charset="0"/>
              </a:rPr>
              <a:t>parašyta </a:t>
            </a:r>
            <a:r>
              <a:rPr lang="lt-LT" sz="1400" dirty="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Kliudžiau“.</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rPr>
              <a:t>J</a:t>
            </a:r>
            <a:r>
              <a:rPr lang="lt-LT"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Juknevičius</a:t>
            </a:r>
            <a:r>
              <a:rPr lang="lt-LT" sz="1400" dirty="0" smtClean="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~1961 </a:t>
            </a:r>
            <a:r>
              <a:rPr lang="en-US" sz="1400" dirty="0">
                <a:latin typeface="Times New Roman" panose="02020603050405020304" pitchFamily="18" charset="0"/>
                <a:cs typeface="Times New Roman" panose="02020603050405020304" pitchFamily="18" charset="0"/>
              </a:rPr>
              <a:t>m</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https://www.limis.lt/paieska/perziura/-/exhibit/preview/126817681?s_id=7NGGdZPGcmJ0gmw3&amp;s_ind=7643&amp;valuable_type=EKSPONATAS</a:t>
            </a:r>
            <a:endParaRPr lang="en-US" sz="1400" dirty="0">
              <a:latin typeface="Times New Roman" panose="02020603050405020304" pitchFamily="18" charset="0"/>
              <a:cs typeface="Times New Roman" panose="02020603050405020304" pitchFamily="18" charset="0"/>
            </a:endParaRPr>
          </a:p>
        </p:txBody>
      </p:sp>
      <p:pic>
        <p:nvPicPr>
          <p:cNvPr id="7" name="Turinio vietos rezervavimo ženklas 6"/>
          <p:cNvPicPr>
            <a:picLocks noGrp="1" noChangeAspect="1"/>
          </p:cNvPicPr>
          <p:nvPr>
            <p:ph idx="1"/>
          </p:nvPr>
        </p:nvPicPr>
        <p:blipFill>
          <a:blip r:embed="rId3"/>
          <a:stretch>
            <a:fillRect/>
          </a:stretch>
        </p:blipFill>
        <p:spPr>
          <a:xfrm>
            <a:off x="1718626" y="512676"/>
            <a:ext cx="598490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70</a:t>
            </a:fld>
            <a:endParaRPr lang="en-GB" altLang="lt-LT"/>
          </a:p>
        </p:txBody>
      </p:sp>
    </p:spTree>
    <p:extLst>
      <p:ext uri="{BB962C8B-B14F-4D97-AF65-F5344CB8AC3E}">
        <p14:creationId xmlns:p14="http://schemas.microsoft.com/office/powerpoint/2010/main" val="70758891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911748" y="5365179"/>
            <a:ext cx="7368664" cy="737394"/>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https://www.limis.lt/paieska/perziura/-/exhibit/preview/1318726?s_id=A4Pb1j9O65dn8FR0&amp;s_ind=644&amp;valuable_type=EKSPONATAS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803303" y="596570"/>
            <a:ext cx="6008785" cy="4625958"/>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71</a:t>
            </a:fld>
            <a:endParaRPr lang="en-GB" altLang="lt-LT"/>
          </a:p>
        </p:txBody>
      </p:sp>
    </p:spTree>
    <p:extLst>
      <p:ext uri="{BB962C8B-B14F-4D97-AF65-F5344CB8AC3E}">
        <p14:creationId xmlns:p14="http://schemas.microsoft.com/office/powerpoint/2010/main" val="290950543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863030" y="5113102"/>
            <a:ext cx="7453386" cy="1025525"/>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https://www.limis.lt/paieska/perziura/-/exhibit/preview/13112871?s_id=A4Pb1j9O65dn8FR0&amp;s_ind=270&amp;valuable_type=EKSPONATAS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863588" y="764704"/>
            <a:ext cx="712682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72</a:t>
            </a:fld>
            <a:endParaRPr lang="en-GB" altLang="lt-LT"/>
          </a:p>
        </p:txBody>
      </p:sp>
    </p:spTree>
    <p:extLst>
      <p:ext uri="{BB962C8B-B14F-4D97-AF65-F5344CB8AC3E}">
        <p14:creationId xmlns:p14="http://schemas.microsoft.com/office/powerpoint/2010/main" val="306459327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791580" y="5198192"/>
            <a:ext cx="7524836" cy="809625"/>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https://www.limis.lt/paieska/perziura/-/exhibit/preview/89876579?s_id=A4Pb1j9O65dn8FR0&amp;s_ind=1018&amp;valuable_type=EKSPONATAS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95636" y="620688"/>
            <a:ext cx="682499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73</a:t>
            </a:fld>
            <a:endParaRPr lang="en-GB" altLang="lt-LT"/>
          </a:p>
        </p:txBody>
      </p:sp>
    </p:spTree>
    <p:extLst>
      <p:ext uri="{BB962C8B-B14F-4D97-AF65-F5344CB8AC3E}">
        <p14:creationId xmlns:p14="http://schemas.microsoft.com/office/powerpoint/2010/main" val="295017262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4617132"/>
            <a:ext cx="8224838" cy="1025525"/>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rezultatai/-/exhibitList/detailed?museumId=805488&amp;searchInExhibits=true&amp;searchInArchives=true&amp;searchInLibraries=true&amp;searchInAudioVideo=true&amp;searchInPhotos=true&amp;suEgidoGarsoMedziagom=false&amp;suEgidoVaizdoMedziagom=false&amp;s_tab=&amp;s_id=A4Pb1j9O65dn8FR0&amp;backUrl=%2fmuzieju-kontaktai&amp;listDisplayMode=simple&amp;useExactPeriod=true&amp;selectedPeriodTab=BY_YEAR&amp;ieskomosVertybesTipas=EKSPONATAS&amp;sortField=MATCH&amp;sortOrder=ASC&amp;rowsOnPage=48&amp;page=14</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77195" y="1667241"/>
            <a:ext cx="8621559" cy="2347323"/>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74</a:t>
            </a:fld>
            <a:endParaRPr lang="en-GB" altLang="lt-LT"/>
          </a:p>
        </p:txBody>
      </p:sp>
    </p:spTree>
    <p:extLst>
      <p:ext uri="{BB962C8B-B14F-4D97-AF65-F5344CB8AC3E}">
        <p14:creationId xmlns:p14="http://schemas.microsoft.com/office/powerpoint/2010/main" val="255876720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827584" y="5340954"/>
            <a:ext cx="8224838" cy="701390"/>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https://www.limis.lt/paieska/perziura/-/exhibit/preview/1367291?s_id=A4Pb1j9O65dn8FR0&amp;s_ind=467&amp;valuable_type=EKSPONATAS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827584" y="728700"/>
            <a:ext cx="7611795" cy="475246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75</a:t>
            </a:fld>
            <a:endParaRPr lang="en-GB" altLang="lt-LT"/>
          </a:p>
        </p:txBody>
      </p:sp>
    </p:spTree>
    <p:extLst>
      <p:ext uri="{BB962C8B-B14F-4D97-AF65-F5344CB8AC3E}">
        <p14:creationId xmlns:p14="http://schemas.microsoft.com/office/powerpoint/2010/main" val="163480075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3204" y="5186524"/>
            <a:ext cx="8224838" cy="756183"/>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https://www.limis.lt/paieska/perziura/-/exhibit/preview/89767150?s_id=A4Pb1j9O65dn8FR0&amp;s_ind=1005&amp;valuable_type=EKSPONATAS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463498" y="836712"/>
            <a:ext cx="8238150" cy="434981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76</a:t>
            </a:fld>
            <a:endParaRPr lang="en-GB" altLang="lt-LT"/>
          </a:p>
        </p:txBody>
      </p:sp>
    </p:spTree>
    <p:extLst>
      <p:ext uri="{BB962C8B-B14F-4D97-AF65-F5344CB8AC3E}">
        <p14:creationId xmlns:p14="http://schemas.microsoft.com/office/powerpoint/2010/main" val="10838673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503548" y="5036835"/>
            <a:ext cx="8356566" cy="972108"/>
          </a:xfrm>
        </p:spPr>
        <p:txBody>
          <a:bodyPr/>
          <a:lstStyle/>
          <a:p>
            <a:pPr algn="ctr"/>
            <a:r>
              <a:rPr lang="lt-LT" sz="1400" b="0" dirty="0" smtClean="0">
                <a:latin typeface="Times New Roman" panose="02020603050405020304" pitchFamily="18" charset="0"/>
                <a:cs typeface="Times New Roman" panose="02020603050405020304" pitchFamily="18" charset="0"/>
              </a:rPr>
              <a:t>A. Baranausko </a:t>
            </a:r>
            <a:r>
              <a:rPr lang="lt-LT" sz="1400" b="0" dirty="0" smtClean="0">
                <a:latin typeface="Times New Roman" panose="02020603050405020304" pitchFamily="18" charset="0"/>
                <a:cs typeface="Times New Roman" panose="02020603050405020304" pitchFamily="18" charset="0"/>
              </a:rPr>
              <a:t>klėtelės per karą dingusių eksponatų sąrašas, sudarytas A. Žukausko-Vienuolio. 1944 </a:t>
            </a:r>
            <a:r>
              <a:rPr lang="lt-LT" sz="1400" b="0" dirty="0" smtClean="0">
                <a:latin typeface="Times New Roman" panose="02020603050405020304" pitchFamily="18" charset="0"/>
                <a:cs typeface="Times New Roman" panose="02020603050405020304" pitchFamily="18" charset="0"/>
              </a:rPr>
              <a:t>m.</a:t>
            </a:r>
            <a:br>
              <a:rPr lang="lt-LT" sz="1400" b="0" dirty="0" smtClean="0">
                <a:latin typeface="Times New Roman" panose="02020603050405020304" pitchFamily="18" charset="0"/>
                <a:cs typeface="Times New Roman" panose="02020603050405020304" pitchFamily="18" charset="0"/>
              </a:rPr>
            </a:br>
            <a:r>
              <a:rPr lang="lt-LT" sz="1400" b="0" dirty="0" smtClean="0">
                <a:latin typeface="Times New Roman" panose="02020603050405020304" pitchFamily="18" charset="0"/>
                <a:cs typeface="Times New Roman" panose="02020603050405020304" pitchFamily="18" charset="0"/>
              </a:rPr>
              <a:t>A</a:t>
            </a:r>
            <a:r>
              <a:rPr lang="lt-LT" sz="1400" b="0" dirty="0">
                <a:latin typeface="Times New Roman" panose="02020603050405020304" pitchFamily="18" charset="0"/>
                <a:cs typeface="Times New Roman" panose="02020603050405020304" pitchFamily="18" charset="0"/>
              </a:rPr>
              <a:t>. Baranausko ir A. Vienuolio-Žukausko memorialinis muziejus</a:t>
            </a:r>
            <a:br>
              <a:rPr lang="lt-LT" sz="1400" b="0" dirty="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hlinkClick r:id="rId2"/>
              </a:rPr>
              <a:t>https</a:t>
            </a:r>
            <a:r>
              <a:rPr lang="en-US" sz="1400" b="0" dirty="0" smtClean="0">
                <a:latin typeface="Times New Roman" panose="02020603050405020304" pitchFamily="18" charset="0"/>
                <a:cs typeface="Times New Roman" panose="02020603050405020304" pitchFamily="18" charset="0"/>
                <a:hlinkClick r:id="rId2"/>
              </a:rPr>
              <a:t>://www.limis.lt/paieska/perziura/-/</a:t>
            </a:r>
            <a:r>
              <a:rPr lang="en-US" sz="1400" b="0" dirty="0" smtClean="0">
                <a:latin typeface="Times New Roman" panose="02020603050405020304" pitchFamily="18" charset="0"/>
                <a:cs typeface="Times New Roman" panose="02020603050405020304" pitchFamily="18" charset="0"/>
                <a:hlinkClick r:id="rId2"/>
              </a:rPr>
              <a:t>exhibit/preview/181621554?s_id=7NGGdZPGcmJ0gmw3&amp;s_ind=4227&amp;valuable_type=EKSPONATAS</a:t>
            </a:r>
            <a:endParaRPr lang="lt-LT" sz="1400" b="0" dirty="0" smtClean="0">
              <a:latin typeface="Times New Roman" panose="02020603050405020304" pitchFamily="18" charset="0"/>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77</a:t>
            </a:fld>
            <a:endParaRPr lang="en-GB" altLang="lt-LT"/>
          </a:p>
        </p:txBody>
      </p:sp>
      <p:pic>
        <p:nvPicPr>
          <p:cNvPr id="6" name="Turinio vietos rezervavimo ženklas 5"/>
          <p:cNvPicPr>
            <a:picLocks noGrp="1" noChangeAspect="1"/>
          </p:cNvPicPr>
          <p:nvPr>
            <p:ph sz="quarter" idx="4"/>
          </p:nvPr>
        </p:nvPicPr>
        <p:blipFill>
          <a:blip r:embed="rId3"/>
          <a:stretch>
            <a:fillRect/>
          </a:stretch>
        </p:blipFill>
        <p:spPr>
          <a:xfrm>
            <a:off x="1259632" y="873126"/>
            <a:ext cx="2859743" cy="3951287"/>
          </a:xfrm>
          <a:prstGeom prst="rect">
            <a:avLst/>
          </a:prstGeom>
        </p:spPr>
      </p:pic>
      <p:pic>
        <p:nvPicPr>
          <p:cNvPr id="8" name="Turinio vietos rezervavimo ženklas 7"/>
          <p:cNvPicPr>
            <a:picLocks noGrp="1" noChangeAspect="1"/>
          </p:cNvPicPr>
          <p:nvPr>
            <p:ph sz="half" idx="2"/>
          </p:nvPr>
        </p:nvPicPr>
        <p:blipFill>
          <a:blip r:embed="rId4"/>
          <a:stretch>
            <a:fillRect/>
          </a:stretch>
        </p:blipFill>
        <p:spPr>
          <a:xfrm>
            <a:off x="4972100" y="873126"/>
            <a:ext cx="2839988" cy="3951288"/>
          </a:xfrm>
          <a:prstGeom prst="rect">
            <a:avLst/>
          </a:prstGeom>
        </p:spPr>
      </p:pic>
    </p:spTree>
    <p:extLst>
      <p:ext uri="{BB962C8B-B14F-4D97-AF65-F5344CB8AC3E}">
        <p14:creationId xmlns:p14="http://schemas.microsoft.com/office/powerpoint/2010/main" val="127460323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791580" y="5085184"/>
            <a:ext cx="7776864" cy="834156"/>
          </a:xfrm>
        </p:spPr>
        <p:txBody>
          <a:bodyPr/>
          <a:lstStyle/>
          <a:p>
            <a:pPr algn="l"/>
            <a:r>
              <a:rPr lang="en-US" sz="1400" dirty="0">
                <a:latin typeface="Times New Roman" panose="02020603050405020304" pitchFamily="18" charset="0"/>
                <a:cs typeface="Times New Roman" panose="02020603050405020304" pitchFamily="18" charset="0"/>
                <a:hlinkClick r:id="rId2"/>
              </a:rPr>
              <a:t>https://www.limis.lt/paieska/perziura/-/exhibit/preview/8851392?s_id=bVfoka4TDZjBPjWe&amp;s_ind=168&amp;valuable_type=EKSPONATAS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902600" y="620688"/>
            <a:ext cx="7793286" cy="4464496"/>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78</a:t>
            </a:fld>
            <a:endParaRPr lang="en-GB" altLang="lt-LT"/>
          </a:p>
        </p:txBody>
      </p:sp>
    </p:spTree>
    <p:extLst>
      <p:ext uri="{BB962C8B-B14F-4D97-AF65-F5344CB8AC3E}">
        <p14:creationId xmlns:p14="http://schemas.microsoft.com/office/powerpoint/2010/main" val="370648397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0942" y="684212"/>
            <a:ext cx="8224838" cy="1025525"/>
          </a:xfrm>
        </p:spPr>
        <p:txBody>
          <a:bodyPr/>
          <a:lstStyle/>
          <a:p>
            <a:r>
              <a:rPr lang="it-IT" dirty="0"/>
              <a:t>Kur galima rasti </a:t>
            </a:r>
            <a:br>
              <a:rPr lang="it-IT" dirty="0"/>
            </a:br>
            <a:r>
              <a:rPr lang="it-IT" dirty="0"/>
              <a:t>informaciją apie </a:t>
            </a:r>
            <a:r>
              <a:rPr lang="lt-LT" dirty="0" smtClean="0"/>
              <a:t>ugdymo(</a:t>
            </a:r>
            <a:r>
              <a:rPr lang="lt-LT" dirty="0" err="1" smtClean="0"/>
              <a:t>si</a:t>
            </a:r>
            <a:r>
              <a:rPr lang="lt-LT" dirty="0" smtClean="0"/>
              <a:t>) </a:t>
            </a:r>
            <a:r>
              <a:rPr lang="it-IT" dirty="0" smtClean="0"/>
              <a:t>išteklius</a:t>
            </a:r>
            <a:r>
              <a:rPr lang="it-IT" dirty="0"/>
              <a:t>?</a:t>
            </a: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79</a:t>
            </a:fld>
            <a:endParaRPr lang="en-GB" altLang="lt-LT"/>
          </a:p>
        </p:txBody>
      </p:sp>
      <p:pic>
        <p:nvPicPr>
          <p:cNvPr id="5" name="Turinio vietos rezervavimo ženklas 5"/>
          <p:cNvPicPr>
            <a:picLocks noGrp="1" noChangeAspect="1"/>
          </p:cNvPicPr>
          <p:nvPr>
            <p:ph idx="1"/>
          </p:nvPr>
        </p:nvPicPr>
        <p:blipFill>
          <a:blip r:embed="rId2"/>
          <a:stretch>
            <a:fillRect/>
          </a:stretch>
        </p:blipFill>
        <p:spPr>
          <a:xfrm>
            <a:off x="457200" y="1934524"/>
            <a:ext cx="8224838" cy="3573152"/>
          </a:xfrm>
          <a:prstGeom prst="rect">
            <a:avLst/>
          </a:prstGeom>
        </p:spPr>
      </p:pic>
    </p:spTree>
    <p:extLst>
      <p:ext uri="{BB962C8B-B14F-4D97-AF65-F5344CB8AC3E}">
        <p14:creationId xmlns:p14="http://schemas.microsoft.com/office/powerpoint/2010/main" val="150102935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i="1" dirty="0" smtClean="0"/>
              <a:t>Ugdymo sodas</a:t>
            </a:r>
            <a:endParaRPr lang="en-US" i="1" dirty="0"/>
          </a:p>
        </p:txBody>
      </p:sp>
      <p:pic>
        <p:nvPicPr>
          <p:cNvPr id="5" name="Turinio vietos rezervavimo ženklas 4"/>
          <p:cNvPicPr>
            <a:picLocks noGrp="1" noChangeAspect="1"/>
          </p:cNvPicPr>
          <p:nvPr>
            <p:ph idx="1"/>
          </p:nvPr>
        </p:nvPicPr>
        <p:blipFill>
          <a:blip r:embed="rId2"/>
          <a:stretch>
            <a:fillRect/>
          </a:stretch>
        </p:blipFill>
        <p:spPr>
          <a:xfrm>
            <a:off x="621021" y="1636917"/>
            <a:ext cx="7643192" cy="361223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80</a:t>
            </a:fld>
            <a:endParaRPr lang="en-GB" altLang="lt-LT"/>
          </a:p>
        </p:txBody>
      </p:sp>
      <p:pic>
        <p:nvPicPr>
          <p:cNvPr id="7" name="Paveikslėlis 6" descr="C:\Users\OptiPlex\OneDrive for Business\UPC\Desktop\qrcode.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7265" y="1206050"/>
            <a:ext cx="1314146" cy="1288068"/>
          </a:xfrm>
          <a:prstGeom prst="rect">
            <a:avLst/>
          </a:prstGeom>
          <a:noFill/>
          <a:ln>
            <a:noFill/>
          </a:ln>
        </p:spPr>
      </p:pic>
      <p:sp>
        <p:nvSpPr>
          <p:cNvPr id="8" name="Pavadinimas 1"/>
          <p:cNvSpPr txBox="1">
            <a:spLocks/>
          </p:cNvSpPr>
          <p:nvPr/>
        </p:nvSpPr>
        <p:spPr bwMode="auto">
          <a:xfrm>
            <a:off x="470354" y="5473191"/>
            <a:ext cx="8224838" cy="664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en-US" sz="1400" dirty="0">
                <a:latin typeface="Times New Roman" panose="02020603050405020304" pitchFamily="18" charset="0"/>
                <a:cs typeface="Times New Roman" panose="02020603050405020304" pitchFamily="18" charset="0"/>
                <a:hlinkClick r:id="rId4"/>
              </a:rPr>
              <a:t>https://duomenys.ugdome.lt/?/mm/kalbos/med=39/352/483</a:t>
            </a:r>
            <a:endParaRPr lang="en-US" sz="1400" kern="0" dirty="0">
              <a:latin typeface="Times New Roman" panose="02020603050405020304" pitchFamily="18" charset="0"/>
              <a:cs typeface="Times New Roman" panose="02020603050405020304" pitchFamily="18" charset="0"/>
            </a:endParaRPr>
          </a:p>
        </p:txBody>
      </p:sp>
      <p:pic>
        <p:nvPicPr>
          <p:cNvPr id="1026" name="Picture 2" descr="Ugdymo soda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2964" y="619103"/>
            <a:ext cx="1568447" cy="46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0927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1389" y="5013176"/>
            <a:ext cx="8224838" cy="1025525"/>
          </a:xfrm>
        </p:spPr>
        <p:txBody>
          <a:bodyPr/>
          <a:lstStyle/>
          <a:p>
            <a:r>
              <a:rPr lang="lt-LT" sz="1400" dirty="0">
                <a:latin typeface="Times New Roman" panose="02020603050405020304" pitchFamily="18" charset="0"/>
                <a:cs typeface="Times New Roman" panose="02020603050405020304" pitchFamily="18" charset="0"/>
              </a:rPr>
              <a:t>Anykščių J. Biliūno vidurinės mokyklos mokiniai  turistiniame žygyje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7 deš. I p</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https://www.limis.lt/paieska/perziura/-/exhibit/preview/129694364?s_id=gRBq2w6yF3YODiQk&amp;s_ind=2309&amp;valuable_type=EKSPONATAS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015716" y="1268760"/>
            <a:ext cx="5358936" cy="3590488"/>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81</a:t>
            </a:fld>
            <a:endParaRPr lang="en-GB" altLang="lt-LT"/>
          </a:p>
        </p:txBody>
      </p:sp>
      <p:sp>
        <p:nvSpPr>
          <p:cNvPr id="6" name="Pavadinimas 1"/>
          <p:cNvSpPr txBox="1">
            <a:spLocks/>
          </p:cNvSpPr>
          <p:nvPr/>
        </p:nvSpPr>
        <p:spPr bwMode="auto">
          <a:xfrm>
            <a:off x="556403" y="38735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smtClean="0"/>
              <a:t>Iš patirtinio ugdymo(si) istorijos...</a:t>
            </a:r>
            <a:endParaRPr lang="lt-LT" kern="0" dirty="0"/>
          </a:p>
        </p:txBody>
      </p:sp>
    </p:spTree>
    <p:extLst>
      <p:ext uri="{BB962C8B-B14F-4D97-AF65-F5344CB8AC3E}">
        <p14:creationId xmlns:p14="http://schemas.microsoft.com/office/powerpoint/2010/main" val="318806641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49180"/>
            <a:ext cx="8224838" cy="1025525"/>
          </a:xfrm>
        </p:spPr>
        <p:txBody>
          <a:bodyPr/>
          <a:lstStyle/>
          <a:p>
            <a:r>
              <a:rPr lang="lt-LT" sz="1400" dirty="0">
                <a:latin typeface="Times New Roman" panose="02020603050405020304" pitchFamily="18" charset="0"/>
                <a:cs typeface="Times New Roman" panose="02020603050405020304" pitchFamily="18" charset="0"/>
              </a:rPr>
              <a:t>Anykščių J. Biliūno vidurinės mokyklos (dabar A. Vienuolio progimnazija) turistai</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https://www.limis.lt/paieska/perziura/-/exhibit/preview/88972750?s_id=7NGGdZPGcmJ0gmw3&amp;s_ind=7169&amp;valuable_type=EKSPONATAS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19672" y="636860"/>
            <a:ext cx="574186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82</a:t>
            </a:fld>
            <a:endParaRPr lang="en-GB" altLang="lt-LT"/>
          </a:p>
        </p:txBody>
      </p:sp>
    </p:spTree>
    <p:extLst>
      <p:ext uri="{BB962C8B-B14F-4D97-AF65-F5344CB8AC3E}">
        <p14:creationId xmlns:p14="http://schemas.microsoft.com/office/powerpoint/2010/main" val="25537725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049180"/>
            <a:ext cx="8224838" cy="1025525"/>
          </a:xfrm>
        </p:spPr>
        <p:txBody>
          <a:bodyPr/>
          <a:lstStyle/>
          <a:p>
            <a:r>
              <a:rPr lang="lt-LT" sz="1400" dirty="0">
                <a:latin typeface="Times New Roman" panose="02020603050405020304" pitchFamily="18" charset="0"/>
                <a:cs typeface="Times New Roman" panose="02020603050405020304" pitchFamily="18" charset="0"/>
              </a:rPr>
              <a:t>Kavarsko (Anykščių r.) vidurinės mokyklos mokiniai ekskursijoje Trakuose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7 deš. vid</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https://www.limis.lt/paieska/perziura/-/exhibit/preview/129755080?s_id=gRBq2w6yF3YODiQk&amp;s_ind=2320&amp;valuable_type=EKSPONATAS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32710" y="633685"/>
            <a:ext cx="635475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83</a:t>
            </a:fld>
            <a:endParaRPr lang="en-GB" altLang="lt-LT"/>
          </a:p>
        </p:txBody>
      </p:sp>
    </p:spTree>
    <p:extLst>
      <p:ext uri="{BB962C8B-B14F-4D97-AF65-F5344CB8AC3E}">
        <p14:creationId xmlns:p14="http://schemas.microsoft.com/office/powerpoint/2010/main" val="117917714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49180"/>
            <a:ext cx="8224838" cy="1025525"/>
          </a:xfrm>
        </p:spPr>
        <p:txBody>
          <a:bodyPr/>
          <a:lstStyle/>
          <a:p>
            <a:r>
              <a:rPr lang="lt-LT" sz="1400" dirty="0">
                <a:latin typeface="Times New Roman" panose="02020603050405020304" pitchFamily="18" charset="0"/>
                <a:cs typeface="Times New Roman" panose="02020603050405020304" pitchFamily="18" charset="0"/>
              </a:rPr>
              <a:t>Anykščių vidurinės mokyklos mokiniai prie Kauno </a:t>
            </a:r>
            <a:r>
              <a:rPr lang="lt-LT" sz="1400" dirty="0" smtClean="0">
                <a:latin typeface="Times New Roman" panose="02020603050405020304" pitchFamily="18" charset="0"/>
                <a:cs typeface="Times New Roman" panose="02020603050405020304" pitchFamily="18" charset="0"/>
              </a:rPr>
              <a:t>pilies.</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1929 </a:t>
            </a:r>
            <a:r>
              <a:rPr lang="pt-BR" sz="1400" dirty="0">
                <a:latin typeface="Times New Roman" panose="02020603050405020304" pitchFamily="18" charset="0"/>
                <a:cs typeface="Times New Roman" panose="02020603050405020304" pitchFamily="18" charset="0"/>
              </a:rPr>
              <a:t>m. rugsėjo mėn</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https://www.limis.lt/paieska/perziura/-/exhibit/preview/8071895?s_id=nmZgFyZGPDGRf9hQ&amp;s_ind=2&amp;valuable_type=EKSPONATAS</a:t>
            </a:r>
            <a:r>
              <a:rPr lang="lt-LT" sz="1400" dirty="0">
                <a:latin typeface="Georgia" panose="02040502050405020303" pitchFamily="18" charset="0"/>
              </a:rPr>
              <a:t/>
            </a:r>
            <a:br>
              <a:rPr lang="lt-LT" sz="1400" dirty="0">
                <a:latin typeface="Georgia" panose="02040502050405020303"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95636" y="512676"/>
            <a:ext cx="637864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84</a:t>
            </a:fld>
            <a:endParaRPr lang="en-GB" altLang="lt-LT"/>
          </a:p>
        </p:txBody>
      </p:sp>
    </p:spTree>
    <p:extLst>
      <p:ext uri="{BB962C8B-B14F-4D97-AF65-F5344CB8AC3E}">
        <p14:creationId xmlns:p14="http://schemas.microsoft.com/office/powerpoint/2010/main" val="349473153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1500" y="5013176"/>
            <a:ext cx="8224838" cy="1025525"/>
          </a:xfrm>
        </p:spPr>
        <p:txBody>
          <a:bodyPr/>
          <a:lstStyle/>
          <a:p>
            <a:r>
              <a:rPr lang="lt-LT" sz="1400" dirty="0" err="1">
                <a:latin typeface="Times New Roman" panose="02020603050405020304" pitchFamily="18" charset="0"/>
                <a:cs typeface="Times New Roman" panose="02020603050405020304" pitchFamily="18" charset="0"/>
              </a:rPr>
              <a:t>Troškūnų</a:t>
            </a:r>
            <a:r>
              <a:rPr lang="lt-LT" sz="1400" dirty="0">
                <a:latin typeface="Times New Roman" panose="02020603050405020304" pitchFamily="18" charset="0"/>
                <a:cs typeface="Times New Roman" panose="02020603050405020304" pitchFamily="18" charset="0"/>
              </a:rPr>
              <a:t> (Anykščių r.) vidurinės mokyklos mokiniai ir mokytojai su </a:t>
            </a:r>
            <a:r>
              <a:rPr lang="lt-LT" sz="1400" dirty="0" err="1">
                <a:latin typeface="Times New Roman" panose="02020603050405020304" pitchFamily="18" charset="0"/>
                <a:cs typeface="Times New Roman" panose="02020603050405020304" pitchFamily="18" charset="0"/>
              </a:rPr>
              <a:t>Erglių</a:t>
            </a:r>
            <a:r>
              <a:rPr lang="lt-LT" sz="1400" dirty="0">
                <a:latin typeface="Times New Roman" panose="02020603050405020304" pitchFamily="18" charset="0"/>
                <a:cs typeface="Times New Roman" panose="02020603050405020304" pitchFamily="18" charset="0"/>
              </a:rPr>
              <a:t> (Latvija) vidurinės mokyklos moksleiviais prie R. </a:t>
            </a:r>
            <a:r>
              <a:rPr lang="lt-LT" sz="1400" dirty="0" err="1">
                <a:latin typeface="Times New Roman" panose="02020603050405020304" pitchFamily="18" charset="0"/>
                <a:cs typeface="Times New Roman" panose="02020603050405020304" pitchFamily="18" charset="0"/>
              </a:rPr>
              <a:t>Blaumanio</a:t>
            </a:r>
            <a:r>
              <a:rPr lang="lt-LT" sz="1400" dirty="0">
                <a:latin typeface="Times New Roman" panose="02020603050405020304" pitchFamily="18" charset="0"/>
                <a:cs typeface="Times New Roman" panose="02020603050405020304" pitchFamily="18" charset="0"/>
              </a:rPr>
              <a:t> klėtelės</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7 deš. vid</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https://www.limis.lt/paieska/perziura/-/exhibit/preview/130102525?s_id=gRBq2w6yF3YODiQk&amp;s_ind=2346&amp;valuable_type=EKSPONATAS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98316" y="564852"/>
            <a:ext cx="574186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85</a:t>
            </a:fld>
            <a:endParaRPr lang="en-GB" altLang="lt-LT"/>
          </a:p>
        </p:txBody>
      </p:sp>
    </p:spTree>
    <p:extLst>
      <p:ext uri="{BB962C8B-B14F-4D97-AF65-F5344CB8AC3E}">
        <p14:creationId xmlns:p14="http://schemas.microsoft.com/office/powerpoint/2010/main" val="295052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59532" y="5049180"/>
            <a:ext cx="8224838" cy="1025525"/>
          </a:xfrm>
        </p:spPr>
        <p:txBody>
          <a:bodyPr/>
          <a:lstStyle/>
          <a:p>
            <a:r>
              <a:rPr lang="lt-LT" sz="1400" dirty="0">
                <a:latin typeface="Times New Roman" panose="02020603050405020304" pitchFamily="18" charset="0"/>
                <a:cs typeface="Times New Roman" panose="02020603050405020304" pitchFamily="18" charset="0"/>
              </a:rPr>
              <a:t>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Neretos (Latvija) vidurinės mokyklos mokiniai ir mokytojai Traupyje (Anykščių r</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7 deš. vid</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https://www.limis.lt/paieska/perziura/-/exhibit/preview/129978548?s_id=gRBq2w6yF3YODiQk&amp;s_ind=2335&amp;valuable_type=EKSPONATAS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53479" y="634950"/>
            <a:ext cx="563694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86</a:t>
            </a:fld>
            <a:endParaRPr lang="en-GB" altLang="lt-LT"/>
          </a:p>
        </p:txBody>
      </p:sp>
    </p:spTree>
    <p:extLst>
      <p:ext uri="{BB962C8B-B14F-4D97-AF65-F5344CB8AC3E}">
        <p14:creationId xmlns:p14="http://schemas.microsoft.com/office/powerpoint/2010/main" val="288380331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18087"/>
            <a:ext cx="8224838" cy="1025525"/>
          </a:xfrm>
        </p:spPr>
        <p:txBody>
          <a:bodyPr/>
          <a:lstStyle/>
          <a:p>
            <a:r>
              <a:rPr lang="lt-LT" sz="1400" dirty="0">
                <a:latin typeface="Times New Roman" panose="02020603050405020304" pitchFamily="18" charset="0"/>
                <a:cs typeface="Times New Roman" panose="02020603050405020304" pitchFamily="18" charset="0"/>
              </a:rPr>
              <a:t>Anykščių moksleivių eisena į J. Biliūno tėviškę </a:t>
            </a:r>
            <a:r>
              <a:rPr lang="lt-LT" sz="1400" dirty="0" err="1" smtClean="0">
                <a:latin typeface="Times New Roman" panose="02020603050405020304" pitchFamily="18" charset="0"/>
                <a:cs typeface="Times New Roman" panose="02020603050405020304" pitchFamily="18" charset="0"/>
              </a:rPr>
              <a:t>Niūronyse</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1972-11-30</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https://www.limis.lt/paieska/perziura/-/exhibit/preview/120348199?s_id=gRBq2w6yF3YODiQk&amp;s_ind=2693&amp;valuable_type=EKSPONATAS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176475" y="574674"/>
            <a:ext cx="662781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87</a:t>
            </a:fld>
            <a:endParaRPr lang="en-GB" altLang="lt-LT"/>
          </a:p>
        </p:txBody>
      </p:sp>
    </p:spTree>
    <p:extLst>
      <p:ext uri="{BB962C8B-B14F-4D97-AF65-F5344CB8AC3E}">
        <p14:creationId xmlns:p14="http://schemas.microsoft.com/office/powerpoint/2010/main" val="332563087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287524" y="387350"/>
            <a:ext cx="8579296" cy="1025525"/>
          </a:xfrm>
        </p:spPr>
        <p:txBody>
          <a:bodyPr/>
          <a:lstStyle/>
          <a:p>
            <a:r>
              <a:rPr lang="lt-LT" dirty="0"/>
              <a:t>(Ne)virtuali kelionė po Anykščių </a:t>
            </a:r>
            <a:r>
              <a:rPr lang="lt-LT" dirty="0" smtClean="0"/>
              <a:t>kraštą</a:t>
            </a:r>
            <a:endParaRPr lang="lt-LT"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88</a:t>
            </a:fld>
            <a:endParaRPr lang="en-GB" altLang="lt-LT"/>
          </a:p>
        </p:txBody>
      </p:sp>
      <p:pic>
        <p:nvPicPr>
          <p:cNvPr id="5" name="Turinio vietos rezervavimo ženklas 5"/>
          <p:cNvPicPr>
            <a:picLocks noGrp="1" noChangeAspect="1"/>
          </p:cNvPicPr>
          <p:nvPr>
            <p:ph idx="1"/>
          </p:nvPr>
        </p:nvPicPr>
        <p:blipFill>
          <a:blip r:embed="rId2"/>
          <a:stretch>
            <a:fillRect/>
          </a:stretch>
        </p:blipFill>
        <p:spPr>
          <a:xfrm>
            <a:off x="3196497" y="1403887"/>
            <a:ext cx="2761349" cy="3998203"/>
          </a:xfrm>
          <a:prstGeom prst="rect">
            <a:avLst/>
          </a:prstGeom>
        </p:spPr>
      </p:pic>
      <p:sp>
        <p:nvSpPr>
          <p:cNvPr id="6" name="Turinio vietos rezervavimo ženklas 2"/>
          <p:cNvSpPr txBox="1">
            <a:spLocks/>
          </p:cNvSpPr>
          <p:nvPr/>
        </p:nvSpPr>
        <p:spPr bwMode="auto">
          <a:xfrm>
            <a:off x="1007604" y="5523161"/>
            <a:ext cx="7859216" cy="7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lnSpc>
                <a:spcPct val="81000"/>
              </a:lnSpc>
              <a:spcBef>
                <a:spcPts val="800"/>
              </a:spcBef>
              <a:spcAft>
                <a:spcPct val="0"/>
              </a:spcAft>
              <a:buClr>
                <a:srgbClr val="000000"/>
              </a:buClr>
              <a:buSzPct val="100000"/>
              <a:buFont typeface="Arial" panose="020B0604020202020204" pitchFamily="34" charset="0"/>
              <a:buChar char="•"/>
              <a:defRPr sz="3200">
                <a:solidFill>
                  <a:srgbClr val="000000"/>
                </a:solidFill>
                <a:latin typeface="+mn-lt"/>
                <a:ea typeface="ＭＳ Ｐゴシック" charset="0"/>
                <a:cs typeface="ＭＳ Ｐゴシック" charset="0"/>
              </a:defRPr>
            </a:lvl1pPr>
            <a:lvl2pPr marL="738188" indent="-280988" algn="l" defTabSz="449263" rtl="0" eaLnBrk="0" fontAlgn="base" hangingPunct="0">
              <a:lnSpc>
                <a:spcPct val="81000"/>
              </a:lnSpc>
              <a:spcBef>
                <a:spcPts val="700"/>
              </a:spcBef>
              <a:spcAft>
                <a:spcPct val="0"/>
              </a:spcAft>
              <a:buClr>
                <a:srgbClr val="000000"/>
              </a:buClr>
              <a:buSzPct val="100000"/>
              <a:buFont typeface="Arial" panose="020B0604020202020204" pitchFamily="34" charset="0"/>
              <a:buChar char="–"/>
              <a:defRPr sz="2800">
                <a:solidFill>
                  <a:srgbClr val="000000"/>
                </a:solidFill>
                <a:latin typeface="+mn-lt"/>
                <a:ea typeface="ＭＳ Ｐゴシック" charset="0"/>
              </a:defRPr>
            </a:lvl2pPr>
            <a:lvl3pPr marL="1143000" indent="-228600" algn="l" defTabSz="449263" rtl="0" eaLnBrk="0" fontAlgn="base" hangingPunct="0">
              <a:lnSpc>
                <a:spcPct val="81000"/>
              </a:lnSpc>
              <a:spcBef>
                <a:spcPts val="600"/>
              </a:spcBef>
              <a:spcAft>
                <a:spcPct val="0"/>
              </a:spcAft>
              <a:buClr>
                <a:srgbClr val="000000"/>
              </a:buClr>
              <a:buSzPct val="100000"/>
              <a:buFont typeface="Arial" panose="020B0604020202020204" pitchFamily="34" charset="0"/>
              <a:buChar char="•"/>
              <a:defRPr sz="2400">
                <a:solidFill>
                  <a:srgbClr val="000000"/>
                </a:solidFill>
                <a:latin typeface="+mn-lt"/>
                <a:ea typeface="ＭＳ Ｐゴシック" charset="0"/>
              </a:defRPr>
            </a:lvl3pPr>
            <a:lvl4pPr marL="16002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4pPr>
            <a:lvl5pPr marL="20574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5pPr>
            <a:lvl6pPr marL="25146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9pPr>
          </a:lstStyle>
          <a:p>
            <a:pPr marL="0" indent="0" algn="ctr">
              <a:buNone/>
            </a:pPr>
            <a:r>
              <a:rPr lang="lt-LT" sz="1400" kern="0" dirty="0" smtClean="0">
                <a:latin typeface="Times New Roman" panose="02020603050405020304" pitchFamily="18" charset="0"/>
                <a:cs typeface="Times New Roman" panose="02020603050405020304" pitchFamily="18" charset="0"/>
              </a:rPr>
              <a:t>A. Žukauskas-Vienuolis </a:t>
            </a:r>
            <a:r>
              <a:rPr lang="lt-LT" sz="1400" kern="0" dirty="0" smtClean="0">
                <a:latin typeface="Times New Roman" panose="02020603050405020304" pitchFamily="18" charset="0"/>
                <a:cs typeface="Times New Roman" panose="02020603050405020304" pitchFamily="18" charset="0"/>
              </a:rPr>
              <a:t>su Utenos pradžios mokyklos mokiniais prie A. Baranausko </a:t>
            </a:r>
            <a:r>
              <a:rPr lang="lt-LT" sz="1400" kern="0" dirty="0" smtClean="0">
                <a:latin typeface="Times New Roman" panose="02020603050405020304" pitchFamily="18" charset="0"/>
                <a:cs typeface="Times New Roman" panose="02020603050405020304" pitchFamily="18" charset="0"/>
              </a:rPr>
              <a:t>klėtelės</a:t>
            </a:r>
            <a:br>
              <a:rPr lang="lt-LT" sz="1400" kern="0" dirty="0" smtClean="0">
                <a:latin typeface="Times New Roman" panose="02020603050405020304" pitchFamily="18" charset="0"/>
                <a:cs typeface="Times New Roman" panose="02020603050405020304" pitchFamily="18" charset="0"/>
              </a:rPr>
            </a:br>
            <a:r>
              <a:rPr lang="lt-LT" sz="1400" kern="0" dirty="0" smtClean="0">
                <a:latin typeface="Times New Roman" panose="02020603050405020304" pitchFamily="18" charset="0"/>
                <a:cs typeface="Times New Roman" panose="02020603050405020304" pitchFamily="18" charset="0"/>
              </a:rPr>
              <a:t>A</a:t>
            </a:r>
            <a:r>
              <a:rPr lang="lt-LT" sz="1400" kern="0" dirty="0">
                <a:latin typeface="Times New Roman" panose="02020603050405020304" pitchFamily="18" charset="0"/>
                <a:cs typeface="Times New Roman" panose="02020603050405020304" pitchFamily="18" charset="0"/>
              </a:rPr>
              <a:t>. Baranausko ir A. Vienuolio-Žukausko memorialinis </a:t>
            </a:r>
            <a:r>
              <a:rPr lang="lt-LT" sz="1400" kern="0" dirty="0" smtClean="0">
                <a:latin typeface="Times New Roman" panose="02020603050405020304" pitchFamily="18" charset="0"/>
                <a:cs typeface="Times New Roman" panose="02020603050405020304" pitchFamily="18" charset="0"/>
              </a:rPr>
              <a:t>muziejus</a:t>
            </a:r>
            <a:r>
              <a:rPr lang="lt-LT" sz="1400" kern="0" dirty="0">
                <a:latin typeface="Times New Roman" panose="02020603050405020304" pitchFamily="18" charset="0"/>
                <a:cs typeface="Times New Roman" panose="02020603050405020304" pitchFamily="18" charset="0"/>
              </a:rPr>
              <a:t/>
            </a:r>
            <a:br>
              <a:rPr lang="lt-LT" sz="1400" kern="0" dirty="0">
                <a:latin typeface="Times New Roman" panose="02020603050405020304" pitchFamily="18" charset="0"/>
                <a:cs typeface="Times New Roman" panose="02020603050405020304" pitchFamily="18" charset="0"/>
              </a:rPr>
            </a:br>
            <a:r>
              <a:rPr lang="en-US" sz="1400" kern="0" dirty="0" smtClean="0">
                <a:latin typeface="Times New Roman" panose="02020603050405020304" pitchFamily="18" charset="0"/>
                <a:cs typeface="Times New Roman" panose="02020603050405020304" pitchFamily="18" charset="0"/>
                <a:hlinkClick r:id="rId3"/>
              </a:rPr>
              <a:t>https</a:t>
            </a:r>
            <a:r>
              <a:rPr lang="en-US" sz="1400" kern="0" dirty="0" smtClean="0">
                <a:latin typeface="Times New Roman" panose="02020603050405020304" pitchFamily="18" charset="0"/>
                <a:cs typeface="Times New Roman" panose="02020603050405020304" pitchFamily="18" charset="0"/>
                <a:hlinkClick r:id="rId3"/>
              </a:rPr>
              <a:t>://www.limis.lt/paieska/perziura/-/exhibit/preview/93612175?s_id=A4Pb1j9O65dn8FR0&amp;s_ind=1276&amp;valuable_type=EKSPONATAS</a:t>
            </a:r>
            <a:endParaRPr lang="en-US" sz="1400" kern="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7911356"/>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buNone/>
            </a:pPr>
            <a:r>
              <a:rPr lang="lt-LT" sz="2800" dirty="0" smtClean="0">
                <a:latin typeface="Times New Roman" panose="02020603050405020304" pitchFamily="18" charset="0"/>
                <a:cs typeface="Times New Roman" panose="02020603050405020304" pitchFamily="18" charset="0"/>
              </a:rPr>
              <a:t>Su A</a:t>
            </a:r>
            <a:r>
              <a:rPr lang="lt-LT" sz="2800" dirty="0">
                <a:latin typeface="Times New Roman" panose="02020603050405020304" pitchFamily="18" charset="0"/>
                <a:cs typeface="Times New Roman" panose="02020603050405020304" pitchFamily="18" charset="0"/>
              </a:rPr>
              <a:t>. Vienuolio vardu Anykščiuose iki šiol siejamos pirmosios turistinės idėjos ir iniciatyvos: 1927 m. pavasarį lankytojams atverta Antano Baranausko klėtelė kaip pirmasis Lietuvoje memorialinis muziejus, pradėtos kaupti muziejaus ir viso Anykščių krašto lankytojų atsiliepimų knygos, vėliau įkurtas Anykščių iškylų komitetas, dar 4-ajame dešimtmetyje suvienijęs turistus priimančius ir jiems įvairias paslaugas teikiančius </a:t>
            </a:r>
            <a:r>
              <a:rPr lang="lt-LT" sz="2800" dirty="0" smtClean="0">
                <a:latin typeface="Times New Roman" panose="02020603050405020304" pitchFamily="18" charset="0"/>
                <a:cs typeface="Times New Roman" panose="02020603050405020304" pitchFamily="18" charset="0"/>
              </a:rPr>
              <a:t>anykštėnus.</a:t>
            </a: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r>
              <a:rPr lang="en-US" sz="1400" dirty="0" smtClean="0">
                <a:latin typeface="Times New Roman" panose="02020603050405020304" pitchFamily="18" charset="0"/>
                <a:cs typeface="Times New Roman" panose="02020603050405020304" pitchFamily="18" charset="0"/>
                <a:hlinkClick r:id="rId2"/>
              </a:rPr>
              <a:t>http</a:t>
            </a:r>
            <a:r>
              <a:rPr lang="en-US" sz="1400" dirty="0">
                <a:latin typeface="Times New Roman" panose="02020603050405020304" pitchFamily="18" charset="0"/>
                <a:cs typeface="Times New Roman" panose="02020603050405020304" pitchFamily="18" charset="0"/>
                <a:hlinkClick r:id="rId2"/>
              </a:rPr>
              <a:t>://www.anykstenai.lt/_admin/fck/data/users/admin/File/PAnykstenas-2012-1/Nr%2039%2086-120.pdf</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89</a:t>
            </a:fld>
            <a:endParaRPr lang="en-GB" altLang="lt-LT"/>
          </a:p>
        </p:txBody>
      </p:sp>
    </p:spTree>
    <p:extLst>
      <p:ext uri="{BB962C8B-B14F-4D97-AF65-F5344CB8AC3E}">
        <p14:creationId xmlns:p14="http://schemas.microsoft.com/office/powerpoint/2010/main" val="63650141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4376" y="4941168"/>
            <a:ext cx="8224838" cy="1169442"/>
          </a:xfrm>
        </p:spPr>
        <p:txBody>
          <a:bodyPr/>
          <a:lstStyle/>
          <a:p>
            <a:r>
              <a:rPr lang="lt-LT" sz="1400" dirty="0">
                <a:latin typeface="Times New Roman" panose="02020603050405020304" pitchFamily="18" charset="0"/>
                <a:cs typeface="Times New Roman" panose="02020603050405020304" pitchFamily="18" charset="0"/>
              </a:rPr>
              <a:t>Poeto Antano Baranausko klėtelė, statyta 1826 m. tik kirviu, be pjūklo ir geležinių vinių. Joje A. Baranauskas 1858–1859 m. sukūrė poemą „Anykščių šilelis“. A. Žukauskas-Vienuolis 1927 m. gegužės 1 d. klėtelėje įkūrė A. Baranausko muziejų. Tai pirmasis memorialinis muziejus Lietuvoje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rPr>
              <a:t>1936 m</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https://www.limis.lt/paieska/perziura/-/exhibit/preview/1463031?s_id=7NGGdZPGcmJ0gmw3&amp;s_ind=641&amp;valuable_type=EKSPONATAS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36451" y="555352"/>
            <a:ext cx="5840688"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90</a:t>
            </a:fld>
            <a:endParaRPr lang="en-GB" altLang="lt-LT"/>
          </a:p>
        </p:txBody>
      </p:sp>
    </p:spTree>
    <p:extLst>
      <p:ext uri="{BB962C8B-B14F-4D97-AF65-F5344CB8AC3E}">
        <p14:creationId xmlns:p14="http://schemas.microsoft.com/office/powerpoint/2010/main" val="211614056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2263" y="5071895"/>
            <a:ext cx="8224838" cy="1025525"/>
          </a:xfrm>
        </p:spPr>
        <p:txBody>
          <a:bodyPr/>
          <a:lstStyle/>
          <a:p>
            <a:r>
              <a:rPr lang="fi-FI" sz="1400" dirty="0">
                <a:latin typeface="Times New Roman" panose="02020603050405020304" pitchFamily="18" charset="0"/>
                <a:cs typeface="Times New Roman" panose="02020603050405020304" pitchFamily="18" charset="0"/>
              </a:rPr>
              <a:t>A. Žukauskas-Vienuolis prie A. Baranausko </a:t>
            </a:r>
            <a:r>
              <a:rPr lang="fi-FI" sz="1400" dirty="0" smtClean="0">
                <a:latin typeface="Times New Roman" panose="02020603050405020304" pitchFamily="18" charset="0"/>
                <a:cs typeface="Times New Roman" panose="02020603050405020304" pitchFamily="18" charset="0"/>
              </a:rPr>
              <a:t>klėtelės</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1949-05-15</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https://www.limis.lt/paieska/perziura/-/exhibit/preview/79011226?s_id=7NGGdZPGcmJ0gmw3&amp;s_ind=5755&amp;valuable_type=EKSPONATAS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92231" y="548680"/>
            <a:ext cx="598490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91</a:t>
            </a:fld>
            <a:endParaRPr lang="en-GB" altLang="lt-LT"/>
          </a:p>
        </p:txBody>
      </p:sp>
    </p:spTree>
    <p:extLst>
      <p:ext uri="{BB962C8B-B14F-4D97-AF65-F5344CB8AC3E}">
        <p14:creationId xmlns:p14="http://schemas.microsoft.com/office/powerpoint/2010/main" val="11718869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87453" y="4853130"/>
            <a:ext cx="8313553" cy="1025525"/>
          </a:xfrm>
        </p:spPr>
        <p:txBody>
          <a:bodyPr/>
          <a:lstStyle/>
          <a:p>
            <a:r>
              <a:rPr lang="lt-LT" sz="1400" dirty="0">
                <a:latin typeface="Times New Roman" panose="02020603050405020304" pitchFamily="18" charset="0"/>
                <a:cs typeface="Times New Roman" panose="02020603050405020304" pitchFamily="18" charset="0"/>
              </a:rPr>
              <a:t>K. Inčiūros eilėraščio „Antanui Vienuoliui“ </a:t>
            </a:r>
            <a:r>
              <a:rPr lang="lt-LT" sz="1400" dirty="0" smtClean="0">
                <a:latin typeface="Times New Roman" panose="02020603050405020304" pitchFamily="18" charset="0"/>
                <a:cs typeface="Times New Roman" panose="02020603050405020304" pitchFamily="18" charset="0"/>
              </a:rPr>
              <a:t>rankraštis. 1957 </a:t>
            </a:r>
            <a:r>
              <a:rPr lang="lt-LT" sz="1400" dirty="0">
                <a:latin typeface="Times New Roman" panose="02020603050405020304" pitchFamily="18" charset="0"/>
                <a:cs typeface="Times New Roman" panose="02020603050405020304" pitchFamily="18" charset="0"/>
              </a:rPr>
              <a:t>m.</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https://www.limis.lt/paieska/perziura/-/exhibit/preview/197804872?s_id=7NGGdZPGcmJ0gmw3&amp;s_ind=5287&amp;valuable_type=EKSPONATAS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87824" y="476671"/>
            <a:ext cx="3096344" cy="4376459"/>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92</a:t>
            </a:fld>
            <a:endParaRPr lang="en-GB" altLang="lt-LT"/>
          </a:p>
        </p:txBody>
      </p:sp>
    </p:spTree>
    <p:extLst>
      <p:ext uri="{BB962C8B-B14F-4D97-AF65-F5344CB8AC3E}">
        <p14:creationId xmlns:p14="http://schemas.microsoft.com/office/powerpoint/2010/main" val="75609431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5085184"/>
            <a:ext cx="8224838" cy="1025525"/>
          </a:xfrm>
        </p:spPr>
        <p:txBody>
          <a:bodyPr/>
          <a:lstStyle/>
          <a:p>
            <a:r>
              <a:rPr lang="en-US" sz="1400" dirty="0">
                <a:latin typeface="Times New Roman" panose="02020603050405020304" pitchFamily="18" charset="0"/>
                <a:cs typeface="Times New Roman" panose="02020603050405020304" pitchFamily="18" charset="0"/>
              </a:rPr>
              <a:t>A. </a:t>
            </a:r>
            <a:r>
              <a:rPr lang="en-US" sz="1400" dirty="0" err="1">
                <a:latin typeface="Times New Roman" panose="02020603050405020304" pitchFamily="18" charset="0"/>
                <a:cs typeface="Times New Roman" panose="02020603050405020304" pitchFamily="18" charset="0"/>
              </a:rPr>
              <a:t>Vienuolis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su</a:t>
            </a:r>
            <a:r>
              <a:rPr lang="en-US" sz="1400" dirty="0">
                <a:latin typeface="Times New Roman" panose="02020603050405020304" pitchFamily="18" charset="0"/>
                <a:cs typeface="Times New Roman" panose="02020603050405020304" pitchFamily="18" charset="0"/>
              </a:rPr>
              <a:t> Utenos </a:t>
            </a:r>
            <a:r>
              <a:rPr lang="en-US" sz="1400" dirty="0" err="1">
                <a:latin typeface="Times New Roman" panose="02020603050405020304" pitchFamily="18" charset="0"/>
                <a:cs typeface="Times New Roman" panose="02020603050405020304" pitchFamily="18" charset="0"/>
              </a:rPr>
              <a:t>moksleiviais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savo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sodyboje</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Anykščiuose</a:t>
            </a:r>
            <a:r>
              <a:rPr lang="lt-LT" sz="1400" dirty="0" smtClean="0">
                <a:latin typeface="Times New Roman" panose="02020603050405020304" pitchFamily="18" charset="0"/>
                <a:cs typeface="Times New Roman" panose="02020603050405020304" pitchFamily="18" charset="0"/>
              </a:rPr>
              <a:t>.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1957 </a:t>
            </a:r>
            <a:r>
              <a:rPr lang="lt-LT" sz="1400" dirty="0">
                <a:latin typeface="Times New Roman" panose="02020603050405020304" pitchFamily="18" charset="0"/>
                <a:cs typeface="Times New Roman" panose="02020603050405020304" pitchFamily="18" charset="0"/>
              </a:rPr>
              <a:t>m. rugpjūčio mėn.</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https://www.limis.lt/paieska/perziura/-/exhibit/preview/140410374?s_id=7NGGdZPGcmJ0gmw3&amp;s_ind=3375&amp;valuable_type=EKSPONATAS</a:t>
            </a:r>
            <a:r>
              <a:rPr lang="en-US" sz="1400" dirty="0">
                <a:latin typeface="Times New Roman" panose="02020603050405020304" pitchFamily="18" charset="0"/>
                <a:cs typeface="Times New Roman" panose="02020603050405020304" pitchFamily="18" charset="0"/>
              </a:rPr>
              <a:t/>
            </a:r>
            <a:br>
              <a:rPr lang="en-US"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807804" y="476672"/>
            <a:ext cx="3305164" cy="4473996"/>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93</a:t>
            </a:fld>
            <a:endParaRPr lang="en-GB" altLang="lt-LT"/>
          </a:p>
        </p:txBody>
      </p:sp>
    </p:spTree>
    <p:extLst>
      <p:ext uri="{BB962C8B-B14F-4D97-AF65-F5344CB8AC3E}">
        <p14:creationId xmlns:p14="http://schemas.microsoft.com/office/powerpoint/2010/main" val="61992357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o vietos rezervavimo ženklas 2"/>
          <p:cNvSpPr>
            <a:spLocks noGrp="1"/>
          </p:cNvSpPr>
          <p:nvPr>
            <p:ph type="body" idx="1"/>
          </p:nvPr>
        </p:nvSpPr>
        <p:spPr>
          <a:xfrm>
            <a:off x="776062" y="5345125"/>
            <a:ext cx="7737925" cy="900100"/>
          </a:xfrm>
        </p:spPr>
        <p:txBody>
          <a:bodyPr/>
          <a:lstStyle/>
          <a:p>
            <a:pPr algn="ctr"/>
            <a:r>
              <a:rPr lang="lt-LT" sz="1400" b="0" dirty="0">
                <a:latin typeface="Times New Roman" panose="02020603050405020304" pitchFamily="18" charset="0"/>
                <a:cs typeface="Times New Roman" panose="02020603050405020304" pitchFamily="18" charset="0"/>
              </a:rPr>
              <a:t>Utenos literatų padėka A. </a:t>
            </a:r>
            <a:r>
              <a:rPr lang="lt-LT" sz="1400" b="0" dirty="0" smtClean="0">
                <a:latin typeface="Times New Roman" panose="02020603050405020304" pitchFamily="18" charset="0"/>
                <a:cs typeface="Times New Roman" panose="02020603050405020304" pitchFamily="18" charset="0"/>
              </a:rPr>
              <a:t>Žukauskui-Vienuoliui</a:t>
            </a:r>
            <a:br>
              <a:rPr lang="lt-LT" sz="1400" b="0" dirty="0" smtClean="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rPr>
              <a:t>A</a:t>
            </a:r>
            <a:r>
              <a:rPr lang="en-US" sz="1400" b="0" dirty="0">
                <a:latin typeface="Times New Roman" panose="02020603050405020304" pitchFamily="18" charset="0"/>
                <a:cs typeface="Times New Roman" panose="02020603050405020304" pitchFamily="18" charset="0"/>
              </a:rPr>
              <a:t>. </a:t>
            </a:r>
            <a:r>
              <a:rPr lang="en-US" sz="1400" b="0" dirty="0" err="1">
                <a:latin typeface="Times New Roman" panose="02020603050405020304" pitchFamily="18" charset="0"/>
                <a:cs typeface="Times New Roman" panose="02020603050405020304" pitchFamily="18" charset="0"/>
              </a:rPr>
              <a:t>Baranausko</a:t>
            </a:r>
            <a:r>
              <a:rPr lang="en-US" sz="1400" b="0" dirty="0">
                <a:latin typeface="Times New Roman" panose="02020603050405020304" pitchFamily="18" charset="0"/>
                <a:cs typeface="Times New Roman" panose="02020603050405020304" pitchFamily="18" charset="0"/>
              </a:rPr>
              <a:t> </a:t>
            </a:r>
            <a:r>
              <a:rPr lang="en-US" sz="1400" b="0" dirty="0" err="1">
                <a:latin typeface="Times New Roman" panose="02020603050405020304" pitchFamily="18" charset="0"/>
                <a:cs typeface="Times New Roman" panose="02020603050405020304" pitchFamily="18" charset="0"/>
              </a:rPr>
              <a:t>ir</a:t>
            </a:r>
            <a:r>
              <a:rPr lang="en-US" sz="1400" b="0" dirty="0">
                <a:latin typeface="Times New Roman" panose="02020603050405020304" pitchFamily="18" charset="0"/>
                <a:cs typeface="Times New Roman" panose="02020603050405020304" pitchFamily="18" charset="0"/>
              </a:rPr>
              <a:t> A. </a:t>
            </a:r>
            <a:r>
              <a:rPr lang="en-US" sz="1400" b="0" dirty="0" err="1">
                <a:latin typeface="Times New Roman" panose="02020603050405020304" pitchFamily="18" charset="0"/>
                <a:cs typeface="Times New Roman" panose="02020603050405020304" pitchFamily="18" charset="0"/>
              </a:rPr>
              <a:t>Vienuolio-Žukausko</a:t>
            </a:r>
            <a:r>
              <a:rPr lang="en-US" sz="1400" b="0" dirty="0">
                <a:latin typeface="Times New Roman" panose="02020603050405020304" pitchFamily="18" charset="0"/>
                <a:cs typeface="Times New Roman" panose="02020603050405020304" pitchFamily="18" charset="0"/>
              </a:rPr>
              <a:t> </a:t>
            </a:r>
            <a:r>
              <a:rPr lang="en-US" sz="1400" b="0" dirty="0" err="1">
                <a:latin typeface="Times New Roman" panose="02020603050405020304" pitchFamily="18" charset="0"/>
                <a:cs typeface="Times New Roman" panose="02020603050405020304" pitchFamily="18" charset="0"/>
              </a:rPr>
              <a:t>memorialinis</a:t>
            </a:r>
            <a:r>
              <a:rPr lang="en-US" sz="1400" b="0" dirty="0">
                <a:latin typeface="Times New Roman" panose="02020603050405020304" pitchFamily="18" charset="0"/>
                <a:cs typeface="Times New Roman" panose="02020603050405020304" pitchFamily="18" charset="0"/>
              </a:rPr>
              <a:t> </a:t>
            </a:r>
            <a:r>
              <a:rPr lang="en-US" sz="1400" b="0" dirty="0" err="1" smtClean="0">
                <a:latin typeface="Times New Roman" panose="02020603050405020304" pitchFamily="18" charset="0"/>
                <a:cs typeface="Times New Roman" panose="02020603050405020304" pitchFamily="18" charset="0"/>
              </a:rPr>
              <a:t>muziejus</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hlinkClick r:id="rId2"/>
              </a:rPr>
              <a:t>https</a:t>
            </a:r>
            <a:r>
              <a:rPr lang="en-US" sz="1400" b="0" dirty="0">
                <a:latin typeface="Times New Roman" panose="02020603050405020304" pitchFamily="18" charset="0"/>
                <a:cs typeface="Times New Roman" panose="02020603050405020304" pitchFamily="18" charset="0"/>
                <a:hlinkClick r:id="rId2"/>
              </a:rPr>
              <a:t>://www.limis.lt/paieska/perziura/-/</a:t>
            </a:r>
            <a:r>
              <a:rPr lang="en-US" sz="1400" b="0" dirty="0" smtClean="0">
                <a:latin typeface="Times New Roman" panose="02020603050405020304" pitchFamily="18" charset="0"/>
                <a:cs typeface="Times New Roman" panose="02020603050405020304" pitchFamily="18" charset="0"/>
                <a:hlinkClick r:id="rId2"/>
              </a:rPr>
              <a:t>exhibit/preview/171450833?s_id=A4Pb1j9O65dn8FR0&amp;s_ind=1723&amp;valuable_type=EKSPONATAS</a:t>
            </a:r>
            <a:endParaRPr lang="en-US" sz="1400" b="0" dirty="0">
              <a:latin typeface="Times New Roman" panose="02020603050405020304" pitchFamily="18" charset="0"/>
              <a:cs typeface="Times New Roman" panose="02020603050405020304" pitchFamily="18" charset="0"/>
            </a:endParaRPr>
          </a:p>
        </p:txBody>
      </p:sp>
      <p:pic>
        <p:nvPicPr>
          <p:cNvPr id="11" name="Turinio vietos rezervavimo ženklas 10"/>
          <p:cNvPicPr>
            <a:picLocks noGrp="1" noChangeAspect="1"/>
          </p:cNvPicPr>
          <p:nvPr>
            <p:ph sz="half" idx="2"/>
          </p:nvPr>
        </p:nvPicPr>
        <p:blipFill>
          <a:blip r:embed="rId3"/>
          <a:stretch>
            <a:fillRect/>
          </a:stretch>
        </p:blipFill>
        <p:spPr>
          <a:xfrm>
            <a:off x="4883386" y="843933"/>
            <a:ext cx="3447987" cy="4341662"/>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94</a:t>
            </a:fld>
            <a:endParaRPr lang="en-GB" altLang="lt-LT"/>
          </a:p>
        </p:txBody>
      </p:sp>
      <p:pic>
        <p:nvPicPr>
          <p:cNvPr id="13" name="Turinio vietos rezervavimo ženklas 12"/>
          <p:cNvPicPr>
            <a:picLocks noGrp="1" noChangeAspect="1"/>
          </p:cNvPicPr>
          <p:nvPr>
            <p:ph sz="quarter" idx="4"/>
          </p:nvPr>
        </p:nvPicPr>
        <p:blipFill>
          <a:blip r:embed="rId4"/>
          <a:stretch>
            <a:fillRect/>
          </a:stretch>
        </p:blipFill>
        <p:spPr>
          <a:xfrm>
            <a:off x="1010538" y="843933"/>
            <a:ext cx="3175127" cy="4314766"/>
          </a:xfrm>
          <a:prstGeom prst="rect">
            <a:avLst/>
          </a:prstGeom>
        </p:spPr>
      </p:pic>
    </p:spTree>
    <p:extLst>
      <p:ext uri="{BB962C8B-B14F-4D97-AF65-F5344CB8AC3E}">
        <p14:creationId xmlns:p14="http://schemas.microsoft.com/office/powerpoint/2010/main" val="3365578832"/>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48082" y="822261"/>
            <a:ext cx="8224838" cy="4410610"/>
          </a:xfrm>
        </p:spPr>
        <p:txBody>
          <a:bodyPr/>
          <a:lstStyle/>
          <a:p>
            <a:pPr marL="0" indent="0">
              <a:lnSpc>
                <a:spcPct val="100000"/>
              </a:lnSpc>
              <a:buNone/>
            </a:pPr>
            <a:r>
              <a:rPr lang="lt-LT" sz="2800" dirty="0">
                <a:latin typeface="Times New Roman" panose="02020603050405020304" pitchFamily="18" charset="0"/>
                <a:cs typeface="Times New Roman" panose="02020603050405020304" pitchFamily="18" charset="0"/>
              </a:rPr>
              <a:t>Kiekvieną pavasarį Utenos vidurinių mokyklų jaunieji literatai su didžiausiu malonumu aplanko gražiuosius Anykščius, A. Baranausko apdainuotąjį Anykščių šilelį, jo klėtelę, kurioje poetas kūrė nuostabųjį himną Lietuvos gamtai, ir kartu džiaugiasi galį pareikšti Jums, šios klėtelės globėjau ir didžiųjų mūsų </a:t>
            </a:r>
            <a:r>
              <a:rPr lang="lt-LT" sz="2800" dirty="0" err="1">
                <a:latin typeface="Times New Roman" panose="02020603050405020304" pitchFamily="18" charset="0"/>
                <a:cs typeface="Times New Roman" panose="02020603050405020304" pitchFamily="18" charset="0"/>
              </a:rPr>
              <a:t>pašventupių</a:t>
            </a:r>
            <a:r>
              <a:rPr lang="lt-LT" sz="2800" dirty="0">
                <a:latin typeface="Times New Roman" panose="02020603050405020304" pitchFamily="18" charset="0"/>
                <a:cs typeface="Times New Roman" panose="02020603050405020304" pitchFamily="18" charset="0"/>
              </a:rPr>
              <a:t> rašytojų tradicijų Tęsėjau, savo gilią, nuoširdžią pagarbą ir meilę, linkėdami ir toliau turtinti mūsų literatūrą savo kūriniais.</a:t>
            </a:r>
          </a:p>
          <a:p>
            <a:pPr marL="0" indent="0">
              <a:lnSpc>
                <a:spcPct val="100000"/>
              </a:lnSpc>
              <a:buNone/>
            </a:pPr>
            <a:r>
              <a:rPr lang="lt-LT" sz="2800" dirty="0">
                <a:latin typeface="Times New Roman" panose="02020603050405020304" pitchFamily="18" charset="0"/>
                <a:cs typeface="Times New Roman" panose="02020603050405020304" pitchFamily="18" charset="0"/>
              </a:rPr>
              <a:t>Utenos literatų </a:t>
            </a:r>
            <a:r>
              <a:rPr lang="lt-LT" sz="2800" dirty="0" smtClean="0">
                <a:latin typeface="Times New Roman" panose="02020603050405020304" pitchFamily="18" charset="0"/>
                <a:cs typeface="Times New Roman" panose="02020603050405020304" pitchFamily="18" charset="0"/>
              </a:rPr>
              <a:t>būrelis, 1956 m. gegužės 6 d. </a:t>
            </a:r>
          </a:p>
          <a:p>
            <a:pPr marL="0" indent="0">
              <a:lnSpc>
                <a:spcPct val="100000"/>
              </a:lnSpc>
              <a:buNone/>
            </a:pPr>
            <a:endParaRPr lang="lt-LT" sz="2800" dirty="0">
              <a:latin typeface="Times New Roman" panose="02020603050405020304" pitchFamily="18" charset="0"/>
              <a:cs typeface="Times New Roman" panose="02020603050405020304" pitchFamily="18" charset="0"/>
            </a:endParaRPr>
          </a:p>
          <a:p>
            <a:pPr marL="0" indent="0">
              <a:lnSpc>
                <a:spcPct val="100000"/>
              </a:lnSpc>
              <a:buNone/>
            </a:pPr>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95</a:t>
            </a:fld>
            <a:endParaRPr lang="en-GB" altLang="lt-LT"/>
          </a:p>
        </p:txBody>
      </p:sp>
      <p:sp>
        <p:nvSpPr>
          <p:cNvPr id="6" name="Teksto vietos rezervavimo ženklas 4"/>
          <p:cNvSpPr txBox="1">
            <a:spLocks/>
          </p:cNvSpPr>
          <p:nvPr/>
        </p:nvSpPr>
        <p:spPr>
          <a:xfrm>
            <a:off x="448082" y="5401851"/>
            <a:ext cx="7881448" cy="505414"/>
          </a:xfrm>
          <a:prstGeom prst="rect">
            <a:avLst/>
          </a:prstGeom>
        </p:spPr>
        <p:txBody>
          <a:bodyPr/>
          <a:lstStyle>
            <a:lvl1pPr marL="338138" indent="-338138" algn="l" defTabSz="449263" rtl="0" eaLnBrk="0" fontAlgn="base" hangingPunct="0">
              <a:lnSpc>
                <a:spcPct val="81000"/>
              </a:lnSpc>
              <a:spcBef>
                <a:spcPts val="800"/>
              </a:spcBef>
              <a:spcAft>
                <a:spcPct val="0"/>
              </a:spcAft>
              <a:buClr>
                <a:srgbClr val="000000"/>
              </a:buClr>
              <a:buSzPct val="100000"/>
              <a:buFont typeface="Arial" panose="020B0604020202020204" pitchFamily="34" charset="0"/>
              <a:buChar char="•"/>
              <a:defRPr sz="3200">
                <a:solidFill>
                  <a:srgbClr val="000000"/>
                </a:solidFill>
                <a:latin typeface="+mn-lt"/>
                <a:ea typeface="ＭＳ Ｐゴシック" charset="0"/>
                <a:cs typeface="ＭＳ Ｐゴシック" charset="0"/>
              </a:defRPr>
            </a:lvl1pPr>
            <a:lvl2pPr marL="738188" indent="-280988" algn="l" defTabSz="449263" rtl="0" eaLnBrk="0" fontAlgn="base" hangingPunct="0">
              <a:lnSpc>
                <a:spcPct val="81000"/>
              </a:lnSpc>
              <a:spcBef>
                <a:spcPts val="700"/>
              </a:spcBef>
              <a:spcAft>
                <a:spcPct val="0"/>
              </a:spcAft>
              <a:buClr>
                <a:srgbClr val="000000"/>
              </a:buClr>
              <a:buSzPct val="100000"/>
              <a:buFont typeface="Arial" panose="020B0604020202020204" pitchFamily="34" charset="0"/>
              <a:buChar char="–"/>
              <a:defRPr sz="2800">
                <a:solidFill>
                  <a:srgbClr val="000000"/>
                </a:solidFill>
                <a:latin typeface="+mn-lt"/>
                <a:ea typeface="ＭＳ Ｐゴシック" charset="0"/>
              </a:defRPr>
            </a:lvl2pPr>
            <a:lvl3pPr marL="1143000" indent="-228600" algn="l" defTabSz="449263" rtl="0" eaLnBrk="0" fontAlgn="base" hangingPunct="0">
              <a:lnSpc>
                <a:spcPct val="81000"/>
              </a:lnSpc>
              <a:spcBef>
                <a:spcPts val="600"/>
              </a:spcBef>
              <a:spcAft>
                <a:spcPct val="0"/>
              </a:spcAft>
              <a:buClr>
                <a:srgbClr val="000000"/>
              </a:buClr>
              <a:buSzPct val="100000"/>
              <a:buFont typeface="Arial" panose="020B0604020202020204" pitchFamily="34" charset="0"/>
              <a:buChar char="•"/>
              <a:defRPr sz="2400">
                <a:solidFill>
                  <a:srgbClr val="000000"/>
                </a:solidFill>
                <a:latin typeface="+mn-lt"/>
                <a:ea typeface="ＭＳ Ｐゴシック" charset="0"/>
              </a:defRPr>
            </a:lvl3pPr>
            <a:lvl4pPr marL="16002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4pPr>
            <a:lvl5pPr marL="20574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5pPr>
            <a:lvl6pPr marL="25146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9pPr>
          </a:lstStyle>
          <a:p>
            <a:pPr marL="0" indent="0">
              <a:buNone/>
            </a:pPr>
            <a:r>
              <a:rPr lang="en-US" sz="1400" kern="0" dirty="0" smtClean="0">
                <a:latin typeface="Times New Roman" panose="02020603050405020304" pitchFamily="18" charset="0"/>
                <a:cs typeface="Times New Roman" panose="02020603050405020304" pitchFamily="18" charset="0"/>
                <a:hlinkClick r:id="rId2"/>
              </a:rPr>
              <a:t>https://www.limis.lt/paieska/perziura/-/exhibit/preview/171450833?s_id=A4Pb1j9O65dn8FR0&amp;s_ind=1723&amp;valuable_type=EKSPONATAS</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291748"/>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urinio vietos rezervavimo ženklas 4"/>
          <p:cNvPicPr>
            <a:picLocks noGrp="1" noChangeAspect="1"/>
          </p:cNvPicPr>
          <p:nvPr>
            <p:ph idx="1"/>
          </p:nvPr>
        </p:nvPicPr>
        <p:blipFill>
          <a:blip r:embed="rId2"/>
          <a:stretch>
            <a:fillRect/>
          </a:stretch>
        </p:blipFill>
        <p:spPr>
          <a:xfrm>
            <a:off x="2882672" y="775931"/>
            <a:ext cx="3672408" cy="442174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96</a:t>
            </a:fld>
            <a:endParaRPr lang="en-GB" altLang="lt-LT"/>
          </a:p>
        </p:txBody>
      </p:sp>
      <p:sp>
        <p:nvSpPr>
          <p:cNvPr id="7" name="Pavadinimas 1"/>
          <p:cNvSpPr txBox="1">
            <a:spLocks/>
          </p:cNvSpPr>
          <p:nvPr/>
        </p:nvSpPr>
        <p:spPr bwMode="auto">
          <a:xfrm>
            <a:off x="647564" y="5225967"/>
            <a:ext cx="8327490"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pPr lvl="0">
              <a:lnSpc>
                <a:spcPct val="100000"/>
              </a:lnSpc>
              <a:buClrTx/>
              <a:buSzTx/>
            </a:pPr>
            <a:r>
              <a:rPr lang="lt-LT" sz="1400" kern="0" dirty="0" smtClean="0">
                <a:latin typeface="Times New Roman" panose="02020603050405020304" pitchFamily="18" charset="0"/>
                <a:cs typeface="Times New Roman" panose="02020603050405020304" pitchFamily="18" charset="0"/>
              </a:rPr>
              <a:t>Raštas dėl Utenos moksleivių ekskursijos </a:t>
            </a:r>
            <a:r>
              <a:rPr lang="lt-LT" sz="1400" kern="0" dirty="0">
                <a:latin typeface="Times New Roman" panose="02020603050405020304" pitchFamily="18" charset="0"/>
                <a:cs typeface="Times New Roman" panose="02020603050405020304" pitchFamily="18" charset="0"/>
              </a:rPr>
              <a:t>A</a:t>
            </a:r>
            <a:r>
              <a:rPr lang="lt-LT" sz="1400" kern="0" dirty="0" smtClean="0">
                <a:latin typeface="Times New Roman" panose="02020603050405020304" pitchFamily="18" charset="0"/>
                <a:cs typeface="Times New Roman" panose="02020603050405020304" pitchFamily="18" charset="0"/>
              </a:rPr>
              <a:t>nykščiuose</a:t>
            </a:r>
          </a:p>
          <a:p>
            <a:pPr lvl="0">
              <a:lnSpc>
                <a:spcPct val="100000"/>
              </a:lnSpc>
              <a:buClrTx/>
              <a:buSzTx/>
            </a:pPr>
            <a:r>
              <a:rPr lang="lt-LT" sz="1400" kern="0" dirty="0" smtClean="0">
                <a:latin typeface="Times New Roman" panose="02020603050405020304" pitchFamily="18" charset="0"/>
                <a:cs typeface="Times New Roman" panose="02020603050405020304" pitchFamily="18" charset="0"/>
              </a:rPr>
              <a:t>A. Baranausko ir A. Vienuolio-Žukausko memorialinis muziejus</a:t>
            </a:r>
            <a:br>
              <a:rPr lang="lt-LT" sz="1400" kern="0" dirty="0" smtClean="0">
                <a:latin typeface="Times New Roman" panose="02020603050405020304" pitchFamily="18" charset="0"/>
                <a:cs typeface="Times New Roman" panose="02020603050405020304" pitchFamily="18" charset="0"/>
              </a:rPr>
            </a:br>
            <a:r>
              <a:rPr lang="en-US" sz="1400" kern="0" dirty="0">
                <a:solidFill>
                  <a:prstClr val="white"/>
                </a:solidFill>
                <a:latin typeface="Times New Roman" panose="02020603050405020304" pitchFamily="18" charset="0"/>
                <a:ea typeface="ＭＳ Ｐゴシック" panose="020B0600070205080204" pitchFamily="34" charset="-128"/>
                <a:cs typeface="Times New Roman" panose="02020603050405020304" pitchFamily="18" charset="0"/>
                <a:hlinkClick r:id="rId3"/>
              </a:rPr>
              <a:t>https://www.limis.lt/paieska/perziura/-/exhibit/preview/183059436?s_id=A4Pb1j9O65dn8FR0&amp;s_ind=2004&amp;valuable_type=EKSPONATAS</a:t>
            </a:r>
            <a:endParaRPr lang="en-US" sz="1400" kern="0" dirty="0">
              <a:solidFill>
                <a:prstClr val="white"/>
              </a:solidFill>
              <a:latin typeface="Times New Roman" panose="02020603050405020304" pitchFamily="18" charset="0"/>
              <a:ea typeface="ＭＳ Ｐゴシック" panose="020B0600070205080204" pitchFamily="34" charset="-128"/>
              <a:cs typeface="Times New Roman" panose="02020603050405020304" pitchFamily="18" charset="0"/>
            </a:endParaRPr>
          </a:p>
          <a:p>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1036477"/>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36998" y="4969086"/>
            <a:ext cx="8327490" cy="1025525"/>
          </a:xfrm>
        </p:spPr>
        <p:txBody>
          <a:bodyPr/>
          <a:lstStyle/>
          <a:p>
            <a:r>
              <a:rPr lang="lt-LT" sz="1400" dirty="0">
                <a:latin typeface="Times New Roman" panose="02020603050405020304" pitchFamily="18" charset="0"/>
                <a:cs typeface="Times New Roman" panose="02020603050405020304" pitchFamily="18" charset="0"/>
              </a:rPr>
              <a:t>Varėnos mokyklos mokinių telegrama rašytojui Antanui Žukauskui-Vienuoliui. </a:t>
            </a:r>
            <a:r>
              <a:rPr lang="lt-LT" sz="1400" dirty="0" smtClean="0">
                <a:latin typeface="Times New Roman" panose="02020603050405020304" pitchFamily="18" charset="0"/>
                <a:cs typeface="Times New Roman" panose="02020603050405020304" pitchFamily="18" charset="0"/>
              </a:rPr>
              <a:t>1955-10-14</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https://www.limis.lt/paieska/perziura/-/exhibit/preview/178346390?s_id=7NGGdZPGcmJ0gmw3&amp;s_ind=4917&amp;valuable_type=EKSPONATAS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86746" y="476672"/>
            <a:ext cx="612534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97</a:t>
            </a:fld>
            <a:endParaRPr lang="en-GB" altLang="lt-LT"/>
          </a:p>
        </p:txBody>
      </p:sp>
    </p:spTree>
    <p:extLst>
      <p:ext uri="{BB962C8B-B14F-4D97-AF65-F5344CB8AC3E}">
        <p14:creationId xmlns:p14="http://schemas.microsoft.com/office/powerpoint/2010/main" val="206417648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467527" y="4905164"/>
            <a:ext cx="8356583" cy="1049505"/>
          </a:xfrm>
        </p:spPr>
        <p:txBody>
          <a:bodyPr/>
          <a:lstStyle/>
          <a:p>
            <a:pPr algn="ctr"/>
            <a:r>
              <a:rPr lang="lt-LT" sz="1400" b="0" dirty="0" smtClean="0">
                <a:latin typeface="Times New Roman" panose="02020603050405020304" pitchFamily="18" charset="0"/>
                <a:cs typeface="Times New Roman" panose="02020603050405020304" pitchFamily="18" charset="0"/>
              </a:rPr>
              <a:t>A. Žukausko-Vienuolio </a:t>
            </a:r>
            <a:r>
              <a:rPr lang="lt-LT" sz="1400" b="0" dirty="0">
                <a:latin typeface="Times New Roman" panose="02020603050405020304" pitchFamily="18" charset="0"/>
                <a:cs typeface="Times New Roman" panose="02020603050405020304" pitchFamily="18" charset="0"/>
              </a:rPr>
              <a:t>straipsnis „Anykščių šilelio“ autoriaus muziejus Anykščiuose“. 1950-07-28</a:t>
            </a:r>
            <a:br>
              <a:rPr lang="lt-LT" sz="1400" b="0" dirty="0">
                <a:latin typeface="Times New Roman" panose="02020603050405020304" pitchFamily="18" charset="0"/>
                <a:cs typeface="Times New Roman" panose="02020603050405020304" pitchFamily="18" charset="0"/>
              </a:rPr>
            </a:br>
            <a:r>
              <a:rPr lang="lt-LT" sz="1400" b="0" dirty="0">
                <a:latin typeface="Times New Roman" panose="02020603050405020304" pitchFamily="18" charset="0"/>
                <a:cs typeface="Times New Roman" panose="02020603050405020304" pitchFamily="18" charset="0"/>
              </a:rPr>
              <a:t>A. Baranausko ir A. Vienuolio-Žukausko memorialinis </a:t>
            </a:r>
            <a:r>
              <a:rPr lang="lt-LT" sz="1400" b="0" dirty="0" smtClean="0">
                <a:latin typeface="Times New Roman" panose="02020603050405020304" pitchFamily="18" charset="0"/>
                <a:cs typeface="Times New Roman" panose="02020603050405020304" pitchFamily="18" charset="0"/>
              </a:rPr>
              <a:t>muziejus</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hlinkClick r:id="rId2"/>
              </a:rPr>
              <a:t>https</a:t>
            </a:r>
            <a:r>
              <a:rPr lang="en-US" sz="1400" b="0" dirty="0">
                <a:latin typeface="Times New Roman" panose="02020603050405020304" pitchFamily="18" charset="0"/>
                <a:cs typeface="Times New Roman" panose="02020603050405020304" pitchFamily="18" charset="0"/>
                <a:hlinkClick r:id="rId2"/>
              </a:rPr>
              <a:t>://www.limis.lt/paieska/perziura/-/exhibit/preview/183133180?s_id=7NGGdZPGcmJ0gmw3&amp;s_ind=8520&amp;valuable_type=EKSPONATAS</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endParaRPr lang="en-US" sz="1400" b="0" dirty="0">
              <a:latin typeface="Times New Roman" panose="02020603050405020304" pitchFamily="18" charset="0"/>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98</a:t>
            </a:fld>
            <a:endParaRPr lang="en-GB" altLang="lt-LT"/>
          </a:p>
        </p:txBody>
      </p:sp>
      <p:pic>
        <p:nvPicPr>
          <p:cNvPr id="8" name="Turinio vietos rezervavimo ženklas 7"/>
          <p:cNvPicPr>
            <a:picLocks noGrp="1" noChangeAspect="1"/>
          </p:cNvPicPr>
          <p:nvPr>
            <p:ph sz="quarter" idx="4"/>
          </p:nvPr>
        </p:nvPicPr>
        <p:blipFill>
          <a:blip r:embed="rId3"/>
          <a:stretch>
            <a:fillRect/>
          </a:stretch>
        </p:blipFill>
        <p:spPr>
          <a:xfrm>
            <a:off x="3182229" y="861895"/>
            <a:ext cx="2760961" cy="3951287"/>
          </a:xfrm>
          <a:prstGeom prst="rect">
            <a:avLst/>
          </a:prstGeom>
        </p:spPr>
      </p:pic>
      <p:pic>
        <p:nvPicPr>
          <p:cNvPr id="6" name="Turinio vietos rezervavimo ženklas 5"/>
          <p:cNvPicPr>
            <a:picLocks noGrp="1" noChangeAspect="1"/>
          </p:cNvPicPr>
          <p:nvPr>
            <p:ph sz="half" idx="2"/>
          </p:nvPr>
        </p:nvPicPr>
        <p:blipFill>
          <a:blip r:embed="rId4"/>
          <a:stretch>
            <a:fillRect/>
          </a:stretch>
        </p:blipFill>
        <p:spPr>
          <a:xfrm>
            <a:off x="323528" y="854075"/>
            <a:ext cx="2780718" cy="3951288"/>
          </a:xfrm>
          <a:prstGeom prst="rect">
            <a:avLst/>
          </a:prstGeom>
        </p:spPr>
      </p:pic>
      <p:pic>
        <p:nvPicPr>
          <p:cNvPr id="9" name="Paveikslėlis 8"/>
          <p:cNvPicPr>
            <a:picLocks noChangeAspect="1"/>
          </p:cNvPicPr>
          <p:nvPr/>
        </p:nvPicPr>
        <p:blipFill>
          <a:blip r:embed="rId5"/>
          <a:stretch>
            <a:fillRect/>
          </a:stretch>
        </p:blipFill>
        <p:spPr>
          <a:xfrm>
            <a:off x="6021174" y="836614"/>
            <a:ext cx="2789450" cy="3986498"/>
          </a:xfrm>
          <a:prstGeom prst="rect">
            <a:avLst/>
          </a:prstGeom>
        </p:spPr>
      </p:pic>
    </p:spTree>
    <p:extLst>
      <p:ext uri="{BB962C8B-B14F-4D97-AF65-F5344CB8AC3E}">
        <p14:creationId xmlns:p14="http://schemas.microsoft.com/office/powerpoint/2010/main" val="1603143480"/>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Turinio vietos rezervavimo ženklas 8"/>
          <p:cNvPicPr>
            <a:picLocks noGrp="1" noChangeAspect="1"/>
          </p:cNvPicPr>
          <p:nvPr>
            <p:ph sz="quarter" idx="4"/>
          </p:nvPr>
        </p:nvPicPr>
        <p:blipFill>
          <a:blip r:embed="rId2"/>
          <a:stretch>
            <a:fillRect/>
          </a:stretch>
        </p:blipFill>
        <p:spPr>
          <a:xfrm>
            <a:off x="4979227" y="682131"/>
            <a:ext cx="3157169" cy="4518310"/>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99</a:t>
            </a:fld>
            <a:endParaRPr lang="en-GB" altLang="lt-LT"/>
          </a:p>
        </p:txBody>
      </p:sp>
      <p:sp>
        <p:nvSpPr>
          <p:cNvPr id="11" name="Teksto vietos rezervavimo ženklas 4"/>
          <p:cNvSpPr>
            <a:spLocks noGrp="1"/>
          </p:cNvSpPr>
          <p:nvPr>
            <p:ph type="body" sz="quarter" idx="3"/>
          </p:nvPr>
        </p:nvSpPr>
        <p:spPr>
          <a:xfrm>
            <a:off x="647564" y="5265205"/>
            <a:ext cx="8195809" cy="1080120"/>
          </a:xfrm>
        </p:spPr>
        <p:txBody>
          <a:bodyPr/>
          <a:lstStyle/>
          <a:p>
            <a:pPr algn="ctr">
              <a:lnSpc>
                <a:spcPct val="100000"/>
              </a:lnSpc>
            </a:pPr>
            <a:r>
              <a:rPr lang="lt-LT" sz="1400" b="0" dirty="0" smtClean="0">
                <a:latin typeface="Times New Roman" panose="02020603050405020304" pitchFamily="18" charset="0"/>
                <a:cs typeface="Times New Roman" panose="02020603050405020304" pitchFamily="18" charset="0"/>
              </a:rPr>
              <a:t>A. Žukausko-Vienuolio </a:t>
            </a:r>
            <a:r>
              <a:rPr lang="lt-LT" sz="1400" b="0" dirty="0">
                <a:latin typeface="Times New Roman" panose="02020603050405020304" pitchFamily="18" charset="0"/>
                <a:cs typeface="Times New Roman" panose="02020603050405020304" pitchFamily="18" charset="0"/>
              </a:rPr>
              <a:t>straipsnis „Anykščių šilelio“ autoriaus muziejus Anykščiuose“. </a:t>
            </a:r>
            <a:r>
              <a:rPr lang="lt-LT" sz="1400" b="0" dirty="0" smtClean="0">
                <a:latin typeface="Times New Roman" panose="02020603050405020304" pitchFamily="18" charset="0"/>
                <a:cs typeface="Times New Roman" panose="02020603050405020304" pitchFamily="18" charset="0"/>
              </a:rPr>
              <a:t>1950-07-28</a:t>
            </a:r>
            <a:br>
              <a:rPr lang="lt-LT" sz="1400" b="0" dirty="0" smtClean="0">
                <a:latin typeface="Times New Roman" panose="02020603050405020304" pitchFamily="18" charset="0"/>
                <a:cs typeface="Times New Roman" panose="02020603050405020304" pitchFamily="18" charset="0"/>
              </a:rPr>
            </a:br>
            <a:r>
              <a:rPr lang="lt-LT" sz="1400" b="0" dirty="0" smtClean="0">
                <a:latin typeface="Times New Roman" panose="02020603050405020304" pitchFamily="18" charset="0"/>
                <a:cs typeface="Times New Roman" panose="02020603050405020304" pitchFamily="18" charset="0"/>
              </a:rPr>
              <a:t>A</a:t>
            </a:r>
            <a:r>
              <a:rPr lang="lt-LT" sz="1400" b="0" dirty="0">
                <a:latin typeface="Times New Roman" panose="02020603050405020304" pitchFamily="18" charset="0"/>
                <a:cs typeface="Times New Roman" panose="02020603050405020304" pitchFamily="18" charset="0"/>
              </a:rPr>
              <a:t>. Baranausko ir A. Vienuolio-Žukausko memorialinis </a:t>
            </a:r>
            <a:r>
              <a:rPr lang="lt-LT" sz="1400" b="0" dirty="0" smtClean="0">
                <a:latin typeface="Times New Roman" panose="02020603050405020304" pitchFamily="18" charset="0"/>
                <a:cs typeface="Times New Roman" panose="02020603050405020304" pitchFamily="18" charset="0"/>
              </a:rPr>
              <a:t>muziejus</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hlinkClick r:id="rId3"/>
              </a:rPr>
              <a:t>https</a:t>
            </a:r>
            <a:r>
              <a:rPr lang="en-US" sz="1400" b="0" dirty="0">
                <a:latin typeface="Times New Roman" panose="02020603050405020304" pitchFamily="18" charset="0"/>
                <a:cs typeface="Times New Roman" panose="02020603050405020304" pitchFamily="18" charset="0"/>
                <a:hlinkClick r:id="rId3"/>
              </a:rPr>
              <a:t>://www.limis.lt/paieska/perziura/-/exhibit/preview/183133180?s_id=7NGGdZPGcmJ0gmw3&amp;s_ind=8520&amp;valuable_type=EKSPONATAS</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endParaRPr lang="en-US" sz="1400" b="0" dirty="0">
              <a:latin typeface="Times New Roman" panose="02020603050405020304" pitchFamily="18" charset="0"/>
              <a:cs typeface="Times New Roman" panose="02020603050405020304" pitchFamily="18" charset="0"/>
            </a:endParaRPr>
          </a:p>
        </p:txBody>
      </p:sp>
      <p:sp>
        <p:nvSpPr>
          <p:cNvPr id="12" name="Turinio vietos rezervavimo ženklas 11"/>
          <p:cNvSpPr>
            <a:spLocks noGrp="1"/>
          </p:cNvSpPr>
          <p:nvPr>
            <p:ph sz="half" idx="2"/>
          </p:nvPr>
        </p:nvSpPr>
        <p:spPr>
          <a:xfrm>
            <a:off x="733126" y="654953"/>
            <a:ext cx="4040188" cy="4538243"/>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„Lietuvių </a:t>
            </a:r>
            <a:r>
              <a:rPr lang="lt-LT" sz="2800" dirty="0">
                <a:latin typeface="Times New Roman" panose="02020603050405020304" pitchFamily="18" charset="0"/>
                <a:cs typeface="Times New Roman" panose="02020603050405020304" pitchFamily="18" charset="0"/>
              </a:rPr>
              <a:t>tauta gerbia savo įžymiojo poeto atminimą ir su didele pagarba lanko jo primityvią buveinę – klėtelę, kurioje atostogaudamas jis parašė </a:t>
            </a:r>
            <a:r>
              <a:rPr lang="lt-LT" sz="2800" dirty="0" smtClean="0">
                <a:latin typeface="Times New Roman" panose="02020603050405020304" pitchFamily="18" charset="0"/>
                <a:cs typeface="Times New Roman" panose="02020603050405020304" pitchFamily="18" charset="0"/>
              </a:rPr>
              <a:t>savo </a:t>
            </a:r>
            <a:r>
              <a:rPr lang="lt-LT" sz="2800" dirty="0">
                <a:latin typeface="Times New Roman" panose="02020603050405020304" pitchFamily="18" charset="0"/>
                <a:cs typeface="Times New Roman" panose="02020603050405020304" pitchFamily="18" charset="0"/>
              </a:rPr>
              <a:t>nemirtingąjį kūrinį. Kas metai ją aplanko tūkstančiai </a:t>
            </a:r>
            <a:r>
              <a:rPr lang="lt-LT" sz="2800" dirty="0" smtClean="0">
                <a:latin typeface="Times New Roman" panose="02020603050405020304" pitchFamily="18" charset="0"/>
                <a:cs typeface="Times New Roman" panose="02020603050405020304" pitchFamily="18" charset="0"/>
              </a:rPr>
              <a:t>žmonių, ypač daug moksleivių ekskursijų iš visų </a:t>
            </a:r>
            <a:r>
              <a:rPr lang="lt-LT" sz="2800" dirty="0">
                <a:latin typeface="Times New Roman" panose="02020603050405020304" pitchFamily="18" charset="0"/>
                <a:cs typeface="Times New Roman" panose="02020603050405020304" pitchFamily="18" charset="0"/>
              </a:rPr>
              <a:t>L</a:t>
            </a:r>
            <a:r>
              <a:rPr lang="lt-LT" sz="2800" dirty="0" smtClean="0">
                <a:latin typeface="Times New Roman" panose="02020603050405020304" pitchFamily="18" charset="0"/>
                <a:cs typeface="Times New Roman" panose="02020603050405020304" pitchFamily="18" charset="0"/>
              </a:rPr>
              <a:t>ietuvos galų.“</a:t>
            </a:r>
            <a:endParaRPr lang="lt-LT" sz="28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14" name="Tiesioji rodyklės jungtis 13"/>
          <p:cNvCxnSpPr/>
          <p:nvPr/>
        </p:nvCxnSpPr>
        <p:spPr bwMode="auto">
          <a:xfrm flipV="1">
            <a:off x="4549181" y="1678576"/>
            <a:ext cx="1136650" cy="814320"/>
          </a:xfrm>
          <a:prstGeom prst="straightConnector1">
            <a:avLst/>
          </a:prstGeom>
          <a:solidFill>
            <a:srgbClr val="00B8FF"/>
          </a:solidFill>
          <a:ln w="9525"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51024783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18087"/>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moksleiviais Anykščių </a:t>
            </a:r>
            <a:r>
              <a:rPr lang="lt-LT" sz="1400" dirty="0" smtClean="0">
                <a:latin typeface="Times New Roman" panose="02020603050405020304" pitchFamily="18" charset="0"/>
                <a:cs typeface="Times New Roman" panose="02020603050405020304" pitchFamily="18" charset="0"/>
              </a:rPr>
              <a:t>apylinkėse</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~1950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hlinkClick r:id="rId2"/>
              </a:rPr>
              <a:t/>
            </a:r>
            <a:br>
              <a:rPr lang="lt-LT" sz="1400" dirty="0" smtClean="0">
                <a:latin typeface="Times New Roman" panose="02020603050405020304" pitchFamily="18" charset="0"/>
                <a:cs typeface="Times New Roman" panose="02020603050405020304" pitchFamily="18" charset="0"/>
                <a:hlinkClick r:id="rId2"/>
              </a:rPr>
            </a:br>
            <a:r>
              <a:rPr lang="en-US" sz="1400" dirty="0" smtClean="0">
                <a:latin typeface="Times New Roman" panose="02020603050405020304" pitchFamily="18" charset="0"/>
                <a:cs typeface="Times New Roman" panose="02020603050405020304" pitchFamily="18" charset="0"/>
                <a:hlinkClick r:id="rId2"/>
              </a:rPr>
              <a:t>https</a:t>
            </a:r>
            <a:r>
              <a:rPr lang="en-US" sz="1400" dirty="0">
                <a:latin typeface="Times New Roman" panose="02020603050405020304" pitchFamily="18" charset="0"/>
                <a:cs typeface="Times New Roman" panose="02020603050405020304" pitchFamily="18" charset="0"/>
                <a:hlinkClick r:id="rId2"/>
              </a:rPr>
              <a:t>://www.limis.lt/paieska/perziura/-/exhibit/preview/83584245?s_id=7NGGdZPGcmJ0gmw3&amp;s_ind=7425&amp;valuable_type=EKSPONATAS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30077" y="675481"/>
            <a:ext cx="647603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100</a:t>
            </a:fld>
            <a:endParaRPr lang="en-GB" altLang="lt-LT"/>
          </a:p>
        </p:txBody>
      </p:sp>
    </p:spTree>
    <p:extLst>
      <p:ext uri="{BB962C8B-B14F-4D97-AF65-F5344CB8AC3E}">
        <p14:creationId xmlns:p14="http://schemas.microsoft.com/office/powerpoint/2010/main" val="308798803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005630"/>
            <a:ext cx="8224838" cy="1025525"/>
          </a:xfrm>
        </p:spPr>
        <p:txBody>
          <a:bodyPr/>
          <a:lstStyle/>
          <a:p>
            <a:r>
              <a:rPr lang="lt-LT" sz="1400" dirty="0" smtClean="0">
                <a:latin typeface="Times New Roman" panose="02020603050405020304" pitchFamily="18" charset="0"/>
                <a:cs typeface="Times New Roman" panose="02020603050405020304" pitchFamily="18" charset="0"/>
              </a:rPr>
              <a:t>A. Žukauskas-Vienuolis su </a:t>
            </a:r>
            <a:r>
              <a:rPr lang="lt-LT" sz="1400" dirty="0">
                <a:latin typeface="Times New Roman" panose="02020603050405020304" pitchFamily="18" charset="0"/>
                <a:cs typeface="Times New Roman" panose="02020603050405020304" pitchFamily="18" charset="0"/>
              </a:rPr>
              <a:t>pirmąja Vilniaus krašto lietuvių mokytojų ekskursija prie A. Baranausko klėtelės</a:t>
            </a:r>
            <a:r>
              <a:rPr lang="lt-LT" sz="1400" dirty="0" smtClean="0">
                <a:latin typeface="Times New Roman" panose="02020603050405020304" pitchFamily="18" charset="0"/>
                <a:cs typeface="Times New Roman" panose="02020603050405020304" pitchFamily="18" charset="0"/>
              </a:rPr>
              <a:t>. 1939 m. </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https://www.limis.lt/paieska/perziura/-/exhibit/preview/1442119?s_id=fWqytIgY0OibZ6Hf&amp;s_ind=660&amp;valuable_type=EKSPONATAS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235929" y="584684"/>
            <a:ext cx="699678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101</a:t>
            </a:fld>
            <a:endParaRPr lang="en-GB" altLang="lt-LT"/>
          </a:p>
        </p:txBody>
      </p:sp>
    </p:spTree>
    <p:extLst>
      <p:ext uri="{BB962C8B-B14F-4D97-AF65-F5344CB8AC3E}">
        <p14:creationId xmlns:p14="http://schemas.microsoft.com/office/powerpoint/2010/main" val="407511294"/>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2264" y="5085184"/>
            <a:ext cx="8224838" cy="1025525"/>
          </a:xfrm>
        </p:spPr>
        <p:txBody>
          <a:bodyPr/>
          <a:lstStyle/>
          <a:p>
            <a:r>
              <a:rPr lang="en-US" sz="1400" dirty="0">
                <a:latin typeface="Times New Roman" panose="02020603050405020304" pitchFamily="18" charset="0"/>
                <a:cs typeface="Times New Roman" panose="02020603050405020304" pitchFamily="18" charset="0"/>
              </a:rPr>
              <a:t>A. </a:t>
            </a:r>
            <a:r>
              <a:rPr lang="en-US" sz="1400" dirty="0" err="1">
                <a:latin typeface="Times New Roman" panose="02020603050405020304" pitchFamily="18" charset="0"/>
                <a:cs typeface="Times New Roman" panose="02020603050405020304" pitchFamily="18" charset="0"/>
              </a:rPr>
              <a:t>Žukauskas-Vienuolis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su</a:t>
            </a:r>
            <a:r>
              <a:rPr lang="en-US" sz="1400" dirty="0">
                <a:latin typeface="Times New Roman" panose="02020603050405020304" pitchFamily="18" charset="0"/>
                <a:cs typeface="Times New Roman" panose="02020603050405020304" pitchFamily="18" charset="0"/>
              </a:rPr>
              <a:t> Vilniaus </a:t>
            </a:r>
            <a:r>
              <a:rPr lang="en-US" sz="1400" dirty="0" err="1">
                <a:latin typeface="Times New Roman" panose="02020603050405020304" pitchFamily="18" charset="0"/>
                <a:cs typeface="Times New Roman" panose="02020603050405020304" pitchFamily="18" charset="0"/>
              </a:rPr>
              <a:t>krašto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mokytojais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savo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sodyboje</a:t>
            </a:r>
            <a:r>
              <a:rPr lang="en-US"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1939 m</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https://www.limis.lt/paieska/perziura/-/exhibit/preview/45181491?s_id=GLBGA5Co9rupfMiy&amp;s_ind=1007&amp;valuable_type=EKSPONATAS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01409" y="620688"/>
            <a:ext cx="613641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102</a:t>
            </a:fld>
            <a:endParaRPr lang="en-GB" altLang="lt-LT"/>
          </a:p>
        </p:txBody>
      </p:sp>
    </p:spTree>
    <p:extLst>
      <p:ext uri="{BB962C8B-B14F-4D97-AF65-F5344CB8AC3E}">
        <p14:creationId xmlns:p14="http://schemas.microsoft.com/office/powerpoint/2010/main" val="4288976092"/>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4942681"/>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Vilniaus pirmosios vidurinės mokyklos moksleiviais prie A. Baranausko klėtelės. ~1953 m</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https://www.limis.lt/paieska/perziura/-/exhibit/preview/60571649?s_id=GLBGA5Co9rupfMiy&amp;s_ind=1101&amp;valuable_type=EKSPONATAS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73668" y="412164"/>
            <a:ext cx="653842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103</a:t>
            </a:fld>
            <a:endParaRPr lang="en-GB" altLang="lt-LT"/>
          </a:p>
        </p:txBody>
      </p:sp>
    </p:spTree>
    <p:extLst>
      <p:ext uri="{BB962C8B-B14F-4D97-AF65-F5344CB8AC3E}">
        <p14:creationId xmlns:p14="http://schemas.microsoft.com/office/powerpoint/2010/main" val="1338250242"/>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2441" y="4977172"/>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Kauno antros vidurinės mokyklos mokiniais prie A.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1954-10-22</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https://www.limis.lt/paieska/perziura/-/exhibit/preview/79033256?s_id=7NGGdZPGcmJ0gmw3&amp;s_ind=5757&amp;valuable_type=EKSPONATAS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44075" y="643520"/>
            <a:ext cx="601673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104</a:t>
            </a:fld>
            <a:endParaRPr lang="en-GB" altLang="lt-LT"/>
          </a:p>
        </p:txBody>
      </p:sp>
    </p:spTree>
    <p:extLst>
      <p:ext uri="{BB962C8B-B14F-4D97-AF65-F5344CB8AC3E}">
        <p14:creationId xmlns:p14="http://schemas.microsoft.com/office/powerpoint/2010/main" val="810010909"/>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833156"/>
            <a:ext cx="8224838" cy="1025525"/>
          </a:xfrm>
        </p:spPr>
        <p:txBody>
          <a:bodyPr/>
          <a:lstStyle/>
          <a:p>
            <a:r>
              <a:rPr lang="lt-LT" sz="1400" dirty="0">
                <a:latin typeface="Times New Roman" panose="02020603050405020304" pitchFamily="18" charset="0"/>
                <a:cs typeface="Times New Roman" panose="02020603050405020304" pitchFamily="18" charset="0"/>
              </a:rPr>
              <a:t>Rašytojas Antanas Žukauskas-Vienuolis su mokytoja Brone Katiniene ir Vilniaus pirmosios vidurinės mokyklos literatais rašytojo Jono Biliūno tėviškėje </a:t>
            </a:r>
            <a:r>
              <a:rPr lang="lt-LT" sz="1400" dirty="0" err="1">
                <a:latin typeface="Times New Roman" panose="02020603050405020304" pitchFamily="18" charset="0"/>
                <a:cs typeface="Times New Roman" panose="02020603050405020304" pitchFamily="18" charset="0"/>
              </a:rPr>
              <a:t>Niūronyse</a:t>
            </a:r>
            <a:r>
              <a:rPr lang="lt-LT" sz="1400" dirty="0" smtClean="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1956-05-18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https://www.limis.lt/paieska/perziura/-/exhibit/preview/60613024?s_id=GLBGA5Co9rupfMiy&amp;s_ind=1104&amp;valuable_type=EKSPONATAS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19672" y="440668"/>
            <a:ext cx="611430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105</a:t>
            </a:fld>
            <a:endParaRPr lang="en-GB" altLang="lt-LT"/>
          </a:p>
        </p:txBody>
      </p:sp>
    </p:spTree>
    <p:extLst>
      <p:ext uri="{BB962C8B-B14F-4D97-AF65-F5344CB8AC3E}">
        <p14:creationId xmlns:p14="http://schemas.microsoft.com/office/powerpoint/2010/main" val="120243931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4977172"/>
            <a:ext cx="8224838" cy="1025525"/>
          </a:xfrm>
        </p:spPr>
        <p:txBody>
          <a:bodyPr/>
          <a:lstStyle/>
          <a:p>
            <a:r>
              <a:rPr lang="lt-LT" sz="1400" dirty="0">
                <a:latin typeface="Times New Roman" panose="02020603050405020304" pitchFamily="18" charset="0"/>
                <a:cs typeface="Times New Roman" panose="02020603050405020304" pitchFamily="18" charset="0"/>
              </a:rPr>
              <a:t>Prie Jono Biliūno kapo Joniškio vidurinės mokyklos </a:t>
            </a:r>
            <a:r>
              <a:rPr lang="lt-LT" sz="1400" dirty="0" smtClean="0">
                <a:latin typeface="Times New Roman" panose="02020603050405020304" pitchFamily="18" charset="0"/>
                <a:cs typeface="Times New Roman" panose="02020603050405020304" pitchFamily="18" charset="0"/>
              </a:rPr>
              <a:t>abiturientai.</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1953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https://www.limis.lt/paieska/perziura/-/exhibit/preview/50937899?s_id=gRBq2w6yF3YODiQk&amp;s_ind=1302&amp;valuable_type=EKSPONATAS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11660" y="492844"/>
            <a:ext cx="593258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106</a:t>
            </a:fld>
            <a:endParaRPr lang="en-GB" altLang="lt-LT"/>
          </a:p>
        </p:txBody>
      </p:sp>
    </p:spTree>
    <p:extLst>
      <p:ext uri="{BB962C8B-B14F-4D97-AF65-F5344CB8AC3E}">
        <p14:creationId xmlns:p14="http://schemas.microsoft.com/office/powerpoint/2010/main" val="297116213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7734" y="4833156"/>
            <a:ext cx="8224838" cy="1025525"/>
          </a:xfrm>
        </p:spPr>
        <p:txBody>
          <a:bodyPr/>
          <a:lstStyle/>
          <a:p>
            <a:r>
              <a:rPr lang="lt-LT" sz="1400" dirty="0">
                <a:latin typeface="Times New Roman" panose="02020603050405020304" pitchFamily="18" charset="0"/>
                <a:cs typeface="Times New Roman" panose="02020603050405020304" pitchFamily="18" charset="0"/>
              </a:rPr>
              <a:t>Rašytojas Antanas Žukauskas-Vienuolis (stovi centre) su Ukmergės pradinės mokyklos mokytojais savo sodyboje. Prie gėlių klombos rašytojo Jono Biliūno paminklo, atvežto iš Zakopanės, fragmentas. 1956-06-02</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https://www.limis.lt/paieska/perziura/-/exhibit/preview/60720257?s_id=GLBGA5Co9rupfMiy&amp;s_ind=1115&amp;valuable_type=EKSPONATAS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87824" y="404664"/>
            <a:ext cx="294805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107</a:t>
            </a:fld>
            <a:endParaRPr lang="en-GB" altLang="lt-LT"/>
          </a:p>
        </p:txBody>
      </p:sp>
    </p:spTree>
    <p:extLst>
      <p:ext uri="{BB962C8B-B14F-4D97-AF65-F5344CB8AC3E}">
        <p14:creationId xmlns:p14="http://schemas.microsoft.com/office/powerpoint/2010/main" val="227870196"/>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42681"/>
            <a:ext cx="8224838" cy="1025525"/>
          </a:xfrm>
        </p:spPr>
        <p:txBody>
          <a:bodyPr/>
          <a:lstStyle/>
          <a:p>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Žukauskas-Vienuolis su Ukmergės moksleiviais prie A. Baranausko klėtelės. 1950-09-10</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https://www.limis.lt/paieska/perziura/-/exhibit/preview/62349665?s_id=GLBGA5Co9rupfMiy&amp;s_ind=1186&amp;valuable_type=EKSPONATAS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55713" y="512676"/>
            <a:ext cx="662781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108</a:t>
            </a:fld>
            <a:endParaRPr lang="en-GB" altLang="lt-LT"/>
          </a:p>
        </p:txBody>
      </p:sp>
    </p:spTree>
    <p:extLst>
      <p:ext uri="{BB962C8B-B14F-4D97-AF65-F5344CB8AC3E}">
        <p14:creationId xmlns:p14="http://schemas.microsoft.com/office/powerpoint/2010/main" val="258121796"/>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059096"/>
            <a:ext cx="8224838" cy="1025525"/>
          </a:xfrm>
        </p:spPr>
        <p:txBody>
          <a:bodyPr/>
          <a:lstStyle/>
          <a:p>
            <a:r>
              <a:rPr lang="lt-LT" sz="1400" dirty="0" smtClean="0">
                <a:latin typeface="Times New Roman" panose="02020603050405020304" pitchFamily="18" charset="0"/>
                <a:cs typeface="Times New Roman" panose="02020603050405020304" pitchFamily="18" charset="0"/>
              </a:rPr>
              <a:t>A. Žukauskas-Vienuoli su </a:t>
            </a:r>
            <a:r>
              <a:rPr lang="lt-LT" sz="1400" dirty="0">
                <a:latin typeface="Times New Roman" panose="02020603050405020304" pitchFamily="18" charset="0"/>
                <a:cs typeface="Times New Roman" panose="02020603050405020304" pitchFamily="18" charset="0"/>
              </a:rPr>
              <a:t>Rokiškio gimnazijos mokytojais ir moksleiviais prie poeto </a:t>
            </a:r>
            <a:r>
              <a:rPr lang="lt-LT" sz="1400" dirty="0" smtClean="0">
                <a:latin typeface="Times New Roman" panose="02020603050405020304" pitchFamily="18" charset="0"/>
                <a:cs typeface="Times New Roman" panose="02020603050405020304" pitchFamily="18" charset="0"/>
              </a:rPr>
              <a:t>A. </a:t>
            </a:r>
            <a:r>
              <a:rPr lang="lt-LT" sz="1400" dirty="0">
                <a:latin typeface="Times New Roman" panose="02020603050405020304" pitchFamily="18" charset="0"/>
                <a:cs typeface="Times New Roman" panose="02020603050405020304" pitchFamily="18" charset="0"/>
              </a:rPr>
              <a:t>Baranausko klėtelės. </a:t>
            </a:r>
            <a:r>
              <a:rPr lang="lt-LT" sz="1400" dirty="0" smtClean="0">
                <a:latin typeface="Times New Roman" panose="02020603050405020304" pitchFamily="18" charset="0"/>
                <a:cs typeface="Times New Roman" panose="02020603050405020304" pitchFamily="18" charset="0"/>
              </a:rPr>
              <a:t>1937-06-15</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https://www.limis.lt/paieska/perziura/-/exhibit/preview/1447182?s_id=fWqytIgY0OibZ6Hf&amp;s_ind=666&amp;valuable_type=EKSPONATAS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403648" y="656692"/>
            <a:ext cx="666687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109</a:t>
            </a:fld>
            <a:endParaRPr lang="en-GB" altLang="lt-LT"/>
          </a:p>
        </p:txBody>
      </p:sp>
    </p:spTree>
    <p:extLst>
      <p:ext uri="{BB962C8B-B14F-4D97-AF65-F5344CB8AC3E}">
        <p14:creationId xmlns:p14="http://schemas.microsoft.com/office/powerpoint/2010/main" val="208356746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83568" y="5018087"/>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a:t>
            </a:r>
            <a:r>
              <a:rPr lang="lt-LT" sz="1400" dirty="0" err="1">
                <a:latin typeface="Times New Roman" panose="02020603050405020304" pitchFamily="18" charset="0"/>
                <a:cs typeface="Times New Roman" panose="02020603050405020304" pitchFamily="18" charset="0"/>
              </a:rPr>
              <a:t>Obelių</a:t>
            </a:r>
            <a:r>
              <a:rPr lang="lt-LT" sz="1400" dirty="0">
                <a:latin typeface="Times New Roman" panose="02020603050405020304" pitchFamily="18" charset="0"/>
                <a:cs typeface="Times New Roman" panose="02020603050405020304" pitchFamily="18" charset="0"/>
              </a:rPr>
              <a:t> </a:t>
            </a:r>
            <a:r>
              <a:rPr lang="lt-LT" sz="1400" dirty="0" smtClean="0">
                <a:latin typeface="Times New Roman" panose="02020603050405020304" pitchFamily="18" charset="0"/>
                <a:cs typeface="Times New Roman" panose="02020603050405020304" pitchFamily="18" charset="0"/>
              </a:rPr>
              <a:t>(Rokiškio r.) vidurinės </a:t>
            </a:r>
            <a:r>
              <a:rPr lang="lt-LT" sz="1400" dirty="0">
                <a:latin typeface="Times New Roman" panose="02020603050405020304" pitchFamily="18" charset="0"/>
                <a:cs typeface="Times New Roman" panose="02020603050405020304" pitchFamily="18" charset="0"/>
              </a:rPr>
              <a:t>mokyklos abiturientais savo sodyboje </a:t>
            </a:r>
            <a:r>
              <a:rPr lang="lt-LT" sz="1400" dirty="0" smtClean="0">
                <a:latin typeface="Times New Roman" panose="02020603050405020304" pitchFamily="18" charset="0"/>
                <a:cs typeface="Times New Roman" panose="02020603050405020304" pitchFamily="18" charset="0"/>
              </a:rPr>
              <a:t>Anykščiuose.</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1957-05-26</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https://www.limis.lt/paieska/perziura/-/exhibit/preview/88755765?s_id=7NGGdZPGcmJ0gmw3&amp;s_ind=7152&amp;valuable_type=EKSPONATAS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244787" y="574674"/>
            <a:ext cx="656371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110</a:t>
            </a:fld>
            <a:endParaRPr lang="en-GB" altLang="lt-LT"/>
          </a:p>
        </p:txBody>
      </p:sp>
    </p:spTree>
    <p:extLst>
      <p:ext uri="{BB962C8B-B14F-4D97-AF65-F5344CB8AC3E}">
        <p14:creationId xmlns:p14="http://schemas.microsoft.com/office/powerpoint/2010/main" val="3447652011"/>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o vietos rezervavimo ženklas 4"/>
          <p:cNvSpPr>
            <a:spLocks noGrp="1"/>
          </p:cNvSpPr>
          <p:nvPr>
            <p:ph type="body" sz="quarter" idx="3"/>
          </p:nvPr>
        </p:nvSpPr>
        <p:spPr>
          <a:xfrm>
            <a:off x="442744" y="4761149"/>
            <a:ext cx="8610520" cy="1204068"/>
          </a:xfrm>
        </p:spPr>
        <p:txBody>
          <a:bodyPr/>
          <a:lstStyle/>
          <a:p>
            <a:pPr algn="ctr"/>
            <a:r>
              <a:rPr lang="lt-LT" sz="1400" b="0" dirty="0">
                <a:latin typeface="Times New Roman" panose="02020603050405020304" pitchFamily="18" charset="0"/>
                <a:cs typeface="Times New Roman" panose="02020603050405020304" pitchFamily="18" charset="0"/>
              </a:rPr>
              <a:t>Rašytojas Antanas Žukauskas-Vienuolis su </a:t>
            </a:r>
            <a:r>
              <a:rPr lang="lt-LT" sz="1400" b="0" dirty="0" err="1">
                <a:latin typeface="Times New Roman" panose="02020603050405020304" pitchFamily="18" charset="0"/>
                <a:cs typeface="Times New Roman" panose="02020603050405020304" pitchFamily="18" charset="0"/>
              </a:rPr>
              <a:t>Ažugirių</a:t>
            </a:r>
            <a:r>
              <a:rPr lang="lt-LT" sz="1400" b="0" dirty="0">
                <a:latin typeface="Times New Roman" panose="02020603050405020304" pitchFamily="18" charset="0"/>
                <a:cs typeface="Times New Roman" panose="02020603050405020304" pitchFamily="18" charset="0"/>
              </a:rPr>
              <a:t> </a:t>
            </a:r>
            <a:r>
              <a:rPr lang="lt-LT" sz="1400" b="0" dirty="0" smtClean="0">
                <a:latin typeface="Times New Roman" panose="02020603050405020304" pitchFamily="18" charset="0"/>
                <a:cs typeface="Times New Roman" panose="02020603050405020304" pitchFamily="18" charset="0"/>
              </a:rPr>
              <a:t>(</a:t>
            </a:r>
            <a:r>
              <a:rPr lang="lt-LT" sz="1400" b="0" dirty="0">
                <a:latin typeface="Times New Roman" panose="02020603050405020304" pitchFamily="18" charset="0"/>
                <a:cs typeface="Times New Roman" panose="02020603050405020304" pitchFamily="18" charset="0"/>
              </a:rPr>
              <a:t>U</a:t>
            </a:r>
            <a:r>
              <a:rPr lang="lt-LT" sz="1400" b="0" dirty="0" smtClean="0">
                <a:latin typeface="Times New Roman" panose="02020603050405020304" pitchFamily="18" charset="0"/>
                <a:cs typeface="Times New Roman" panose="02020603050405020304" pitchFamily="18" charset="0"/>
              </a:rPr>
              <a:t>tenos r.) pradinės </a:t>
            </a:r>
            <a:r>
              <a:rPr lang="lt-LT" sz="1400" b="0" dirty="0">
                <a:latin typeface="Times New Roman" panose="02020603050405020304" pitchFamily="18" charset="0"/>
                <a:cs typeface="Times New Roman" panose="02020603050405020304" pitchFamily="18" charset="0"/>
              </a:rPr>
              <a:t>mokyklos mokiniais ir mokytojais prie poeto Antano Baranausko klėtelės. Eilėraštį deklamuoja ketvirtokė Aldona </a:t>
            </a:r>
            <a:r>
              <a:rPr lang="lt-LT" sz="1400" b="0" dirty="0" err="1" smtClean="0">
                <a:latin typeface="Times New Roman" panose="02020603050405020304" pitchFamily="18" charset="0"/>
                <a:cs typeface="Times New Roman" panose="02020603050405020304" pitchFamily="18" charset="0"/>
              </a:rPr>
              <a:t>Beivydaitė</a:t>
            </a:r>
            <a:r>
              <a:rPr lang="lt-LT" sz="1400" b="0" dirty="0" smtClean="0">
                <a:latin typeface="Times New Roman" panose="02020603050405020304" pitchFamily="18" charset="0"/>
                <a:cs typeface="Times New Roman" panose="02020603050405020304" pitchFamily="18" charset="0"/>
              </a:rPr>
              <a:t>.</a:t>
            </a:r>
            <a:br>
              <a:rPr lang="lt-LT" sz="1400" b="0" dirty="0" smtClean="0">
                <a:latin typeface="Times New Roman" panose="02020603050405020304" pitchFamily="18" charset="0"/>
                <a:cs typeface="Times New Roman" panose="02020603050405020304" pitchFamily="18" charset="0"/>
              </a:rPr>
            </a:br>
            <a:r>
              <a:rPr lang="pt-BR" sz="1400" b="0" dirty="0" smtClean="0">
                <a:latin typeface="Times New Roman" panose="02020603050405020304" pitchFamily="18" charset="0"/>
                <a:cs typeface="Times New Roman" panose="02020603050405020304" pitchFamily="18" charset="0"/>
              </a:rPr>
              <a:t>Nežinomas fotografas</a:t>
            </a:r>
            <a:r>
              <a:rPr lang="lt-LT" sz="1400" b="0" dirty="0" smtClean="0">
                <a:latin typeface="Times New Roman" panose="02020603050405020304" pitchFamily="18" charset="0"/>
                <a:cs typeface="Times New Roman" panose="02020603050405020304" pitchFamily="18" charset="0"/>
              </a:rPr>
              <a:t>. </a:t>
            </a:r>
            <a:r>
              <a:rPr lang="pt-BR" sz="1400" b="0" dirty="0" smtClean="0">
                <a:latin typeface="Times New Roman" panose="02020603050405020304" pitchFamily="18" charset="0"/>
                <a:cs typeface="Times New Roman" panose="02020603050405020304" pitchFamily="18" charset="0"/>
              </a:rPr>
              <a:t>1956-05-25</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r>
              <a:rPr lang="lt-LT" sz="1400" b="0" dirty="0" smtClean="0">
                <a:latin typeface="Times New Roman" panose="02020603050405020304" pitchFamily="18" charset="0"/>
                <a:cs typeface="Times New Roman" panose="02020603050405020304" pitchFamily="18" charset="0"/>
              </a:rPr>
              <a:t>A</a:t>
            </a:r>
            <a:r>
              <a:rPr lang="lt-LT" sz="1400" b="0" dirty="0">
                <a:latin typeface="Times New Roman" panose="02020603050405020304" pitchFamily="18" charset="0"/>
                <a:cs typeface="Times New Roman" panose="02020603050405020304" pitchFamily="18" charset="0"/>
              </a:rPr>
              <a:t>. Baranausko ir A. Vienuolio-Žukausko memorialinis muziejus</a:t>
            </a:r>
            <a:br>
              <a:rPr lang="lt-LT" sz="1400" b="0" dirty="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hlinkClick r:id="rId2"/>
              </a:rPr>
              <a:t>https</a:t>
            </a:r>
            <a:r>
              <a:rPr lang="en-US" sz="1400" b="0" dirty="0">
                <a:latin typeface="Times New Roman" panose="02020603050405020304" pitchFamily="18" charset="0"/>
                <a:cs typeface="Times New Roman" panose="02020603050405020304" pitchFamily="18" charset="0"/>
                <a:hlinkClick r:id="rId2"/>
              </a:rPr>
              <a:t>://www.limis.lt/paieska/perziura/-/exhibit/preview/85071677?s_id=7NGGdZPGcmJ0gmw3&amp;s_ind=6893&amp;valuable_type=EKSPONATAS</a:t>
            </a:r>
            <a:endParaRPr lang="en-US" sz="1400" b="0" dirty="0">
              <a:latin typeface="Times New Roman" panose="02020603050405020304" pitchFamily="18" charset="0"/>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111</a:t>
            </a:fld>
            <a:endParaRPr lang="en-GB" altLang="lt-LT"/>
          </a:p>
        </p:txBody>
      </p:sp>
      <p:pic>
        <p:nvPicPr>
          <p:cNvPr id="4" name="Turinio vietos rezervavimo ženklas 3"/>
          <p:cNvPicPr>
            <a:picLocks noGrp="1" noChangeAspect="1"/>
          </p:cNvPicPr>
          <p:nvPr>
            <p:ph sz="quarter" idx="4"/>
          </p:nvPr>
        </p:nvPicPr>
        <p:blipFill>
          <a:blip r:embed="rId3"/>
          <a:stretch>
            <a:fillRect/>
          </a:stretch>
        </p:blipFill>
        <p:spPr>
          <a:xfrm>
            <a:off x="4640263" y="1016732"/>
            <a:ext cx="4221160" cy="3060340"/>
          </a:xfrm>
          <a:prstGeom prst="rect">
            <a:avLst/>
          </a:prstGeom>
        </p:spPr>
      </p:pic>
      <p:pic>
        <p:nvPicPr>
          <p:cNvPr id="9" name="Turinio vietos rezervavimo ženklas 8"/>
          <p:cNvPicPr>
            <a:picLocks noGrp="1" noChangeAspect="1"/>
          </p:cNvPicPr>
          <p:nvPr>
            <p:ph sz="half" idx="2"/>
          </p:nvPr>
        </p:nvPicPr>
        <p:blipFill>
          <a:blip r:embed="rId4"/>
          <a:stretch>
            <a:fillRect/>
          </a:stretch>
        </p:blipFill>
        <p:spPr>
          <a:xfrm>
            <a:off x="323528" y="1071915"/>
            <a:ext cx="4223362" cy="2998586"/>
          </a:xfrm>
          <a:prstGeom prst="rect">
            <a:avLst/>
          </a:prstGeom>
        </p:spPr>
      </p:pic>
    </p:spTree>
    <p:extLst>
      <p:ext uri="{BB962C8B-B14F-4D97-AF65-F5344CB8AC3E}">
        <p14:creationId xmlns:p14="http://schemas.microsoft.com/office/powerpoint/2010/main" val="3217755744"/>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9974" y="5013176"/>
            <a:ext cx="8224838" cy="1025525"/>
          </a:xfrm>
        </p:spPr>
        <p:txBody>
          <a:bodyPr/>
          <a:lstStyle/>
          <a:p>
            <a:r>
              <a:rPr lang="lt-LT" sz="1400" dirty="0">
                <a:latin typeface="Times New Roman" panose="02020603050405020304" pitchFamily="18" charset="0"/>
                <a:cs typeface="Times New Roman" panose="02020603050405020304" pitchFamily="18" charset="0"/>
              </a:rPr>
              <a:t>Rašytojas Antanas Žukauskas-Vienuolis su Utenos rajono Avižienių ir </a:t>
            </a:r>
            <a:r>
              <a:rPr lang="lt-LT" sz="1400" dirty="0" err="1">
                <a:latin typeface="Times New Roman" panose="02020603050405020304" pitchFamily="18" charset="0"/>
                <a:cs typeface="Times New Roman" panose="02020603050405020304" pitchFamily="18" charset="0"/>
              </a:rPr>
              <a:t>Ažugirių</a:t>
            </a:r>
            <a:r>
              <a:rPr lang="lt-LT" sz="1400" dirty="0">
                <a:latin typeface="Times New Roman" panose="02020603050405020304" pitchFamily="18" charset="0"/>
                <a:cs typeface="Times New Roman" panose="02020603050405020304" pitchFamily="18" charset="0"/>
              </a:rPr>
              <a:t> pradinės mokyklos mokiniais ir mokytojomis prie poeto Antano Baranausko klėtelės</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1956-05-23</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https://www.limis.lt/paieska/perziura/-/exhibit/preview/83415278?s_id=7NGGdZPGcmJ0gmw3&amp;s_ind=7409&amp;valuable_type=EKSPONATAS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61250" y="564852"/>
            <a:ext cx="601673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112</a:t>
            </a:fld>
            <a:endParaRPr lang="en-GB" altLang="lt-LT"/>
          </a:p>
        </p:txBody>
      </p:sp>
    </p:spTree>
    <p:extLst>
      <p:ext uri="{BB962C8B-B14F-4D97-AF65-F5344CB8AC3E}">
        <p14:creationId xmlns:p14="http://schemas.microsoft.com/office/powerpoint/2010/main" val="2990878877"/>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3613" y="5085184"/>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Anykščių ir Užpalių moksleiviais prie A. Baranausko klėtelės. 1932-05-01</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https://www.limis.lt/paieska/perziura/-/exhibit/preview/44818188?s_id=GLBGA5Co9rupfMiy&amp;s_ind=985&amp;valuable_type=EKSPONATAS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151620" y="723544"/>
            <a:ext cx="696804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113</a:t>
            </a:fld>
            <a:endParaRPr lang="en-GB" altLang="lt-LT"/>
          </a:p>
        </p:txBody>
      </p:sp>
    </p:spTree>
    <p:extLst>
      <p:ext uri="{BB962C8B-B14F-4D97-AF65-F5344CB8AC3E}">
        <p14:creationId xmlns:p14="http://schemas.microsoft.com/office/powerpoint/2010/main" val="121679488"/>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9" y="4977172"/>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Dusetų </a:t>
            </a:r>
            <a:r>
              <a:rPr lang="lt-LT" sz="1400" dirty="0" err="1">
                <a:latin typeface="Times New Roman" panose="02020603050405020304" pitchFamily="18" charset="0"/>
                <a:cs typeface="Times New Roman" panose="02020603050405020304" pitchFamily="18" charset="0"/>
              </a:rPr>
              <a:t>Baltriškės</a:t>
            </a:r>
            <a:r>
              <a:rPr lang="lt-LT" sz="1400" dirty="0">
                <a:latin typeface="Times New Roman" panose="02020603050405020304" pitchFamily="18" charset="0"/>
                <a:cs typeface="Times New Roman" panose="02020603050405020304" pitchFamily="18" charset="0"/>
              </a:rPr>
              <a:t> septynmetės mokyklos moksleiviais prie A.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1952-07-12</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https://www.limis.lt/paieska/perziura/-/exhibit/preview/83507834?s_id=7NGGdZPGcmJ0gmw3&amp;s_ind=7420&amp;valuable_type=EKSPONATAS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132708" y="492844"/>
            <a:ext cx="287381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114</a:t>
            </a:fld>
            <a:endParaRPr lang="en-GB" altLang="lt-LT"/>
          </a:p>
        </p:txBody>
      </p:sp>
    </p:spTree>
    <p:extLst>
      <p:ext uri="{BB962C8B-B14F-4D97-AF65-F5344CB8AC3E}">
        <p14:creationId xmlns:p14="http://schemas.microsoft.com/office/powerpoint/2010/main" val="71673426"/>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83568" y="5049180"/>
            <a:ext cx="8224838" cy="1025525"/>
          </a:xfrm>
        </p:spPr>
        <p:txBody>
          <a:bodyPr/>
          <a:lstStyle/>
          <a:p>
            <a:r>
              <a:rPr lang="lt-LT" sz="1400" dirty="0">
                <a:latin typeface="Times New Roman" panose="02020603050405020304" pitchFamily="18" charset="0"/>
                <a:cs typeface="Times New Roman" panose="02020603050405020304" pitchFamily="18" charset="0"/>
              </a:rPr>
              <a:t>Rašytojas </a:t>
            </a:r>
            <a:r>
              <a:rPr lang="lt-LT" sz="1400" dirty="0" smtClean="0">
                <a:latin typeface="Times New Roman" panose="02020603050405020304" pitchFamily="18" charset="0"/>
                <a:cs typeface="Times New Roman" panose="02020603050405020304" pitchFamily="18" charset="0"/>
              </a:rPr>
              <a:t>A. Žukauskas-Vienuolis su </a:t>
            </a:r>
            <a:r>
              <a:rPr lang="lt-LT" sz="1400" dirty="0">
                <a:latin typeface="Times New Roman" panose="02020603050405020304" pitchFamily="18" charset="0"/>
                <a:cs typeface="Times New Roman" panose="02020603050405020304" pitchFamily="18" charset="0"/>
              </a:rPr>
              <a:t>Šeduvos lituanistais ir Grinkiškio vidurinės mokyklos moksleiviais savo sodyboje. 1953-10-29</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https://www.limis.lt/paieska/perziura/-/exhibit/preview/60714248?s_id=fWqytIgY0OibZ6Hf&amp;s_ind=1175&amp;valuable_type=EKSPONATAS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99692" y="692696"/>
            <a:ext cx="583065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115</a:t>
            </a:fld>
            <a:endParaRPr lang="en-GB" altLang="lt-LT"/>
          </a:p>
        </p:txBody>
      </p:sp>
    </p:spTree>
    <p:extLst>
      <p:ext uri="{BB962C8B-B14F-4D97-AF65-F5344CB8AC3E}">
        <p14:creationId xmlns:p14="http://schemas.microsoft.com/office/powerpoint/2010/main" val="1468820233"/>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977172"/>
            <a:ext cx="8224838" cy="1025525"/>
          </a:xfrm>
        </p:spPr>
        <p:txBody>
          <a:bodyPr/>
          <a:lstStyle/>
          <a:p>
            <a:r>
              <a:rPr lang="lt-LT" sz="1400" dirty="0" smtClean="0">
                <a:latin typeface="Times New Roman" panose="02020603050405020304" pitchFamily="18" charset="0"/>
                <a:cs typeface="Times New Roman" panose="02020603050405020304" pitchFamily="18" charset="0"/>
              </a:rPr>
              <a:t>Antanas Žukauskas-Vienuolis su </a:t>
            </a:r>
            <a:r>
              <a:rPr lang="lt-LT" sz="1400" dirty="0">
                <a:latin typeface="Times New Roman" panose="02020603050405020304" pitchFamily="18" charset="0"/>
                <a:cs typeface="Times New Roman" panose="02020603050405020304" pitchFamily="18" charset="0"/>
              </a:rPr>
              <a:t>Saločių (Pasvalio r.) vidurinės mokyklos literatais savo sodyboje Anykščiuose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1955-11-05</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https://www.limis.lt/paieska/perziura/-/exhibit/preview/62833437?s_id=gRBq2w6yF3YODiQk&amp;s_ind=1595&amp;valuable_type=EKSPONATAS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042571" y="620688"/>
            <a:ext cx="305409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116</a:t>
            </a:fld>
            <a:endParaRPr lang="en-GB" altLang="lt-LT"/>
          </a:p>
        </p:txBody>
      </p:sp>
    </p:spTree>
    <p:extLst>
      <p:ext uri="{BB962C8B-B14F-4D97-AF65-F5344CB8AC3E}">
        <p14:creationId xmlns:p14="http://schemas.microsoft.com/office/powerpoint/2010/main" val="90436298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3561" y="4977172"/>
            <a:ext cx="8224838" cy="1025525"/>
          </a:xfrm>
        </p:spPr>
        <p:txBody>
          <a:bodyPr/>
          <a:lstStyle/>
          <a:p>
            <a:r>
              <a:rPr lang="lt-LT" sz="1400" dirty="0">
                <a:latin typeface="Times New Roman" panose="02020603050405020304" pitchFamily="18" charset="0"/>
                <a:cs typeface="Times New Roman" panose="02020603050405020304" pitchFamily="18" charset="0"/>
              </a:rPr>
              <a:t>B. Buivydaitė-</a:t>
            </a:r>
            <a:r>
              <a:rPr lang="lt-LT" sz="1400" dirty="0" err="1">
                <a:latin typeface="Times New Roman" panose="02020603050405020304" pitchFamily="18" charset="0"/>
                <a:cs typeface="Times New Roman" panose="02020603050405020304" pitchFamily="18" charset="0"/>
              </a:rPr>
              <a:t>Mičiulienė</a:t>
            </a:r>
            <a:r>
              <a:rPr lang="lt-LT" sz="1400" dirty="0">
                <a:latin typeface="Times New Roman" panose="02020603050405020304" pitchFamily="18" charset="0"/>
                <a:cs typeface="Times New Roman" panose="02020603050405020304" pitchFamily="18" charset="0"/>
              </a:rPr>
              <a:t> ir A. Žukauskas-Vienuolis su Alytaus abiturientais </a:t>
            </a:r>
            <a:r>
              <a:rPr lang="lt-LT" sz="1400" dirty="0" smtClean="0">
                <a:latin typeface="Times New Roman" panose="02020603050405020304" pitchFamily="18" charset="0"/>
                <a:cs typeface="Times New Roman" panose="02020603050405020304" pitchFamily="18" charset="0"/>
              </a:rPr>
              <a:t>Anykščiuose. </a:t>
            </a:r>
            <a:r>
              <a:rPr lang="en-US" sz="1400" dirty="0">
                <a:latin typeface="Times New Roman" panose="02020603050405020304" pitchFamily="18" charset="0"/>
                <a:cs typeface="Times New Roman" panose="02020603050405020304" pitchFamily="18" charset="0"/>
              </a:rPr>
              <a:t>1946 m</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exhibit/preview/52709817?s_id=GLBGA5Co9rupfMiy&amp;s_ind=877&amp;valuable_type=EKSPONATAS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55500" y="584684"/>
            <a:ext cx="626095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117</a:t>
            </a:fld>
            <a:endParaRPr lang="en-GB" altLang="lt-LT"/>
          </a:p>
        </p:txBody>
      </p:sp>
    </p:spTree>
    <p:extLst>
      <p:ext uri="{BB962C8B-B14F-4D97-AF65-F5344CB8AC3E}">
        <p14:creationId xmlns:p14="http://schemas.microsoft.com/office/powerpoint/2010/main" val="1601653617"/>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977172"/>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Alytaus rajono mokytojais lituanistais prie A. Baranausko </a:t>
            </a:r>
            <a:r>
              <a:rPr lang="lt-LT" sz="1400" dirty="0" smtClean="0">
                <a:latin typeface="Times New Roman" panose="02020603050405020304" pitchFamily="18" charset="0"/>
                <a:cs typeface="Times New Roman" panose="02020603050405020304" pitchFamily="18" charset="0"/>
              </a:rPr>
              <a:t>klėtelės.</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1954-06-06</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https://www.limis.lt/paieska/perziura/-/exhibit/preview/88135549?s_id=7NGGdZPGcmJ0gmw3&amp;s_ind=6430&amp;valuable_type=EKSPONATAS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97925" y="548680"/>
            <a:ext cx="574186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118</a:t>
            </a:fld>
            <a:endParaRPr lang="en-GB" altLang="lt-LT"/>
          </a:p>
        </p:txBody>
      </p:sp>
    </p:spTree>
    <p:extLst>
      <p:ext uri="{BB962C8B-B14F-4D97-AF65-F5344CB8AC3E}">
        <p14:creationId xmlns:p14="http://schemas.microsoft.com/office/powerpoint/2010/main" val="210007275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23528" y="5085184"/>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Pandėlio vidurinės mokyklos šeštokais savo sodyboje </a:t>
            </a:r>
            <a:r>
              <a:rPr lang="lt-LT" sz="1400" dirty="0" smtClean="0">
                <a:latin typeface="Times New Roman" panose="02020603050405020304" pitchFamily="18" charset="0"/>
                <a:cs typeface="Times New Roman" panose="02020603050405020304" pitchFamily="18" charset="0"/>
              </a:rPr>
              <a:t>Anykščiuose</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1957-05-30</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https://www.limis.lt/paieska/perziura/-/exhibit/preview/74181990?s_id=7NGGdZPGcmJ0gmw3&amp;s_ind=5685&amp;valuable_type=EKSPONATAS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871700" y="584684"/>
            <a:ext cx="560899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119</a:t>
            </a:fld>
            <a:endParaRPr lang="en-GB" altLang="lt-LT"/>
          </a:p>
        </p:txBody>
      </p:sp>
    </p:spTree>
    <p:extLst>
      <p:ext uri="{BB962C8B-B14F-4D97-AF65-F5344CB8AC3E}">
        <p14:creationId xmlns:p14="http://schemas.microsoft.com/office/powerpoint/2010/main" val="154537532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77172"/>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prie J. Biliūno kapo su Pandėlio </a:t>
            </a:r>
            <a:r>
              <a:rPr lang="lt-LT" sz="1400" dirty="0" smtClean="0">
                <a:latin typeface="Times New Roman" panose="02020603050405020304" pitchFamily="18" charset="0"/>
                <a:cs typeface="Times New Roman" panose="02020603050405020304" pitchFamily="18" charset="0"/>
              </a:rPr>
              <a:t>mokytojais.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1957-06-10</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https://www.limis.lt/paieska/perziura/-/exhibit/preview/79072536?s_id=7NGGdZPGcmJ0gmw3&amp;s_ind=5760&amp;valuable_type=EKSPONATAS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943708" y="584684"/>
            <a:ext cx="5446934"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120</a:t>
            </a:fld>
            <a:endParaRPr lang="en-GB" altLang="lt-LT"/>
          </a:p>
        </p:txBody>
      </p:sp>
    </p:spTree>
    <p:extLst>
      <p:ext uri="{BB962C8B-B14F-4D97-AF65-F5344CB8AC3E}">
        <p14:creationId xmlns:p14="http://schemas.microsoft.com/office/powerpoint/2010/main" val="411948909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88972" y="4869160"/>
            <a:ext cx="8224838" cy="1025525"/>
          </a:xfrm>
        </p:spPr>
        <p:txBody>
          <a:bodyPr/>
          <a:lstStyle/>
          <a:p>
            <a:r>
              <a:rPr lang="lt-LT" sz="1400" dirty="0">
                <a:latin typeface="Times New Roman" panose="02020603050405020304" pitchFamily="18" charset="0"/>
                <a:cs typeface="Times New Roman" panose="02020603050405020304" pitchFamily="18" charset="0"/>
              </a:rPr>
              <a:t>Rašytojas A. Vienuolis su </a:t>
            </a:r>
            <a:r>
              <a:rPr lang="lt-LT" sz="1400" dirty="0" err="1">
                <a:latin typeface="Times New Roman" panose="02020603050405020304" pitchFamily="18" charset="0"/>
                <a:cs typeface="Times New Roman" panose="02020603050405020304" pitchFamily="18" charset="0"/>
              </a:rPr>
              <a:t>Paliūniškio</a:t>
            </a:r>
            <a:r>
              <a:rPr lang="lt-LT" sz="1400" dirty="0">
                <a:latin typeface="Times New Roman" panose="02020603050405020304" pitchFamily="18" charset="0"/>
                <a:cs typeface="Times New Roman" panose="02020603050405020304" pitchFamily="18" charset="0"/>
              </a:rPr>
              <a:t> (Panevėžio r.) septynmetės mokyklos mokytojais ir mokiniais prie poeto A. Baranausko klėtelės Anykščiuose. 1951-07-06</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https://www.limis.lt/paieska/perziura/-/exhibit/preview/126733753?s_id=v2KXkdy54j4IBOJZ&amp;s_ind=7647&amp;valuable_type=EKSPONATAS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098245" y="440668"/>
            <a:ext cx="2942748"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121</a:t>
            </a:fld>
            <a:endParaRPr lang="en-GB" altLang="lt-LT"/>
          </a:p>
        </p:txBody>
      </p:sp>
    </p:spTree>
    <p:extLst>
      <p:ext uri="{BB962C8B-B14F-4D97-AF65-F5344CB8AC3E}">
        <p14:creationId xmlns:p14="http://schemas.microsoft.com/office/powerpoint/2010/main" val="340689321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49180"/>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Panevėžio ketvirtosios vidurinės mokyklos abiturientais savo sodyboje </a:t>
            </a:r>
            <a:r>
              <a:rPr lang="lt-LT" sz="1400" dirty="0" smtClean="0">
                <a:latin typeface="Times New Roman" panose="02020603050405020304" pitchFamily="18" charset="0"/>
                <a:cs typeface="Times New Roman" panose="02020603050405020304" pitchFamily="18" charset="0"/>
              </a:rPr>
              <a:t>Anykščiuose.</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1957-05-27</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https://www.limis.lt/paieska/perziura/-/exhibit/preview/88078464?s_id=7NGGdZPGcmJ0gmw3&amp;s_ind=6419&amp;valuable_type=EKSPONATAS</a:t>
            </a:r>
            <a:r>
              <a:rPr lang="lt-LT" sz="1400" dirty="0">
                <a:latin typeface="Georgia" panose="02040502050405020303" pitchFamily="18" charset="0"/>
              </a:rPr>
              <a:t/>
            </a:r>
            <a:br>
              <a:rPr lang="lt-LT" sz="1400" dirty="0">
                <a:latin typeface="Georgia" panose="02040502050405020303"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260622" y="512676"/>
            <a:ext cx="485470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122</a:t>
            </a:fld>
            <a:endParaRPr lang="en-GB" altLang="lt-LT"/>
          </a:p>
        </p:txBody>
      </p:sp>
    </p:spTree>
    <p:extLst>
      <p:ext uri="{BB962C8B-B14F-4D97-AF65-F5344CB8AC3E}">
        <p14:creationId xmlns:p14="http://schemas.microsoft.com/office/powerpoint/2010/main" val="34738727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59532" y="5013176"/>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Panevėžio gimnazijos moksleiviais prie A. Baranausko </a:t>
            </a:r>
            <a:r>
              <a:rPr lang="lt-LT" sz="1400" dirty="0" smtClean="0">
                <a:latin typeface="Times New Roman" panose="02020603050405020304" pitchFamily="18" charset="0"/>
                <a:cs typeface="Times New Roman" panose="02020603050405020304" pitchFamily="18" charset="0"/>
              </a:rPr>
              <a:t>klėtelės.</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a:t>
            </a:r>
            <a:r>
              <a:rPr lang="lt-LT" sz="1400" dirty="0" smtClean="0">
                <a:latin typeface="Times New Roman" panose="02020603050405020304" pitchFamily="18" charset="0"/>
                <a:cs typeface="Times New Roman" panose="02020603050405020304" pitchFamily="18" charset="0"/>
              </a:rPr>
              <a:t>s. </a:t>
            </a:r>
            <a:r>
              <a:rPr lang="pt-BR" sz="1400" dirty="0" smtClean="0">
                <a:latin typeface="Times New Roman" panose="02020603050405020304" pitchFamily="18" charset="0"/>
                <a:cs typeface="Times New Roman" panose="02020603050405020304" pitchFamily="18" charset="0"/>
              </a:rPr>
              <a:t>1937-05-22</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https://www.limis.lt/paieska/perziura/-/exhibit/preview/88787157?s_id=7NGGdZPGcmJ0gmw3&amp;s_ind=7153&amp;valuable_type=EKSPONATAS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63688" y="771376"/>
            <a:ext cx="5810684"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123</a:t>
            </a:fld>
            <a:endParaRPr lang="en-GB" altLang="lt-LT"/>
          </a:p>
        </p:txBody>
      </p:sp>
    </p:spTree>
    <p:extLst>
      <p:ext uri="{BB962C8B-B14F-4D97-AF65-F5344CB8AC3E}">
        <p14:creationId xmlns:p14="http://schemas.microsoft.com/office/powerpoint/2010/main" val="395921520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5750" y="4941168"/>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Pandėlio mokytojais prie J. Biliūno kapo. 1957-06-10</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https://www.limis.lt/paieska/perziura/-/exhibit/preview/61670315?s_id=GLBGA5Co9rupfMiy&amp;s_ind=1156&amp;valuable_type=EKSPONATAS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32295" y="512676"/>
            <a:ext cx="5674648"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124</a:t>
            </a:fld>
            <a:endParaRPr lang="en-GB" altLang="lt-LT"/>
          </a:p>
        </p:txBody>
      </p:sp>
    </p:spTree>
    <p:extLst>
      <p:ext uri="{BB962C8B-B14F-4D97-AF65-F5344CB8AC3E}">
        <p14:creationId xmlns:p14="http://schemas.microsoft.com/office/powerpoint/2010/main" val="3200678367"/>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121188"/>
            <a:ext cx="8224838" cy="1025525"/>
          </a:xfrm>
        </p:spPr>
        <p:txBody>
          <a:bodyPr/>
          <a:lstStyle/>
          <a:p>
            <a:r>
              <a:rPr lang="lt-LT" sz="1400" dirty="0">
                <a:latin typeface="Times New Roman" panose="02020603050405020304" pitchFamily="18" charset="0"/>
                <a:cs typeface="Times New Roman" panose="02020603050405020304" pitchFamily="18" charset="0"/>
              </a:rPr>
              <a:t>Rašytojas Antanas Žukauskas-Vienuolis (stovi centre) su Kalvarijos Sangrūdos vidurinės mokyklos devintos klasės moksleiviais prie poeto Antano Baranausko klėtelės. Statomas klėtelės gaubtas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a:t>
            </a:r>
            <a:r>
              <a:rPr lang="pt-BR" sz="1400" dirty="0" smtClean="0">
                <a:latin typeface="Times New Roman" panose="02020603050405020304" pitchFamily="18" charset="0"/>
                <a:cs typeface="Times New Roman" panose="02020603050405020304" pitchFamily="18" charset="0"/>
              </a:rPr>
              <a:t>1957-05-28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https://www.limis.lt/paieska/perziura/-/exhibit/preview/83428711?s_id=7NGGdZPGcmJ0gmw3&amp;s_ind=7411&amp;valuable_type=EKSPONATAS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62073" y="656692"/>
            <a:ext cx="621509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125</a:t>
            </a:fld>
            <a:endParaRPr lang="en-GB" altLang="lt-LT"/>
          </a:p>
        </p:txBody>
      </p:sp>
    </p:spTree>
    <p:extLst>
      <p:ext uri="{BB962C8B-B14F-4D97-AF65-F5344CB8AC3E}">
        <p14:creationId xmlns:p14="http://schemas.microsoft.com/office/powerpoint/2010/main" val="87838416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18087"/>
            <a:ext cx="8224838" cy="1025525"/>
          </a:xfrm>
        </p:spPr>
        <p:txBody>
          <a:bodyPr/>
          <a:lstStyle/>
          <a:p>
            <a:r>
              <a:rPr lang="lt-LT" sz="1400" dirty="0">
                <a:latin typeface="Times New Roman" panose="02020603050405020304" pitchFamily="18" charset="0"/>
                <a:cs typeface="Times New Roman" panose="02020603050405020304" pitchFamily="18" charset="0"/>
              </a:rPr>
              <a:t> Antanas Žukauskas-Vienuolis (centre) su Panevėžio berniukų gimnazijos aštuntokais prie poeto Antano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a:t>
            </a:r>
            <a:r>
              <a:rPr lang="pt-BR" sz="1400" dirty="0" smtClean="0">
                <a:latin typeface="Times New Roman" panose="02020603050405020304" pitchFamily="18" charset="0"/>
                <a:cs typeface="Times New Roman" panose="02020603050405020304" pitchFamily="18" charset="0"/>
              </a:rPr>
              <a:t>1947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https://www.limis.lt/paieska/perziura/-/exhibit/preview/83624332?s_id=7NGGdZPGcmJ0gmw3&amp;s_ind=7428&amp;valuable_type=EKSPONATAS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19198" y="574674"/>
            <a:ext cx="650084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126</a:t>
            </a:fld>
            <a:endParaRPr lang="en-GB" altLang="lt-LT"/>
          </a:p>
        </p:txBody>
      </p:sp>
    </p:spTree>
    <p:extLst>
      <p:ext uri="{BB962C8B-B14F-4D97-AF65-F5344CB8AC3E}">
        <p14:creationId xmlns:p14="http://schemas.microsoft.com/office/powerpoint/2010/main" val="334057929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9260" y="4941168"/>
            <a:ext cx="8224838" cy="1025525"/>
          </a:xfrm>
        </p:spPr>
        <p:txBody>
          <a:bodyPr/>
          <a:lstStyle/>
          <a:p>
            <a:r>
              <a:rPr lang="lt-LT" sz="1400" dirty="0">
                <a:latin typeface="Arial" panose="020B0604020202020204" pitchFamily="34" charset="0"/>
              </a:rPr>
              <a:t/>
            </a:r>
            <a:br>
              <a:rPr lang="lt-LT" sz="1400" dirty="0">
                <a:latin typeface="Arial" panose="020B0604020202020204" pitchFamily="34" charset="0"/>
              </a:rPr>
            </a:br>
            <a:r>
              <a:rPr lang="lt-LT" sz="1400" dirty="0">
                <a:latin typeface="Times New Roman" panose="02020603050405020304" pitchFamily="18" charset="0"/>
                <a:cs typeface="Times New Roman" panose="02020603050405020304" pitchFamily="18" charset="0"/>
              </a:rPr>
              <a:t>A. Žukauskas-Vienuolis su Šiaulių antrosios vidurinės mokyklos mokytojomis prie A. Baranausko klėtelės. </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XX </a:t>
            </a:r>
            <a:r>
              <a:rPr lang="lt-LT" sz="1400" dirty="0">
                <a:latin typeface="Times New Roman" panose="02020603050405020304" pitchFamily="18" charset="0"/>
                <a:cs typeface="Times New Roman" panose="02020603050405020304" pitchFamily="18" charset="0"/>
              </a:rPr>
              <a:t>a. 5 </a:t>
            </a:r>
            <a:r>
              <a:rPr lang="lt-LT" sz="1400" dirty="0" err="1">
                <a:latin typeface="Times New Roman" panose="02020603050405020304" pitchFamily="18" charset="0"/>
                <a:cs typeface="Times New Roman" panose="02020603050405020304" pitchFamily="18" charset="0"/>
              </a:rPr>
              <a:t>deš</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https://www.limis.lt/paieska/perziura/-/exhibit/preview/62058861?s_id=GLBGA5Co9rupfMiy&amp;s_ind=1173&amp;valuable_type=EKSPONATAS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51820" y="440668"/>
            <a:ext cx="291623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127</a:t>
            </a:fld>
            <a:endParaRPr lang="en-GB" altLang="lt-LT"/>
          </a:p>
        </p:txBody>
      </p:sp>
    </p:spTree>
    <p:extLst>
      <p:ext uri="{BB962C8B-B14F-4D97-AF65-F5344CB8AC3E}">
        <p14:creationId xmlns:p14="http://schemas.microsoft.com/office/powerpoint/2010/main" val="314073694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18087"/>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Šiaulių lietuvių kalbos mokytojais J. Biliūno </a:t>
            </a:r>
            <a:r>
              <a:rPr lang="lt-LT" sz="1400" dirty="0" smtClean="0">
                <a:latin typeface="Times New Roman" panose="02020603050405020304" pitchFamily="18" charset="0"/>
                <a:cs typeface="Times New Roman" panose="02020603050405020304" pitchFamily="18" charset="0"/>
              </a:rPr>
              <a:t>tėviškėje</a:t>
            </a:r>
            <a:br>
              <a:rPr lang="lt-LT" sz="1400" dirty="0" smtClean="0">
                <a:latin typeface="Times New Roman" panose="02020603050405020304" pitchFamily="18" charset="0"/>
                <a:cs typeface="Times New Roman" panose="02020603050405020304" pitchFamily="18" charset="0"/>
              </a:rPr>
            </a:b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 rugpjūčio mėn</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https://www.limis.lt/paieska/perziura/-/exhibit/preview/87680063?s_id=7NGGdZPGcmJ0gmw3&amp;s_ind=6383&amp;valuable_type=EKSPONATAS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47941" y="601229"/>
            <a:ext cx="647603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128</a:t>
            </a:fld>
            <a:endParaRPr lang="en-GB" altLang="lt-LT"/>
          </a:p>
        </p:txBody>
      </p:sp>
    </p:spTree>
    <p:extLst>
      <p:ext uri="{BB962C8B-B14F-4D97-AF65-F5344CB8AC3E}">
        <p14:creationId xmlns:p14="http://schemas.microsoft.com/office/powerpoint/2010/main" val="306404225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287524" y="5013176"/>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Šiaulių lietuvių kalbos mokytojais prie Vorutos </a:t>
            </a:r>
            <a:r>
              <a:rPr lang="lt-LT" sz="1400" dirty="0" smtClean="0">
                <a:latin typeface="Times New Roman" panose="02020603050405020304" pitchFamily="18" charset="0"/>
                <a:cs typeface="Times New Roman" panose="02020603050405020304" pitchFamily="18" charset="0"/>
              </a:rPr>
              <a:t>piliakalnio.</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 rugpjūčio mėn</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https://www.limis.lt/paieska/perziura/-/exhibit/preview/85626579?s_id=7NGGdZPGcmJ0gmw3&amp;s_ind=6913&amp;valuable_type=EKSPONATAS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01409" y="542202"/>
            <a:ext cx="613641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129</a:t>
            </a:fld>
            <a:endParaRPr lang="en-GB" altLang="lt-LT"/>
          </a:p>
        </p:txBody>
      </p:sp>
    </p:spTree>
    <p:extLst>
      <p:ext uri="{BB962C8B-B14F-4D97-AF65-F5344CB8AC3E}">
        <p14:creationId xmlns:p14="http://schemas.microsoft.com/office/powerpoint/2010/main" val="358442701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5085184"/>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Šeduvos rajono mokytojais lituanistais prie A.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1953-10-29</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https://www.limis.lt/paieska/perziura/-/exhibit/preview/79327316?s_id=7NGGdZPGcmJ0gmw3&amp;s_ind=5774&amp;valuable_type=EKSPONATAS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838401" y="689241"/>
            <a:ext cx="577115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130</a:t>
            </a:fld>
            <a:endParaRPr lang="en-GB" altLang="lt-LT"/>
          </a:p>
        </p:txBody>
      </p:sp>
    </p:spTree>
    <p:extLst>
      <p:ext uri="{BB962C8B-B14F-4D97-AF65-F5344CB8AC3E}">
        <p14:creationId xmlns:p14="http://schemas.microsoft.com/office/powerpoint/2010/main" val="157638939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18087"/>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Šilalės vidurinės mokyklos moksleiviais savo sodyboje </a:t>
            </a:r>
            <a:r>
              <a:rPr lang="lt-LT" sz="1400" dirty="0" smtClean="0">
                <a:latin typeface="Times New Roman" panose="02020603050405020304" pitchFamily="18" charset="0"/>
                <a:cs typeface="Times New Roman" panose="02020603050405020304" pitchFamily="18" charset="0"/>
              </a:rPr>
              <a:t>Anykščiuose.</a:t>
            </a:r>
            <a:br>
              <a:rPr lang="lt-LT" sz="1400" dirty="0" smtClean="0">
                <a:latin typeface="Times New Roman" panose="02020603050405020304" pitchFamily="18" charset="0"/>
                <a:cs typeface="Times New Roman" panose="02020603050405020304" pitchFamily="18" charset="0"/>
              </a:rPr>
            </a:br>
            <a:r>
              <a:rPr lang="it-IT" sz="1400" dirty="0" smtClean="0">
                <a:latin typeface="Times New Roman" panose="02020603050405020304" pitchFamily="18" charset="0"/>
                <a:cs typeface="Times New Roman" panose="02020603050405020304" pitchFamily="18" charset="0"/>
              </a:rPr>
              <a:t>A</a:t>
            </a:r>
            <a:r>
              <a:rPr lang="lt-LT" sz="1400" dirty="0" smtClean="0">
                <a:latin typeface="Times New Roman" panose="02020603050405020304" pitchFamily="18" charset="0"/>
                <a:cs typeface="Times New Roman" panose="02020603050405020304" pitchFamily="18" charset="0"/>
              </a:rPr>
              <a:t>. </a:t>
            </a:r>
            <a:r>
              <a:rPr lang="it-IT" sz="1400" dirty="0" smtClean="0">
                <a:latin typeface="Times New Roman" panose="02020603050405020304" pitchFamily="18" charset="0"/>
                <a:cs typeface="Times New Roman" panose="02020603050405020304" pitchFamily="18" charset="0"/>
              </a:rPr>
              <a:t>Gečaitė</a:t>
            </a:r>
            <a:r>
              <a:rPr lang="lt-LT" sz="1400" dirty="0" smtClean="0">
                <a:latin typeface="Times New Roman" panose="02020603050405020304" pitchFamily="18" charset="0"/>
                <a:cs typeface="Times New Roman" panose="02020603050405020304" pitchFamily="18" charset="0"/>
              </a:rPr>
              <a:t>. </a:t>
            </a:r>
            <a:r>
              <a:rPr lang="it-IT" sz="1400" dirty="0" smtClean="0">
                <a:latin typeface="Times New Roman" panose="02020603050405020304" pitchFamily="18" charset="0"/>
                <a:cs typeface="Times New Roman" panose="02020603050405020304" pitchFamily="18" charset="0"/>
              </a:rPr>
              <a:t>1957-06-13</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https://www.limis.lt/paieska/perziura/-/exhibit/preview/95083083?s_id=7NGGdZPGcmJ0gmw3&amp;s_ind=6152&amp;valuable_type=EKSPONATAS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25052" y="574674"/>
            <a:ext cx="652584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131</a:t>
            </a:fld>
            <a:endParaRPr lang="en-GB" altLang="lt-LT"/>
          </a:p>
        </p:txBody>
      </p:sp>
    </p:spTree>
    <p:extLst>
      <p:ext uri="{BB962C8B-B14F-4D97-AF65-F5344CB8AC3E}">
        <p14:creationId xmlns:p14="http://schemas.microsoft.com/office/powerpoint/2010/main" val="193861438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78005" y="4987088"/>
            <a:ext cx="8748463" cy="1025525"/>
          </a:xfrm>
        </p:spPr>
        <p:txBody>
          <a:bodyPr/>
          <a:lstStyle/>
          <a:p>
            <a:r>
              <a:rPr lang="lt-LT" sz="1400" dirty="0">
                <a:latin typeface="Times New Roman" panose="02020603050405020304" pitchFamily="18" charset="0"/>
                <a:cs typeface="Times New Roman" panose="02020603050405020304" pitchFamily="18" charset="0"/>
              </a:rPr>
              <a:t>A. Žukauskas-Vienuolis su Šilutės pirmosios vidurinės mokyklos moksleiviais ir mokytojais jo sodyboje </a:t>
            </a:r>
            <a:r>
              <a:rPr lang="lt-LT" sz="1400" dirty="0" smtClean="0">
                <a:latin typeface="Times New Roman" panose="02020603050405020304" pitchFamily="18" charset="0"/>
                <a:cs typeface="Times New Roman" panose="02020603050405020304" pitchFamily="18" charset="0"/>
              </a:rPr>
              <a:t>Anykščiuose.</a:t>
            </a:r>
            <a:br>
              <a:rPr lang="lt-LT" sz="1400" dirty="0" smtClean="0">
                <a:latin typeface="Times New Roman" panose="02020603050405020304" pitchFamily="18" charset="0"/>
                <a:cs typeface="Times New Roman" panose="02020603050405020304" pitchFamily="18" charset="0"/>
              </a:rPr>
            </a:b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1957-07-08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https://www.limis.lt/paieska/perziura/-/exhibit/preview/95295447?s_id=7NGGdZPGcmJ0gmw3&amp;s_ind=6169&amp;valuable_type=EKSPONATAS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01390" y="512676"/>
            <a:ext cx="641482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132</a:t>
            </a:fld>
            <a:endParaRPr lang="en-GB" altLang="lt-LT"/>
          </a:p>
        </p:txBody>
      </p:sp>
    </p:spTree>
    <p:extLst>
      <p:ext uri="{BB962C8B-B14F-4D97-AF65-F5344CB8AC3E}">
        <p14:creationId xmlns:p14="http://schemas.microsoft.com/office/powerpoint/2010/main" val="311506215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85184"/>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a:t>
            </a:r>
            <a:r>
              <a:rPr lang="lt-LT" sz="1400" dirty="0" err="1" smtClean="0">
                <a:latin typeface="Times New Roman" panose="02020603050405020304" pitchFamily="18" charset="0"/>
                <a:cs typeface="Times New Roman" panose="02020603050405020304" pitchFamily="18" charset="0"/>
              </a:rPr>
              <a:t>Vėžaičių</a:t>
            </a: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K</a:t>
            </a:r>
            <a:r>
              <a:rPr lang="lt-LT" sz="1400" dirty="0" smtClean="0">
                <a:latin typeface="Times New Roman" panose="02020603050405020304" pitchFamily="18" charset="0"/>
                <a:cs typeface="Times New Roman" panose="02020603050405020304" pitchFamily="18" charset="0"/>
              </a:rPr>
              <a:t>laipėdos r.) </a:t>
            </a:r>
            <a:r>
              <a:rPr lang="lt-LT" sz="1400" dirty="0">
                <a:latin typeface="Times New Roman" panose="02020603050405020304" pitchFamily="18" charset="0"/>
                <a:cs typeface="Times New Roman" panose="02020603050405020304" pitchFamily="18" charset="0"/>
              </a:rPr>
              <a:t>mokiniais ir mokytojais prie A. Baranausko </a:t>
            </a:r>
            <a:r>
              <a:rPr lang="lt-LT" sz="1400" dirty="0" smtClean="0">
                <a:latin typeface="Times New Roman" panose="02020603050405020304" pitchFamily="18" charset="0"/>
                <a:cs typeface="Times New Roman" panose="02020603050405020304" pitchFamily="18" charset="0"/>
              </a:rPr>
              <a:t>klėtelės.</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1952-06-26</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https://www.limis.lt/paieska/perziura/-/exhibit/preview/84195156?s_id=7NGGdZPGcmJ0gmw3&amp;s_ind=6835&amp;valuable_type=EKSPONATAS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19680" y="620688"/>
            <a:ext cx="6192408"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133</a:t>
            </a:fld>
            <a:endParaRPr lang="en-GB" altLang="lt-LT"/>
          </a:p>
        </p:txBody>
      </p:sp>
    </p:spTree>
    <p:extLst>
      <p:ext uri="{BB962C8B-B14F-4D97-AF65-F5344CB8AC3E}">
        <p14:creationId xmlns:p14="http://schemas.microsoft.com/office/powerpoint/2010/main" val="1715894446"/>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977172"/>
            <a:ext cx="8224838" cy="1025525"/>
          </a:xfrm>
        </p:spPr>
        <p:txBody>
          <a:bodyPr/>
          <a:lstStyle/>
          <a:p>
            <a:r>
              <a:rPr lang="lt-LT" sz="1400" dirty="0">
                <a:latin typeface="Times New Roman" panose="02020603050405020304" pitchFamily="18" charset="0"/>
                <a:cs typeface="Times New Roman" panose="02020603050405020304" pitchFamily="18" charset="0"/>
              </a:rPr>
              <a:t>Šilutės pirmosios vidurinės mokyklos moksleiviai ir mokytojai ekskursijoje maršrutu Šilutė–Anykščiai–Leningradas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1957-06-29</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https://www.limis.lt/paieska/perziura/-/exhibit/preview/95320839?s_id=7NGGdZPGcmJ0gmw3&amp;s_ind=6173&amp;valuable_type=EKSPONATAS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65123" y="492844"/>
            <a:ext cx="560899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134</a:t>
            </a:fld>
            <a:endParaRPr lang="en-GB" altLang="lt-LT"/>
          </a:p>
        </p:txBody>
      </p:sp>
    </p:spTree>
    <p:extLst>
      <p:ext uri="{BB962C8B-B14F-4D97-AF65-F5344CB8AC3E}">
        <p14:creationId xmlns:p14="http://schemas.microsoft.com/office/powerpoint/2010/main" val="29594465"/>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56417" y="4869160"/>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Pušaloto </a:t>
            </a:r>
            <a:r>
              <a:rPr lang="lt-LT" sz="1400" dirty="0" smtClean="0">
                <a:latin typeface="Times New Roman" panose="02020603050405020304" pitchFamily="18" charset="0"/>
                <a:cs typeface="Times New Roman" panose="02020603050405020304" pitchFamily="18" charset="0"/>
              </a:rPr>
              <a:t>(Joniškio </a:t>
            </a:r>
            <a:r>
              <a:rPr lang="lt-LT" sz="1400" dirty="0">
                <a:latin typeface="Times New Roman" panose="02020603050405020304" pitchFamily="18" charset="0"/>
                <a:cs typeface="Times New Roman" panose="02020603050405020304" pitchFamily="18" charset="0"/>
              </a:rPr>
              <a:t>r.) vidurinės mokyklos mokiniais ir mokytojais </a:t>
            </a:r>
            <a:r>
              <a:rPr lang="lt-LT" sz="1400" dirty="0" smtClean="0">
                <a:latin typeface="Times New Roman" panose="02020603050405020304" pitchFamily="18" charset="0"/>
                <a:cs typeface="Times New Roman" panose="02020603050405020304" pitchFamily="18" charset="0"/>
              </a:rPr>
              <a:t>prie</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A. Baranausko klėtelės. </a:t>
            </a:r>
            <a:r>
              <a:rPr lang="lt-LT" sz="1400" dirty="0" smtClean="0">
                <a:latin typeface="Times New Roman" panose="02020603050405020304" pitchFamily="18" charset="0"/>
                <a:cs typeface="Times New Roman" panose="02020603050405020304" pitchFamily="18" charset="0"/>
              </a:rPr>
              <a:t>1956-06-13</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https://www.limis.lt/paieska/perziura/-/exhibit/preview/62150450?s_id=GLBGA5Co9rupfMiy&amp;s_ind=1174&amp;valuable_type=EKSPONATAS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95636" y="476672"/>
            <a:ext cx="674640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135</a:t>
            </a:fld>
            <a:endParaRPr lang="en-GB" altLang="lt-LT"/>
          </a:p>
        </p:txBody>
      </p:sp>
    </p:spTree>
    <p:extLst>
      <p:ext uri="{BB962C8B-B14F-4D97-AF65-F5344CB8AC3E}">
        <p14:creationId xmlns:p14="http://schemas.microsoft.com/office/powerpoint/2010/main" val="431355923"/>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869160"/>
            <a:ext cx="8291264" cy="1241549"/>
          </a:xfrm>
        </p:spPr>
        <p:txBody>
          <a:bodyPr/>
          <a:lstStyle/>
          <a:p>
            <a:r>
              <a:rPr lang="lt-LT" sz="1400" dirty="0">
                <a:latin typeface="Times New Roman" panose="02020603050405020304" pitchFamily="18" charset="0"/>
                <a:cs typeface="Times New Roman" panose="02020603050405020304" pitchFamily="18" charset="0"/>
              </a:rPr>
              <a:t>A. </a:t>
            </a:r>
            <a:r>
              <a:rPr lang="lt-LT" sz="1400" dirty="0" smtClean="0">
                <a:latin typeface="Times New Roman" panose="02020603050405020304" pitchFamily="18" charset="0"/>
                <a:cs typeface="Times New Roman" panose="02020603050405020304" pitchFamily="18" charset="0"/>
              </a:rPr>
              <a:t>Vienuolis su </a:t>
            </a:r>
            <a:r>
              <a:rPr lang="lt-LT" sz="1400" dirty="0">
                <a:latin typeface="Times New Roman" panose="02020603050405020304" pitchFamily="18" charset="0"/>
                <a:cs typeface="Times New Roman" panose="02020603050405020304" pitchFamily="18" charset="0"/>
              </a:rPr>
              <a:t>Raudonės (Jurbarko r.) vidurinės mokyklos mokiniais ir mokytojais savo sodyboje Anykščiuose</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https://www.limis.lt/paieska/perziura/-/exhibit/preview/131789290?s_id=gRBq2w6yF3YODiQk&amp;s_ind=2427&amp;valuable_type=EKSPONATAS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191333" y="512676"/>
            <a:ext cx="662781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136</a:t>
            </a:fld>
            <a:endParaRPr lang="en-GB" altLang="lt-LT"/>
          </a:p>
        </p:txBody>
      </p:sp>
    </p:spTree>
    <p:extLst>
      <p:ext uri="{BB962C8B-B14F-4D97-AF65-F5344CB8AC3E}">
        <p14:creationId xmlns:p14="http://schemas.microsoft.com/office/powerpoint/2010/main" val="1657304166"/>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9" y="4833156"/>
            <a:ext cx="8224838" cy="1025525"/>
          </a:xfrm>
        </p:spPr>
        <p:txBody>
          <a:bodyPr/>
          <a:lstStyle/>
          <a:p>
            <a:r>
              <a:rPr lang="lt-LT" sz="1400" dirty="0">
                <a:latin typeface="Times New Roman" panose="02020603050405020304" pitchFamily="18" charset="0"/>
                <a:cs typeface="Times New Roman" panose="02020603050405020304" pitchFamily="18" charset="0"/>
              </a:rPr>
              <a:t>Prie Jono Biliūno kapo Joniškio vidurinės mokyklos </a:t>
            </a:r>
            <a:r>
              <a:rPr lang="lt-LT" sz="1400" dirty="0" smtClean="0">
                <a:latin typeface="Times New Roman" panose="02020603050405020304" pitchFamily="18" charset="0"/>
                <a:cs typeface="Times New Roman" panose="02020603050405020304" pitchFamily="18" charset="0"/>
              </a:rPr>
              <a:t>abiturientai.</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a:t>
            </a:r>
            <a:r>
              <a:rPr lang="lt-LT" sz="1400" dirty="0" err="1" smtClean="0">
                <a:latin typeface="Times New Roman" panose="02020603050405020304" pitchFamily="18" charset="0"/>
                <a:cs typeface="Times New Roman" panose="02020603050405020304" pitchFamily="18" charset="0"/>
              </a:rPr>
              <a:t>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1953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https://www.limis.lt/paieska/perziura/-/exhibit/preview/50937899?s_id=gRBq2w6yF3YODiQk&amp;s_ind=1305&amp;valuable_type=EKSPONATAS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03325" y="440668"/>
            <a:ext cx="593258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137</a:t>
            </a:fld>
            <a:endParaRPr lang="en-GB" altLang="lt-LT"/>
          </a:p>
        </p:txBody>
      </p:sp>
    </p:spTree>
    <p:extLst>
      <p:ext uri="{BB962C8B-B14F-4D97-AF65-F5344CB8AC3E}">
        <p14:creationId xmlns:p14="http://schemas.microsoft.com/office/powerpoint/2010/main" val="4198997975"/>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03424" y="4977172"/>
            <a:ext cx="8224838" cy="1025525"/>
          </a:xfrm>
        </p:spPr>
        <p:txBody>
          <a:bodyPr/>
          <a:lstStyle/>
          <a:p>
            <a:r>
              <a:rPr lang="lt-LT" sz="1400" dirty="0">
                <a:latin typeface="Times New Roman" panose="02020603050405020304" pitchFamily="18" charset="0"/>
                <a:cs typeface="Times New Roman" panose="02020603050405020304" pitchFamily="18" charset="0"/>
              </a:rPr>
              <a:t>Stasys Žukauskas su Platelių vidurinės mokyklos ekskursija prie rašytojo Antano Vienuolio kapo. Stasys Žukauskas – rašytojo Antano Žukausko-Vienuolio sūnus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it-IT" sz="1400" dirty="0">
                <a:latin typeface="Times New Roman" panose="02020603050405020304" pitchFamily="18" charset="0"/>
                <a:cs typeface="Times New Roman" panose="02020603050405020304" pitchFamily="18" charset="0"/>
              </a:rPr>
              <a:t>Ona </a:t>
            </a:r>
            <a:r>
              <a:rPr lang="it-IT" sz="1400" dirty="0" smtClean="0">
                <a:latin typeface="Times New Roman" panose="02020603050405020304" pitchFamily="18" charset="0"/>
                <a:cs typeface="Times New Roman" panose="02020603050405020304" pitchFamily="18" charset="0"/>
              </a:rPr>
              <a:t>Sedelskytė</a:t>
            </a:r>
            <a:r>
              <a:rPr lang="lt-LT" sz="1400" dirty="0" smtClean="0">
                <a:latin typeface="Times New Roman" panose="02020603050405020304" pitchFamily="18" charset="0"/>
                <a:cs typeface="Times New Roman" panose="02020603050405020304" pitchFamily="18" charset="0"/>
              </a:rPr>
              <a:t>. </a:t>
            </a:r>
            <a:r>
              <a:rPr lang="it-IT" sz="1400" dirty="0" smtClean="0">
                <a:latin typeface="Times New Roman" panose="02020603050405020304" pitchFamily="18" charset="0"/>
                <a:cs typeface="Times New Roman" panose="02020603050405020304" pitchFamily="18" charset="0"/>
              </a:rPr>
              <a:t>1958 m</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https://www.limis.lt/paieska/perziura/-/exhibit/preview/88085129?s_id=7NGGdZPGcmJ0gmw3&amp;s_ind=6421&amp;valuable_type=EKSPONATAS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837381" y="584684"/>
            <a:ext cx="546447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138</a:t>
            </a:fld>
            <a:endParaRPr lang="en-GB" altLang="lt-LT"/>
          </a:p>
        </p:txBody>
      </p:sp>
    </p:spTree>
    <p:extLst>
      <p:ext uri="{BB962C8B-B14F-4D97-AF65-F5344CB8AC3E}">
        <p14:creationId xmlns:p14="http://schemas.microsoft.com/office/powerpoint/2010/main" val="217893080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4833156"/>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Svėdasų vidurinės mokyklos moksleiviais prie A. Baranausko klėtelės</a:t>
            </a:r>
            <a:r>
              <a:rPr lang="lt-LT" sz="1400" dirty="0" smtClean="0">
                <a:latin typeface="Times New Roman" panose="02020603050405020304" pitchFamily="18" charset="0"/>
                <a:cs typeface="Times New Roman" panose="02020603050405020304" pitchFamily="18" charset="0"/>
              </a:rPr>
              <a:t>. </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rPr>
              <a:t>XX </a:t>
            </a:r>
            <a:r>
              <a:rPr lang="en-US" sz="1400" dirty="0">
                <a:latin typeface="Times New Roman" panose="02020603050405020304" pitchFamily="18" charset="0"/>
                <a:cs typeface="Times New Roman" panose="02020603050405020304" pitchFamily="18" charset="0"/>
              </a:rPr>
              <a:t>a. 5 </a:t>
            </a:r>
            <a:r>
              <a:rPr lang="en-US" sz="1400" dirty="0" err="1">
                <a:latin typeface="Times New Roman" panose="02020603050405020304" pitchFamily="18" charset="0"/>
                <a:cs typeface="Times New Roman" panose="02020603050405020304" pitchFamily="18" charset="0"/>
              </a:rPr>
              <a:t>deš</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https://www.limis.lt/paieska/perziura/-/exhibit/preview/62267960?s_id=GLBGA5Co9rupfMiy&amp;s_ind=1180&amp;valuable_type=EKSPONATAS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83543" y="476672"/>
            <a:ext cx="557215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139</a:t>
            </a:fld>
            <a:endParaRPr lang="en-GB" altLang="lt-LT"/>
          </a:p>
        </p:txBody>
      </p:sp>
    </p:spTree>
    <p:extLst>
      <p:ext uri="{BB962C8B-B14F-4D97-AF65-F5344CB8AC3E}">
        <p14:creationId xmlns:p14="http://schemas.microsoft.com/office/powerpoint/2010/main" val="303391420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47564" y="5018087"/>
            <a:ext cx="8224838" cy="1025525"/>
          </a:xfrm>
        </p:spPr>
        <p:txBody>
          <a:bodyPr/>
          <a:lstStyle/>
          <a:p>
            <a:r>
              <a:rPr lang="lt-LT" sz="1400" dirty="0">
                <a:latin typeface="Arial" panose="020B0604020202020204" pitchFamily="34" charset="0"/>
              </a:rPr>
              <a:t/>
            </a:r>
            <a:br>
              <a:rPr lang="lt-LT" sz="1400" dirty="0">
                <a:latin typeface="Arial" panose="020B0604020202020204" pitchFamily="34" charset="0"/>
              </a:rPr>
            </a:br>
            <a:r>
              <a:rPr lang="lt-LT" sz="1400" dirty="0">
                <a:latin typeface="Times New Roman" panose="02020603050405020304" pitchFamily="18" charset="0"/>
                <a:cs typeface="Times New Roman" panose="02020603050405020304" pitchFamily="18" charset="0"/>
              </a:rPr>
              <a:t>A. Žukauskas-Vienuolis su Svėdasų moksleiviais prie A.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5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https://www.limis.lt/paieska/perziura/-/exhibit/preview/80008313?s_id=7NGGdZPGcmJ0gmw3&amp;s_ind=5792&amp;valuable_type=EKSPONATAS</a:t>
            </a:r>
            <a:r>
              <a:rPr lang="lt-LT" sz="1400" dirty="0">
                <a:latin typeface="Georgia" panose="02040502050405020303" pitchFamily="18" charset="0"/>
              </a:rPr>
              <a:t/>
            </a:r>
            <a:br>
              <a:rPr lang="lt-LT" sz="1400" dirty="0">
                <a:latin typeface="Georgia" panose="02040502050405020303"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68607" y="582275"/>
            <a:ext cx="660202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140</a:t>
            </a:fld>
            <a:endParaRPr lang="en-GB" altLang="lt-LT"/>
          </a:p>
        </p:txBody>
      </p:sp>
    </p:spTree>
    <p:extLst>
      <p:ext uri="{BB962C8B-B14F-4D97-AF65-F5344CB8AC3E}">
        <p14:creationId xmlns:p14="http://schemas.microsoft.com/office/powerpoint/2010/main" val="231589186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5049180"/>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Kurklių septynmetės mokyklos moksleiviais ir mokytojais prie savo namo </a:t>
            </a:r>
            <a:r>
              <a:rPr lang="lt-LT" sz="1400" dirty="0" smtClean="0">
                <a:latin typeface="Times New Roman" panose="02020603050405020304" pitchFamily="18" charset="0"/>
                <a:cs typeface="Times New Roman" panose="02020603050405020304" pitchFamily="18" charset="0"/>
              </a:rPr>
              <a:t>Anykščiuose</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t>
            </a:r>
            <a:r>
              <a:rPr lang="lt-LT" sz="1400" dirty="0" err="1" smtClean="0">
                <a:latin typeface="Times New Roman" panose="02020603050405020304" pitchFamily="18" charset="0"/>
                <a:cs typeface="Times New Roman" panose="02020603050405020304" pitchFamily="18" charset="0"/>
              </a:rPr>
              <a:t>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~1952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https://www.limis.lt/paieska/perziura/-/exhibit/preview/74155480?s_id=7NGGdZPGcmJ0gmw3&amp;s_ind=5683&amp;valuable_type=EKSPONATAS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97502" y="512676"/>
            <a:ext cx="3144234"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141</a:t>
            </a:fld>
            <a:endParaRPr lang="en-GB" altLang="lt-LT"/>
          </a:p>
        </p:txBody>
      </p:sp>
    </p:spTree>
    <p:extLst>
      <p:ext uri="{BB962C8B-B14F-4D97-AF65-F5344CB8AC3E}">
        <p14:creationId xmlns:p14="http://schemas.microsoft.com/office/powerpoint/2010/main" val="223099506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3791" y="4833156"/>
            <a:ext cx="8224838" cy="1025525"/>
          </a:xfrm>
        </p:spPr>
        <p:txBody>
          <a:bodyPr/>
          <a:lstStyle/>
          <a:p>
            <a:r>
              <a:rPr lang="lt-LT" sz="1400" dirty="0">
                <a:latin typeface="Times New Roman" panose="02020603050405020304" pitchFamily="18" charset="0"/>
                <a:cs typeface="Times New Roman" panose="02020603050405020304" pitchFamily="18" charset="0"/>
              </a:rPr>
              <a:t>Rašytojas </a:t>
            </a:r>
            <a:r>
              <a:rPr lang="lt-LT" sz="1400" dirty="0" smtClean="0">
                <a:latin typeface="Times New Roman" panose="02020603050405020304" pitchFamily="18" charset="0"/>
                <a:cs typeface="Times New Roman" panose="02020603050405020304" pitchFamily="18" charset="0"/>
              </a:rPr>
              <a:t>A. Žukauskas-Vienuolis su </a:t>
            </a:r>
            <a:r>
              <a:rPr lang="lt-LT" sz="1400" dirty="0">
                <a:latin typeface="Times New Roman" panose="02020603050405020304" pitchFamily="18" charset="0"/>
                <a:cs typeface="Times New Roman" panose="02020603050405020304" pitchFamily="18" charset="0"/>
              </a:rPr>
              <a:t>Anykščių </a:t>
            </a:r>
            <a:r>
              <a:rPr lang="lt-LT" sz="1400" dirty="0" smtClean="0">
                <a:latin typeface="Times New Roman" panose="02020603050405020304" pitchFamily="18" charset="0"/>
                <a:cs typeface="Times New Roman" panose="02020603050405020304" pitchFamily="18" charset="0"/>
              </a:rPr>
              <a:t>gimnazistais. 1946 m. </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https://www.limis.lt/paieska/perziura/-/exhibit/preview/61279777?s_id=fWqytIgY0OibZ6Hf&amp;s_ind=1199&amp;valuable_type=EKSPONATAS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10073" y="476672"/>
            <a:ext cx="662781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142</a:t>
            </a:fld>
            <a:endParaRPr lang="en-GB" altLang="lt-LT"/>
          </a:p>
        </p:txBody>
      </p:sp>
    </p:spTree>
    <p:extLst>
      <p:ext uri="{BB962C8B-B14F-4D97-AF65-F5344CB8AC3E}">
        <p14:creationId xmlns:p14="http://schemas.microsoft.com/office/powerpoint/2010/main" val="815190530"/>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2213" y="4761148"/>
            <a:ext cx="8224838" cy="1313557"/>
          </a:xfrm>
        </p:spPr>
        <p:txBody>
          <a:bodyPr/>
          <a:lstStyle/>
          <a:p>
            <a:r>
              <a:rPr lang="lt-LT" sz="1400" dirty="0">
                <a:latin typeface="Times New Roman" panose="02020603050405020304" pitchFamily="18" charset="0"/>
                <a:cs typeface="Times New Roman" panose="02020603050405020304" pitchFamily="18" charset="0"/>
              </a:rPr>
              <a:t>A. Žukauskas-Vienuolis su Anykščių Jono Biliūno vidurinės mokyklos vienuoliktokais prie A. Baranausko klėtelės</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1957-06-12</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https://www.limis.lt/paieska/perziura/-/exhibit/preview/74145387?s_id=7NGGdZPGcmJ0gmw3&amp;s_ind=5681&amp;valuable_type=EKSPONATAS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10864" y="404664"/>
            <a:ext cx="614753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143</a:t>
            </a:fld>
            <a:endParaRPr lang="en-GB" altLang="lt-LT"/>
          </a:p>
        </p:txBody>
      </p:sp>
    </p:spTree>
    <p:extLst>
      <p:ext uri="{BB962C8B-B14F-4D97-AF65-F5344CB8AC3E}">
        <p14:creationId xmlns:p14="http://schemas.microsoft.com/office/powerpoint/2010/main" val="913103937"/>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2088" y="5041094"/>
            <a:ext cx="8224838" cy="1025525"/>
          </a:xfrm>
        </p:spPr>
        <p:txBody>
          <a:bodyPr/>
          <a:lstStyle/>
          <a:p>
            <a:r>
              <a:rPr lang="lt-LT" sz="1400" dirty="0" smtClean="0">
                <a:latin typeface="Times New Roman" panose="02020603050405020304" pitchFamily="18" charset="0"/>
                <a:cs typeface="Times New Roman" panose="02020603050405020304" pitchFamily="18" charset="0"/>
              </a:rPr>
              <a:t>A. </a:t>
            </a:r>
            <a:r>
              <a:rPr lang="lt-LT" sz="1400" dirty="0">
                <a:latin typeface="Times New Roman" panose="02020603050405020304" pitchFamily="18" charset="0"/>
                <a:cs typeface="Times New Roman" panose="02020603050405020304" pitchFamily="18" charset="0"/>
              </a:rPr>
              <a:t>Žukauskas-Vienuolis su Anykščių moksleiviais geležinkelio </a:t>
            </a:r>
            <a:r>
              <a:rPr lang="lt-LT" sz="1400" dirty="0" smtClean="0">
                <a:latin typeface="Times New Roman" panose="02020603050405020304" pitchFamily="18" charset="0"/>
                <a:cs typeface="Times New Roman" panose="02020603050405020304" pitchFamily="18" charset="0"/>
              </a:rPr>
              <a:t>stotyje</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5 deš. pab</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https://www.limis.lt/paieska/perziura/-/exhibit/preview/80482087?s_id=7NGGdZPGcmJ0gmw3&amp;s_ind=5831&amp;valuable_type=EKSPONATAS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83668" y="620688"/>
            <a:ext cx="6439165"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144</a:t>
            </a:fld>
            <a:endParaRPr lang="en-GB" altLang="lt-LT"/>
          </a:p>
        </p:txBody>
      </p:sp>
    </p:spTree>
    <p:extLst>
      <p:ext uri="{BB962C8B-B14F-4D97-AF65-F5344CB8AC3E}">
        <p14:creationId xmlns:p14="http://schemas.microsoft.com/office/powerpoint/2010/main" val="2451740628"/>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59532" y="5049180"/>
            <a:ext cx="8224838" cy="1025525"/>
          </a:xfrm>
        </p:spPr>
        <p:txBody>
          <a:bodyPr/>
          <a:lstStyle/>
          <a:p>
            <a:r>
              <a:rPr lang="lt-LT" sz="1400" dirty="0">
                <a:latin typeface="Times New Roman" panose="02020603050405020304" pitchFamily="18" charset="0"/>
                <a:cs typeface="Times New Roman" panose="02020603050405020304" pitchFamily="18" charset="0"/>
              </a:rPr>
              <a:t>Rašytojas Antanas Žukauskas-Vienuolis su Anykščių mokytojais iškyloje po Anykščių apylinkes. </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1954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https://www.limis.lt/paieska/perziura/-/exhibit/preview/78729845?s_id=7NGGdZPGcmJ0gmw3&amp;s_ind=5740&amp;valuable_type=EKSPONATAS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15816" y="548680"/>
            <a:ext cx="295335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145</a:t>
            </a:fld>
            <a:endParaRPr lang="en-GB" altLang="lt-LT"/>
          </a:p>
        </p:txBody>
      </p:sp>
    </p:spTree>
    <p:extLst>
      <p:ext uri="{BB962C8B-B14F-4D97-AF65-F5344CB8AC3E}">
        <p14:creationId xmlns:p14="http://schemas.microsoft.com/office/powerpoint/2010/main" val="49415391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41168"/>
            <a:ext cx="8224838" cy="1212217"/>
          </a:xfrm>
        </p:spPr>
        <p:txBody>
          <a:bodyPr/>
          <a:lstStyle/>
          <a:p>
            <a:r>
              <a:rPr lang="lt-LT" sz="1400" dirty="0">
                <a:latin typeface="Times New Roman" panose="02020603050405020304" pitchFamily="18" charset="0"/>
                <a:cs typeface="Times New Roman" panose="02020603050405020304" pitchFamily="18" charset="0"/>
              </a:rPr>
              <a:t>A. Žukauskas-Vienuolis su Vilniaus suaugusiųjų gimnazijos abiturientais ir mokytojais prie A.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1950-06-15</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https://www.limis.lt/paieska/perziura/-/exhibit/preview/78872038?s_id=7NGGdZPGcmJ0gmw3&amp;s_ind=5749&amp;valuable_type=EKSPONATAS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83668" y="607528"/>
            <a:ext cx="616989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146</a:t>
            </a:fld>
            <a:endParaRPr lang="en-GB" altLang="lt-LT"/>
          </a:p>
        </p:txBody>
      </p:sp>
    </p:spTree>
    <p:extLst>
      <p:ext uri="{BB962C8B-B14F-4D97-AF65-F5344CB8AC3E}">
        <p14:creationId xmlns:p14="http://schemas.microsoft.com/office/powerpoint/2010/main" val="101197423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9617" y="4941168"/>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Vilniaus suaugusiųjų gimnazijos abiturientais ir mokytojais ant Vorutos </a:t>
            </a:r>
            <a:r>
              <a:rPr lang="lt-LT" sz="1400" dirty="0" smtClean="0">
                <a:latin typeface="Times New Roman" panose="02020603050405020304" pitchFamily="18" charset="0"/>
                <a:cs typeface="Times New Roman" panose="02020603050405020304" pitchFamily="18" charset="0"/>
              </a:rPr>
              <a:t>piliakalnio.</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1950-06-15</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https://www.limis.lt/paieska/perziura/-/exhibit/preview/78891406?s_id=7NGGdZPGcmJ0gmw3&amp;s_ind=5750&amp;valuable_type=EKSPONATAS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41645" y="512676"/>
            <a:ext cx="582065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147</a:t>
            </a:fld>
            <a:endParaRPr lang="en-GB" altLang="lt-LT"/>
          </a:p>
        </p:txBody>
      </p:sp>
    </p:spTree>
    <p:extLst>
      <p:ext uri="{BB962C8B-B14F-4D97-AF65-F5344CB8AC3E}">
        <p14:creationId xmlns:p14="http://schemas.microsoft.com/office/powerpoint/2010/main" val="311654760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1499" y="5000096"/>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Panevėžio antrosios vidurinės mokyklos septintokais iškyloje.</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1956-07-28</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https://www.limis.lt/paieska/perziura/-/exhibit/preview/79147572?s_id=7NGGdZPGcmJ0gmw3&amp;s_ind=5768&amp;valuable_type=EKSPONATAS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02062" y="548680"/>
            <a:ext cx="656371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148</a:t>
            </a:fld>
            <a:endParaRPr lang="en-GB" altLang="lt-LT"/>
          </a:p>
        </p:txBody>
      </p:sp>
    </p:spTree>
    <p:extLst>
      <p:ext uri="{BB962C8B-B14F-4D97-AF65-F5344CB8AC3E}">
        <p14:creationId xmlns:p14="http://schemas.microsoft.com/office/powerpoint/2010/main" val="372936008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9" y="5018087"/>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Panevėžio septintokais išvykoje po Anykščių </a:t>
            </a:r>
            <a:r>
              <a:rPr lang="lt-LT" sz="1400" dirty="0" smtClean="0">
                <a:latin typeface="Times New Roman" panose="02020603050405020304" pitchFamily="18" charset="0"/>
                <a:cs typeface="Times New Roman" panose="02020603050405020304" pitchFamily="18" charset="0"/>
              </a:rPr>
              <a:t>apylinkes.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a:t>
            </a:r>
            <a:r>
              <a:rPr lang="pt-BR" sz="1400" dirty="0" smtClean="0">
                <a:latin typeface="Times New Roman" panose="02020603050405020304" pitchFamily="18" charset="0"/>
                <a:cs typeface="Times New Roman" panose="02020603050405020304" pitchFamily="18" charset="0"/>
              </a:rPr>
              <a:t>1956-07-28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https://www.limis.lt/paieska/perziura/-/exhibit/preview/79345034?s_id=7NGGdZPGcmJ0gmw3&amp;s_ind=5775&amp;valuable_type=EKSPONATAS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68607" y="574674"/>
            <a:ext cx="660202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149</a:t>
            </a:fld>
            <a:endParaRPr lang="en-GB" altLang="lt-LT"/>
          </a:p>
        </p:txBody>
      </p:sp>
    </p:spTree>
    <p:extLst>
      <p:ext uri="{BB962C8B-B14F-4D97-AF65-F5344CB8AC3E}">
        <p14:creationId xmlns:p14="http://schemas.microsoft.com/office/powerpoint/2010/main" val="3924034784"/>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85184"/>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su Zarasų moksleiviais ir mokytojais ant </a:t>
            </a:r>
            <a:r>
              <a:rPr lang="lt-LT" sz="1400" dirty="0" err="1">
                <a:latin typeface="Times New Roman" panose="02020603050405020304" pitchFamily="18" charset="0"/>
                <a:cs typeface="Times New Roman" panose="02020603050405020304" pitchFamily="18" charset="0"/>
              </a:rPr>
              <a:t>Liudiškių</a:t>
            </a:r>
            <a:r>
              <a:rPr lang="lt-LT" sz="1400" dirty="0">
                <a:latin typeface="Times New Roman" panose="02020603050405020304" pitchFamily="18" charset="0"/>
                <a:cs typeface="Times New Roman" panose="02020603050405020304" pitchFamily="18" charset="0"/>
              </a:rPr>
              <a:t> </a:t>
            </a:r>
            <a:r>
              <a:rPr lang="lt-LT" sz="1400" dirty="0" smtClean="0">
                <a:latin typeface="Times New Roman" panose="02020603050405020304" pitchFamily="18" charset="0"/>
                <a:cs typeface="Times New Roman" panose="02020603050405020304" pitchFamily="18" charset="0"/>
              </a:rPr>
              <a:t>kalvos.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1957-01-23</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https://www.limis.lt/paieska/perziura/-/exhibit/preview/83302080?s_id=7NGGdZPGcmJ0gmw3&amp;s_ind=7397&amp;valuable_type=EKSPONATAS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817326" y="512676"/>
            <a:ext cx="547329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150</a:t>
            </a:fld>
            <a:endParaRPr lang="en-GB" altLang="lt-LT"/>
          </a:p>
        </p:txBody>
      </p:sp>
    </p:spTree>
    <p:extLst>
      <p:ext uri="{BB962C8B-B14F-4D97-AF65-F5344CB8AC3E}">
        <p14:creationId xmlns:p14="http://schemas.microsoft.com/office/powerpoint/2010/main" val="3970568436"/>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48738" y="5121188"/>
            <a:ext cx="8224838" cy="1025525"/>
          </a:xfrm>
        </p:spPr>
        <p:txBody>
          <a:bodyPr/>
          <a:lstStyle/>
          <a:p>
            <a:r>
              <a:rPr lang="lt-LT" sz="1400" dirty="0">
                <a:latin typeface="Times New Roman" panose="02020603050405020304" pitchFamily="18" charset="0"/>
                <a:cs typeface="Times New Roman" panose="02020603050405020304" pitchFamily="18" charset="0"/>
              </a:rPr>
              <a:t>Antanas Žukauskas-Vienuolis su anykštėnais prie Puntuko </a:t>
            </a:r>
            <a:r>
              <a:rPr lang="lt-LT" sz="1400" dirty="0" smtClean="0">
                <a:latin typeface="Times New Roman" panose="02020603050405020304" pitchFamily="18" charset="0"/>
                <a:cs typeface="Times New Roman" panose="02020603050405020304" pitchFamily="18" charset="0"/>
              </a:rPr>
              <a:t>brolio. </a:t>
            </a:r>
            <a:r>
              <a:rPr lang="en-US" sz="1400" dirty="0">
                <a:latin typeface="Times New Roman" panose="02020603050405020304" pitchFamily="18" charset="0"/>
                <a:cs typeface="Times New Roman" panose="02020603050405020304" pitchFamily="18" charset="0"/>
              </a:rPr>
              <a:t>1935 m</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exhibit/preview/1457698?s_id=GLBGA5Co9rupfMiy&amp;s_ind=635&amp;valuable_type=EKSPONATAS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44088" y="641191"/>
            <a:ext cx="6160259" cy="4381485"/>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151</a:t>
            </a:fld>
            <a:endParaRPr lang="en-GB" altLang="lt-LT"/>
          </a:p>
        </p:txBody>
      </p:sp>
    </p:spTree>
    <p:extLst>
      <p:ext uri="{BB962C8B-B14F-4D97-AF65-F5344CB8AC3E}">
        <p14:creationId xmlns:p14="http://schemas.microsoft.com/office/powerpoint/2010/main" val="22173395"/>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4977172"/>
            <a:ext cx="8224838" cy="1025525"/>
          </a:xfrm>
        </p:spPr>
        <p:txBody>
          <a:bodyPr/>
          <a:lstStyle/>
          <a:p>
            <a:r>
              <a:rPr lang="lt-LT" sz="1400" dirty="0">
                <a:latin typeface="Times New Roman" panose="02020603050405020304" pitchFamily="18" charset="0"/>
                <a:cs typeface="Times New Roman" panose="02020603050405020304" pitchFamily="18" charset="0"/>
              </a:rPr>
              <a:t>Anykščių mokytojai prie A. Baranausko </a:t>
            </a:r>
            <a:r>
              <a:rPr lang="lt-LT" sz="1400" dirty="0" smtClean="0">
                <a:latin typeface="Times New Roman" panose="02020603050405020304" pitchFamily="18" charset="0"/>
                <a:cs typeface="Times New Roman" panose="02020603050405020304" pitchFamily="18" charset="0"/>
              </a:rPr>
              <a:t>klėtelės.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~1958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https://www.limis.lt/paieska/perziura/-/exhibit/preview/88946237?s_id=7NGGdZPGcmJ0gmw3&amp;s_ind=7164&amp;valuable_type=EKSPONATAS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72649" y="584684"/>
            <a:ext cx="583065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152</a:t>
            </a:fld>
            <a:endParaRPr lang="en-GB" altLang="lt-LT"/>
          </a:p>
        </p:txBody>
      </p:sp>
    </p:spTree>
    <p:extLst>
      <p:ext uri="{BB962C8B-B14F-4D97-AF65-F5344CB8AC3E}">
        <p14:creationId xmlns:p14="http://schemas.microsoft.com/office/powerpoint/2010/main" val="3284001585"/>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6259" y="5049180"/>
            <a:ext cx="8224838" cy="1025525"/>
          </a:xfrm>
        </p:spPr>
        <p:txBody>
          <a:bodyPr/>
          <a:lstStyle/>
          <a:p>
            <a:r>
              <a:rPr lang="fi-FI" sz="1400" dirty="0">
                <a:latin typeface="Times New Roman" panose="02020603050405020304" pitchFamily="18" charset="0"/>
                <a:cs typeface="Times New Roman" panose="02020603050405020304" pitchFamily="18" charset="0"/>
              </a:rPr>
              <a:t>A. Žukauskas-Vienuolis su Anykščių </a:t>
            </a:r>
            <a:r>
              <a:rPr lang="fi-FI" sz="1400" dirty="0" smtClean="0">
                <a:latin typeface="Times New Roman" panose="02020603050405020304" pitchFamily="18" charset="0"/>
                <a:cs typeface="Times New Roman" panose="02020603050405020304" pitchFamily="18" charset="0"/>
              </a:rPr>
              <a:t>mokytojais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1954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https://www.limis.lt/paieska/perziura/-/exhibit/preview/79993999?s_id=7NGGdZPGcmJ0gmw3&amp;s_ind=5791&amp;valuable_type=EKSPONATAS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143314" y="548680"/>
            <a:ext cx="285261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153</a:t>
            </a:fld>
            <a:endParaRPr lang="en-GB" altLang="lt-LT"/>
          </a:p>
        </p:txBody>
      </p:sp>
    </p:spTree>
    <p:extLst>
      <p:ext uri="{BB962C8B-B14F-4D97-AF65-F5344CB8AC3E}">
        <p14:creationId xmlns:p14="http://schemas.microsoft.com/office/powerpoint/2010/main" val="3305262760"/>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121188"/>
            <a:ext cx="8224838" cy="1025525"/>
          </a:xfrm>
        </p:spPr>
        <p:txBody>
          <a:bodyPr/>
          <a:lstStyle/>
          <a:p>
            <a:r>
              <a:rPr lang="it-IT" sz="1400" dirty="0">
                <a:latin typeface="Times New Roman" panose="02020603050405020304" pitchFamily="18" charset="0"/>
                <a:cs typeface="Times New Roman" panose="02020603050405020304" pitchFamily="18" charset="0"/>
              </a:rPr>
              <a:t>Ekskursantai prie J. Tumo-Vaižganto biusto </a:t>
            </a:r>
            <a:r>
              <a:rPr lang="it-IT" sz="1400" dirty="0" smtClean="0">
                <a:latin typeface="Times New Roman" panose="02020603050405020304" pitchFamily="18" charset="0"/>
                <a:cs typeface="Times New Roman" panose="02020603050405020304" pitchFamily="18" charset="0"/>
              </a:rPr>
              <a:t>Maleišiuose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6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https://www.limis.lt/paieska/perziura/-/exhibit/preview/80236068?s_id=7NGGdZPGcmJ0gmw3&amp;s_ind=5812&amp;valuable_type=EKSPONATAS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37554" y="764534"/>
            <a:ext cx="650084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154</a:t>
            </a:fld>
            <a:endParaRPr lang="en-GB" altLang="lt-LT"/>
          </a:p>
        </p:txBody>
      </p:sp>
    </p:spTree>
    <p:extLst>
      <p:ext uri="{BB962C8B-B14F-4D97-AF65-F5344CB8AC3E}">
        <p14:creationId xmlns:p14="http://schemas.microsoft.com/office/powerpoint/2010/main" val="3659088913"/>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9" y="5121188"/>
            <a:ext cx="8224838" cy="1025525"/>
          </a:xfrm>
        </p:spPr>
        <p:txBody>
          <a:bodyPr/>
          <a:lstStyle/>
          <a:p>
            <a:r>
              <a:rPr lang="lt-LT" sz="1400" dirty="0">
                <a:latin typeface="Times New Roman" panose="02020603050405020304" pitchFamily="18" charset="0"/>
                <a:cs typeface="Times New Roman" panose="02020603050405020304" pitchFamily="18" charset="0"/>
              </a:rPr>
              <a:t>Mokytoja </a:t>
            </a:r>
            <a:r>
              <a:rPr lang="lt-LT" sz="1400" dirty="0" smtClean="0">
                <a:latin typeface="Times New Roman" panose="02020603050405020304" pitchFamily="18" charset="0"/>
                <a:cs typeface="Times New Roman" panose="02020603050405020304" pitchFamily="18" charset="0"/>
              </a:rPr>
              <a:t>O. </a:t>
            </a:r>
            <a:r>
              <a:rPr lang="lt-LT" sz="1400" dirty="0" err="1" smtClean="0">
                <a:latin typeface="Times New Roman" panose="02020603050405020304" pitchFamily="18" charset="0"/>
                <a:cs typeface="Times New Roman" panose="02020603050405020304" pitchFamily="18" charset="0"/>
              </a:rPr>
              <a:t>Gikytė-Šakėnienė</a:t>
            </a: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(stovi centre) su Anykščių J. Biliūno vidurinės mokyklos </a:t>
            </a:r>
            <a:r>
              <a:rPr lang="lt-LT" sz="1400" dirty="0" smtClean="0">
                <a:latin typeface="Times New Roman" panose="02020603050405020304" pitchFamily="18" charset="0"/>
                <a:cs typeface="Times New Roman" panose="02020603050405020304" pitchFamily="18" charset="0"/>
              </a:rPr>
              <a:t>mokiniais </a:t>
            </a:r>
            <a:r>
              <a:rPr lang="lt-LT" sz="1400" dirty="0" err="1">
                <a:latin typeface="Times New Roman" panose="02020603050405020304" pitchFamily="18" charset="0"/>
                <a:cs typeface="Times New Roman" panose="02020603050405020304" pitchFamily="18" charset="0"/>
              </a:rPr>
              <a:t>Griežionėlėse</a:t>
            </a:r>
            <a:r>
              <a:rPr lang="lt-LT" sz="1400" dirty="0">
                <a:latin typeface="Times New Roman" panose="02020603050405020304" pitchFamily="18" charset="0"/>
                <a:cs typeface="Times New Roman" panose="02020603050405020304" pitchFamily="18" charset="0"/>
              </a:rPr>
              <a:t> (Anykščių r</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~1960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https://www.limis.lt/paieska/perziura/-/exhibit/preview/89063954?s_id=7NGGdZPGcmJ0gmw3&amp;s_ind=7174&amp;valuable_type=EKSPONATAS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47130" y="548680"/>
            <a:ext cx="324497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155</a:t>
            </a:fld>
            <a:endParaRPr lang="en-GB" altLang="lt-LT"/>
          </a:p>
        </p:txBody>
      </p:sp>
    </p:spTree>
    <p:extLst>
      <p:ext uri="{BB962C8B-B14F-4D97-AF65-F5344CB8AC3E}">
        <p14:creationId xmlns:p14="http://schemas.microsoft.com/office/powerpoint/2010/main" val="4275121158"/>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013176"/>
            <a:ext cx="8224838" cy="1025525"/>
          </a:xfrm>
        </p:spPr>
        <p:txBody>
          <a:bodyPr/>
          <a:lstStyle/>
          <a:p>
            <a:r>
              <a:rPr lang="lt-LT" sz="1400" dirty="0">
                <a:latin typeface="Times New Roman" panose="02020603050405020304" pitchFamily="18" charset="0"/>
                <a:cs typeface="Times New Roman" panose="02020603050405020304" pitchFamily="18" charset="0"/>
              </a:rPr>
              <a:t>Mokytoja </a:t>
            </a:r>
            <a:r>
              <a:rPr lang="lt-LT" sz="1400" dirty="0" smtClean="0">
                <a:latin typeface="Times New Roman" panose="02020603050405020304" pitchFamily="18" charset="0"/>
                <a:cs typeface="Times New Roman" panose="02020603050405020304" pitchFamily="18" charset="0"/>
              </a:rPr>
              <a:t>O. </a:t>
            </a:r>
            <a:r>
              <a:rPr lang="lt-LT" sz="1400" dirty="0" err="1">
                <a:latin typeface="Times New Roman" panose="02020603050405020304" pitchFamily="18" charset="0"/>
                <a:cs typeface="Times New Roman" panose="02020603050405020304" pitchFamily="18" charset="0"/>
              </a:rPr>
              <a:t>Gikytė-Šakėnienė</a:t>
            </a:r>
            <a:r>
              <a:rPr lang="lt-LT" sz="1400" dirty="0">
                <a:latin typeface="Times New Roman" panose="02020603050405020304" pitchFamily="18" charset="0"/>
                <a:cs typeface="Times New Roman" panose="02020603050405020304" pitchFamily="18" charset="0"/>
              </a:rPr>
              <a:t> su Anykščių J. Biliūno vidurinės mokyklos moksleiviais rašytojo Jono Biliūno tėviškėje </a:t>
            </a:r>
            <a:r>
              <a:rPr lang="lt-LT" sz="1400" dirty="0" err="1" smtClean="0">
                <a:latin typeface="Times New Roman" panose="02020603050405020304" pitchFamily="18" charset="0"/>
                <a:cs typeface="Times New Roman" panose="02020603050405020304" pitchFamily="18" charset="0"/>
              </a:rPr>
              <a:t>Niūronyse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~1960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https://www.limis.lt/paieska/perziura/-/exhibit/preview/89111395?s_id=7NGGdZPGcmJ0gmw3&amp;s_ind=7179&amp;valuable_type=EKSPONATAS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31640" y="564852"/>
            <a:ext cx="6319255"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156</a:t>
            </a:fld>
            <a:endParaRPr lang="en-GB" altLang="lt-LT"/>
          </a:p>
        </p:txBody>
      </p:sp>
    </p:spTree>
    <p:extLst>
      <p:ext uri="{BB962C8B-B14F-4D97-AF65-F5344CB8AC3E}">
        <p14:creationId xmlns:p14="http://schemas.microsoft.com/office/powerpoint/2010/main" val="3361118148"/>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869160"/>
            <a:ext cx="8327268" cy="1025525"/>
          </a:xfrm>
        </p:spPr>
        <p:txBody>
          <a:bodyPr/>
          <a:lstStyle/>
          <a:p>
            <a:r>
              <a:rPr lang="lt-LT" sz="1400" dirty="0">
                <a:latin typeface="Times New Roman" panose="02020603050405020304" pitchFamily="18" charset="0"/>
                <a:cs typeface="Times New Roman" panose="02020603050405020304" pitchFamily="18" charset="0"/>
              </a:rPr>
              <a:t>Anykščių antrosios vidurinės mokyklos mokiniai prie rašytojo A. Vienuolio </a:t>
            </a:r>
            <a:r>
              <a:rPr lang="lt-LT" sz="1400" dirty="0" smtClean="0">
                <a:latin typeface="Times New Roman" panose="02020603050405020304" pitchFamily="18" charset="0"/>
                <a:cs typeface="Times New Roman" panose="02020603050405020304" pitchFamily="18" charset="0"/>
              </a:rPr>
              <a:t>kapo jo </a:t>
            </a:r>
            <a:r>
              <a:rPr lang="lt-LT" sz="1400" dirty="0">
                <a:latin typeface="Times New Roman" panose="02020603050405020304" pitchFamily="18" charset="0"/>
                <a:cs typeface="Times New Roman" panose="02020603050405020304" pitchFamily="18" charset="0"/>
              </a:rPr>
              <a:t>sodyboje Anykščiuose. </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R. </a:t>
            </a:r>
            <a:r>
              <a:rPr lang="lt-LT" sz="1400" dirty="0">
                <a:latin typeface="Times New Roman" panose="02020603050405020304" pitchFamily="18" charset="0"/>
                <a:cs typeface="Times New Roman" panose="02020603050405020304" pitchFamily="18" charset="0"/>
              </a:rPr>
              <a:t>Žilytė skaito ištrauką iš </a:t>
            </a:r>
            <a:r>
              <a:rPr lang="lt-LT" sz="1400" dirty="0" smtClean="0">
                <a:latin typeface="Times New Roman" panose="02020603050405020304" pitchFamily="18" charset="0"/>
                <a:cs typeface="Times New Roman" panose="02020603050405020304" pitchFamily="18" charset="0"/>
              </a:rPr>
              <a:t>O. </a:t>
            </a:r>
            <a:r>
              <a:rPr lang="lt-LT" sz="1400" dirty="0" err="1" smtClean="0">
                <a:latin typeface="Times New Roman" panose="02020603050405020304" pitchFamily="18" charset="0"/>
                <a:cs typeface="Times New Roman" panose="02020603050405020304" pitchFamily="18" charset="0"/>
              </a:rPr>
              <a:t>Sedelskytės</a:t>
            </a: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knygutės „</a:t>
            </a:r>
            <a:r>
              <a:rPr lang="lt-LT" sz="1400" dirty="0" err="1">
                <a:latin typeface="Times New Roman" panose="02020603050405020304" pitchFamily="18" charset="0"/>
                <a:cs typeface="Times New Roman" panose="02020603050405020304" pitchFamily="18" charset="0"/>
              </a:rPr>
              <a:t>Užuožerių</a:t>
            </a:r>
            <a:r>
              <a:rPr lang="lt-LT" sz="1400" dirty="0">
                <a:latin typeface="Times New Roman" panose="02020603050405020304" pitchFamily="18" charset="0"/>
                <a:cs typeface="Times New Roman" panose="02020603050405020304" pitchFamily="18" charset="0"/>
              </a:rPr>
              <a:t> Antanukas“ (1967</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a:t>
            </a:r>
            <a:r>
              <a:rPr lang="lt-LT" sz="1400" dirty="0" smtClean="0">
                <a:latin typeface="Times New Roman" panose="02020603050405020304" pitchFamily="18" charset="0"/>
                <a:cs typeface="Times New Roman" panose="02020603050405020304" pitchFamily="18" charset="0"/>
              </a:rPr>
              <a:t>s. </a:t>
            </a:r>
            <a:r>
              <a:rPr lang="pt-BR" sz="1400" dirty="0" smtClean="0">
                <a:latin typeface="Times New Roman" panose="02020603050405020304" pitchFamily="18" charset="0"/>
                <a:cs typeface="Times New Roman" panose="02020603050405020304" pitchFamily="18" charset="0"/>
              </a:rPr>
              <a:t>1979-11-01</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https://www.limis.lt/paieska/perziura/-/exhibit/preview/150129438?s_id=7NGGdZPGcmJ0gmw3&amp;s_ind=3727&amp;valuable_type=EKSPONATAS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79317" y="476672"/>
            <a:ext cx="658920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157</a:t>
            </a:fld>
            <a:endParaRPr lang="en-GB" altLang="lt-LT"/>
          </a:p>
        </p:txBody>
      </p:sp>
    </p:spTree>
    <p:extLst>
      <p:ext uri="{BB962C8B-B14F-4D97-AF65-F5344CB8AC3E}">
        <p14:creationId xmlns:p14="http://schemas.microsoft.com/office/powerpoint/2010/main" val="2295780209"/>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82569" y="4905164"/>
            <a:ext cx="8224838" cy="1025525"/>
          </a:xfrm>
        </p:spPr>
        <p:txBody>
          <a:bodyPr/>
          <a:lstStyle/>
          <a:p>
            <a:r>
              <a:rPr lang="lt-LT" sz="1400" dirty="0" err="1" smtClean="0">
                <a:latin typeface="Times New Roman" panose="02020603050405020304" pitchFamily="18" charset="0"/>
                <a:cs typeface="Times New Roman" panose="02020603050405020304" pitchFamily="18" charset="0"/>
              </a:rPr>
              <a:t>Vaičiuliškių</a:t>
            </a:r>
            <a:r>
              <a:rPr lang="lt-LT" sz="1400" dirty="0" smtClean="0">
                <a:latin typeface="Times New Roman" panose="02020603050405020304" pitchFamily="18" charset="0"/>
                <a:cs typeface="Times New Roman" panose="02020603050405020304" pitchFamily="18" charset="0"/>
              </a:rPr>
              <a:t> k. (Anykščių r.) </a:t>
            </a:r>
            <a:r>
              <a:rPr lang="lt-LT" sz="1400" dirty="0">
                <a:latin typeface="Times New Roman" panose="02020603050405020304" pitchFamily="18" charset="0"/>
                <a:cs typeface="Times New Roman" panose="02020603050405020304" pitchFamily="18" charset="0"/>
              </a:rPr>
              <a:t>pradžios mokyklos mokiniai ir mokytojai žaidžia kieme.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Nežinomas </a:t>
            </a:r>
            <a:r>
              <a:rPr lang="lt-LT" sz="1400" dirty="0" smtClean="0">
                <a:latin typeface="Times New Roman" panose="02020603050405020304" pitchFamily="18" charset="0"/>
                <a:cs typeface="Times New Roman" panose="02020603050405020304" pitchFamily="18" charset="0"/>
              </a:rPr>
              <a:t>fotografas. ~</a:t>
            </a:r>
            <a:r>
              <a:rPr lang="lt-LT" sz="1400" dirty="0">
                <a:latin typeface="Times New Roman" panose="02020603050405020304" pitchFamily="18" charset="0"/>
                <a:cs typeface="Times New Roman" panose="02020603050405020304" pitchFamily="18" charset="0"/>
              </a:rPr>
              <a:t>1928–1929 m.</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https://www.limis.lt/paieska/perziura/-/exhibit/preview/14300927?s_id=7NGGdZPGcmJ0gmw3&amp;s_ind=4256&amp;valuable_type=EKSPONATAS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86279" y="526623"/>
            <a:ext cx="636667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158</a:t>
            </a:fld>
            <a:endParaRPr lang="en-GB" altLang="lt-LT"/>
          </a:p>
        </p:txBody>
      </p:sp>
    </p:spTree>
    <p:extLst>
      <p:ext uri="{BB962C8B-B14F-4D97-AF65-F5344CB8AC3E}">
        <p14:creationId xmlns:p14="http://schemas.microsoft.com/office/powerpoint/2010/main" val="3840930035"/>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002599"/>
            <a:ext cx="8224838" cy="1025525"/>
          </a:xfrm>
        </p:spPr>
        <p:txBody>
          <a:bodyPr/>
          <a:lstStyle/>
          <a:p>
            <a:r>
              <a:rPr lang="lt-LT" sz="1400" dirty="0">
                <a:latin typeface="Times New Roman" panose="02020603050405020304" pitchFamily="18" charset="0"/>
                <a:cs typeface="Times New Roman" panose="02020603050405020304" pitchFamily="18" charset="0"/>
              </a:rPr>
              <a:t>Anykščių vidurinės mokyklos skautės prie </a:t>
            </a:r>
            <a:r>
              <a:rPr lang="lt-LT" sz="1400" dirty="0" err="1" smtClean="0">
                <a:latin typeface="Times New Roman" panose="02020603050405020304" pitchFamily="18" charset="0"/>
                <a:cs typeface="Times New Roman" panose="02020603050405020304" pitchFamily="18" charset="0"/>
              </a:rPr>
              <a:t>Anykštos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1930 m</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https://www.limis.lt/paieska/perziura/-/exhibit/preview/15275910?s_id=7NGGdZPGcmJ0gmw3&amp;s_ind=4265&amp;valuable_type=EKSPONATAS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11225" y="584684"/>
            <a:ext cx="652584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159</a:t>
            </a:fld>
            <a:endParaRPr lang="en-GB" altLang="lt-LT"/>
          </a:p>
        </p:txBody>
      </p:sp>
    </p:spTree>
    <p:extLst>
      <p:ext uri="{BB962C8B-B14F-4D97-AF65-F5344CB8AC3E}">
        <p14:creationId xmlns:p14="http://schemas.microsoft.com/office/powerpoint/2010/main" val="4012533461"/>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4969086"/>
            <a:ext cx="8224838" cy="1025525"/>
          </a:xfrm>
        </p:spPr>
        <p:txBody>
          <a:bodyPr/>
          <a:lstStyle/>
          <a:p>
            <a:r>
              <a:rPr lang="lt-LT" sz="1400" dirty="0">
                <a:latin typeface="Times New Roman" panose="02020603050405020304" pitchFamily="18" charset="0"/>
                <a:cs typeface="Times New Roman" panose="02020603050405020304" pitchFamily="18" charset="0"/>
              </a:rPr>
              <a:t>Anykščių vienuolyno pradžios mokyklos mokinių vaidinimas Bronės Buivydaitės „Mėlynas drugelis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1939-04-18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https://www.limis.lt/paieska/perziura/-/exhibit/preview/12405420?s_id=7NGGdZPGcmJ0gmw3&amp;s_ind=3980&amp;valuable_type=EKSPONATAS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148813" y="476672"/>
            <a:ext cx="684161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160</a:t>
            </a:fld>
            <a:endParaRPr lang="en-GB" altLang="lt-LT"/>
          </a:p>
        </p:txBody>
      </p:sp>
    </p:spTree>
    <p:extLst>
      <p:ext uri="{BB962C8B-B14F-4D97-AF65-F5344CB8AC3E}">
        <p14:creationId xmlns:p14="http://schemas.microsoft.com/office/powerpoint/2010/main" val="199285761"/>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2443" y="4941168"/>
            <a:ext cx="8224838" cy="1241549"/>
          </a:xfrm>
        </p:spPr>
        <p:txBody>
          <a:bodyPr/>
          <a:lstStyle/>
          <a:p>
            <a:r>
              <a:rPr lang="lt-LT" sz="1400" dirty="0">
                <a:latin typeface="Times New Roman" panose="02020603050405020304" pitchFamily="18" charset="0"/>
                <a:cs typeface="Times New Roman" panose="02020603050405020304" pitchFamily="18" charset="0"/>
              </a:rPr>
              <a:t>Anykščių pradžios mokyklos mokinių spektaklis „Pasaka</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1935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exhibit/preview/8700941?s_id=7NGGdZPGcmJ0gmw3&amp;s_ind=4324&amp;valuable_type=EKSPONATAS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092405" y="573039"/>
            <a:ext cx="671968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161</a:t>
            </a:fld>
            <a:endParaRPr lang="en-GB" altLang="lt-LT"/>
          </a:p>
        </p:txBody>
      </p:sp>
    </p:spTree>
    <p:extLst>
      <p:ext uri="{BB962C8B-B14F-4D97-AF65-F5344CB8AC3E}">
        <p14:creationId xmlns:p14="http://schemas.microsoft.com/office/powerpoint/2010/main" val="1509065682"/>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6030" y="4869160"/>
            <a:ext cx="8224838" cy="1025525"/>
          </a:xfrm>
        </p:spPr>
        <p:txBody>
          <a:bodyPr/>
          <a:lstStyle/>
          <a:p>
            <a:r>
              <a:rPr lang="lt-LT" sz="1400" dirty="0">
                <a:latin typeface="Times New Roman" panose="02020603050405020304" pitchFamily="18" charset="0"/>
                <a:cs typeface="Times New Roman" panose="02020603050405020304" pitchFamily="18" charset="0"/>
              </a:rPr>
              <a:t>Anykščių progimnazijos moksleivių spektaklis „Dvylika brolių, juodvarniais lakstančių“(S. Čiurlionienė-Kymantaitė</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1937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https://www.limis.lt/paieska/perziura/-/exhibit/preview/8499752?s_id=7NGGdZPGcmJ0gmw3&amp;s_ind=4320&amp;valuable_type=EKSPONATAS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331640" y="492844"/>
            <a:ext cx="629580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162</a:t>
            </a:fld>
            <a:endParaRPr lang="en-GB" altLang="lt-LT"/>
          </a:p>
        </p:txBody>
      </p:sp>
    </p:spTree>
    <p:extLst>
      <p:ext uri="{BB962C8B-B14F-4D97-AF65-F5344CB8AC3E}">
        <p14:creationId xmlns:p14="http://schemas.microsoft.com/office/powerpoint/2010/main" val="4066645790"/>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05164"/>
            <a:ext cx="8224838" cy="1025525"/>
          </a:xfrm>
        </p:spPr>
        <p:txBody>
          <a:bodyPr/>
          <a:lstStyle/>
          <a:p>
            <a:r>
              <a:rPr lang="lt-LT" sz="1400" dirty="0">
                <a:latin typeface="Times New Roman" panose="02020603050405020304" pitchFamily="18" charset="0"/>
                <a:cs typeface="Times New Roman" panose="02020603050405020304" pitchFamily="18" charset="0"/>
              </a:rPr>
              <a:t>Anykščių vidurinės mokyklos moksleivių spektaklis „Paskendęs varpas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1935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https://www.limis.lt/paieska/perziura/-/exhibit/preview/8493975?s_id=7NGGdZPGcmJ0gmw3&amp;s_ind=4318&amp;valuable_type=EKSPONATAS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44235" y="584684"/>
            <a:ext cx="661489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163</a:t>
            </a:fld>
            <a:endParaRPr lang="en-GB" altLang="lt-LT"/>
          </a:p>
        </p:txBody>
      </p:sp>
    </p:spTree>
    <p:extLst>
      <p:ext uri="{BB962C8B-B14F-4D97-AF65-F5344CB8AC3E}">
        <p14:creationId xmlns:p14="http://schemas.microsoft.com/office/powerpoint/2010/main" val="2075512864"/>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05204" y="4941168"/>
            <a:ext cx="8229600" cy="1143000"/>
          </a:xfrm>
        </p:spPr>
        <p:txBody>
          <a:bodyPr/>
          <a:lstStyle/>
          <a:p>
            <a:r>
              <a:rPr lang="lt-LT" sz="1400" dirty="0">
                <a:latin typeface="Times New Roman" panose="02020603050405020304" pitchFamily="18" charset="0"/>
                <a:cs typeface="Times New Roman" panose="02020603050405020304" pitchFamily="18" charset="0"/>
              </a:rPr>
              <a:t>Ekskursijų, 1951 m. sausio 1 d. – lapkričio 30 d. aplankiusių A. Baranausko muziejų, sąrašas, sudarytas A. Žukausko.</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https://www.limis.lt/paieska/perziura/-/exhibit/preview/186202978?s_id=v2KXkdy54j4IBOJZ&amp;s_ind=9983&amp;valuable_type=EKSPONATAS</a:t>
            </a:r>
            <a:endParaRPr lang="en-US" sz="1400" dirty="0">
              <a:latin typeface="Times New Roman" panose="02020603050405020304" pitchFamily="18" charset="0"/>
              <a:cs typeface="Times New Roman" panose="02020603050405020304" pitchFamily="18" charset="0"/>
            </a:endParaRPr>
          </a:p>
        </p:txBody>
      </p:sp>
      <p:pic>
        <p:nvPicPr>
          <p:cNvPr id="11" name="Turinio vietos rezervavimo ženklas 10"/>
          <p:cNvPicPr>
            <a:picLocks noGrp="1" noChangeAspect="1"/>
          </p:cNvPicPr>
          <p:nvPr>
            <p:ph sz="half" idx="2"/>
          </p:nvPr>
        </p:nvPicPr>
        <p:blipFill>
          <a:blip r:embed="rId3"/>
          <a:stretch>
            <a:fillRect/>
          </a:stretch>
        </p:blipFill>
        <p:spPr>
          <a:xfrm>
            <a:off x="490133" y="761936"/>
            <a:ext cx="2691814" cy="3951288"/>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164</a:t>
            </a:fld>
            <a:endParaRPr lang="en-GB" altLang="lt-LT"/>
          </a:p>
        </p:txBody>
      </p:sp>
      <p:pic>
        <p:nvPicPr>
          <p:cNvPr id="17" name="Turinio vietos rezervavimo ženklas 16"/>
          <p:cNvPicPr>
            <a:picLocks noGrp="1" noChangeAspect="1"/>
          </p:cNvPicPr>
          <p:nvPr>
            <p:ph sz="quarter" idx="4"/>
          </p:nvPr>
        </p:nvPicPr>
        <p:blipFill>
          <a:blip r:embed="rId4"/>
          <a:stretch>
            <a:fillRect/>
          </a:stretch>
        </p:blipFill>
        <p:spPr>
          <a:xfrm>
            <a:off x="6058061" y="755088"/>
            <a:ext cx="2696753" cy="3951287"/>
          </a:xfrm>
          <a:prstGeom prst="rect">
            <a:avLst/>
          </a:prstGeom>
        </p:spPr>
      </p:pic>
      <p:pic>
        <p:nvPicPr>
          <p:cNvPr id="20" name="Paveikslėlis 19"/>
          <p:cNvPicPr>
            <a:picLocks noChangeAspect="1"/>
          </p:cNvPicPr>
          <p:nvPr/>
        </p:nvPicPr>
        <p:blipFill>
          <a:blip r:embed="rId5"/>
          <a:stretch>
            <a:fillRect/>
          </a:stretch>
        </p:blipFill>
        <p:spPr>
          <a:xfrm>
            <a:off x="3266439" y="755088"/>
            <a:ext cx="2707130" cy="3973768"/>
          </a:xfrm>
          <a:prstGeom prst="rect">
            <a:avLst/>
          </a:prstGeom>
        </p:spPr>
      </p:pic>
    </p:spTree>
    <p:extLst>
      <p:ext uri="{BB962C8B-B14F-4D97-AF65-F5344CB8AC3E}">
        <p14:creationId xmlns:p14="http://schemas.microsoft.com/office/powerpoint/2010/main" val="3844921877"/>
      </p:ext>
    </p:extLst>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102225"/>
            <a:ext cx="8327268" cy="1143000"/>
          </a:xfrm>
        </p:spPr>
        <p:txBody>
          <a:bodyPr/>
          <a:lstStyle/>
          <a:p>
            <a:r>
              <a:rPr lang="lt-LT" sz="1400" dirty="0">
                <a:latin typeface="Times New Roman" panose="02020603050405020304" pitchFamily="18" charset="0"/>
                <a:cs typeface="Times New Roman" panose="02020603050405020304" pitchFamily="18" charset="0"/>
              </a:rPr>
              <a:t>Anykščių vidurinės mokyklos literatų padėka A. Žukauskui-Vienuoliui.</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1951-06-17</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https://www.limis.lt/paieska/perziura/-/exhibit/preview/171387358?s_id=7NGGdZPGcmJ0gmw3&amp;s_ind=5347&amp;valuable_type=EKSPONATAS</a:t>
            </a:r>
            <a:endParaRPr lang="en-US" sz="1400" dirty="0">
              <a:latin typeface="Times New Roman" panose="02020603050405020304" pitchFamily="18" charset="0"/>
              <a:cs typeface="Times New Roman" panose="02020603050405020304" pitchFamily="18" charset="0"/>
            </a:endParaRPr>
          </a:p>
        </p:txBody>
      </p:sp>
      <p:pic>
        <p:nvPicPr>
          <p:cNvPr id="9" name="Turinio vietos rezervavimo ženklas 8"/>
          <p:cNvPicPr>
            <a:picLocks noGrp="1" noChangeAspect="1"/>
          </p:cNvPicPr>
          <p:nvPr>
            <p:ph sz="half" idx="2"/>
          </p:nvPr>
        </p:nvPicPr>
        <p:blipFill>
          <a:blip r:embed="rId3"/>
          <a:stretch>
            <a:fillRect/>
          </a:stretch>
        </p:blipFill>
        <p:spPr>
          <a:xfrm>
            <a:off x="1007604" y="559167"/>
            <a:ext cx="3600372" cy="4543057"/>
          </a:xfrm>
          <a:prstGeom prst="rect">
            <a:avLst/>
          </a:prstGeom>
        </p:spPr>
      </p:pic>
      <p:pic>
        <p:nvPicPr>
          <p:cNvPr id="8" name="Turinio vietos rezervavimo ženklas 7"/>
          <p:cNvPicPr>
            <a:picLocks noGrp="1" noChangeAspect="1"/>
          </p:cNvPicPr>
          <p:nvPr>
            <p:ph sz="quarter" idx="4"/>
          </p:nvPr>
        </p:nvPicPr>
        <p:blipFill>
          <a:blip r:embed="rId4"/>
          <a:stretch>
            <a:fillRect/>
          </a:stretch>
        </p:blipFill>
        <p:spPr>
          <a:xfrm>
            <a:off x="4793730" y="559167"/>
            <a:ext cx="3594694" cy="4543058"/>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165</a:t>
            </a:fld>
            <a:endParaRPr lang="en-GB" altLang="lt-LT"/>
          </a:p>
        </p:txBody>
      </p:sp>
    </p:spTree>
    <p:extLst>
      <p:ext uri="{BB962C8B-B14F-4D97-AF65-F5344CB8AC3E}">
        <p14:creationId xmlns:p14="http://schemas.microsoft.com/office/powerpoint/2010/main" val="1776059883"/>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4905164"/>
            <a:ext cx="8316924" cy="1143000"/>
          </a:xfrm>
        </p:spPr>
        <p:txBody>
          <a:bodyPr/>
          <a:lstStyle/>
          <a:p>
            <a:r>
              <a:rPr lang="lt-LT" sz="1400" dirty="0">
                <a:latin typeface="Times New Roman" panose="02020603050405020304" pitchFamily="18" charset="0"/>
                <a:cs typeface="Times New Roman" panose="02020603050405020304" pitchFamily="18" charset="0"/>
              </a:rPr>
              <a:t>Anykščių vidurinės mokyklos literatų būrelio sveikinimas rašytojui </a:t>
            </a:r>
            <a:r>
              <a:rPr lang="lt-LT" sz="1400" dirty="0" err="1" smtClean="0">
                <a:latin typeface="Times New Roman" panose="02020603050405020304" pitchFamily="18" charset="0"/>
                <a:cs typeface="Times New Roman" panose="02020603050405020304" pitchFamily="18" charset="0"/>
              </a:rPr>
              <a:t>A.Žukauskui</a:t>
            </a:r>
            <a:r>
              <a:rPr lang="lt-LT" sz="1400" dirty="0" smtClean="0">
                <a:latin typeface="Times New Roman" panose="02020603050405020304" pitchFamily="18" charset="0"/>
                <a:cs typeface="Times New Roman" panose="02020603050405020304" pitchFamily="18" charset="0"/>
              </a:rPr>
              <a:t>-Vienuoliui </a:t>
            </a:r>
            <a:r>
              <a:rPr lang="lt-LT" sz="1400" dirty="0">
                <a:latin typeface="Times New Roman" panose="02020603050405020304" pitchFamily="18" charset="0"/>
                <a:cs typeface="Times New Roman" panose="02020603050405020304" pitchFamily="18" charset="0"/>
              </a:rPr>
              <a:t>vardo dienos proga</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rPr>
              <a:t>1950-06-13</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https://www.limis.lt/paieska/perziura/-/exhibit/preview/180392016?s_id=7NGGdZPGcmJ0gmw3&amp;s_ind=5358&amp;valuable_type=EKSPONATAS</a:t>
            </a:r>
            <a:endParaRPr lang="en-US" sz="1400" dirty="0">
              <a:latin typeface="Times New Roman" panose="02020603050405020304" pitchFamily="18" charset="0"/>
              <a:cs typeface="Times New Roman" panose="02020603050405020304" pitchFamily="18" charset="0"/>
            </a:endParaRPr>
          </a:p>
        </p:txBody>
      </p:sp>
      <p:pic>
        <p:nvPicPr>
          <p:cNvPr id="8" name="Turinio vietos rezervavimo ženklas 7"/>
          <p:cNvPicPr>
            <a:picLocks noGrp="1" noChangeAspect="1"/>
          </p:cNvPicPr>
          <p:nvPr>
            <p:ph sz="half" idx="2"/>
          </p:nvPr>
        </p:nvPicPr>
        <p:blipFill>
          <a:blip r:embed="rId3"/>
          <a:stretch>
            <a:fillRect/>
          </a:stretch>
        </p:blipFill>
        <p:spPr>
          <a:xfrm>
            <a:off x="1295636" y="554946"/>
            <a:ext cx="3168352" cy="4355123"/>
          </a:xfrm>
          <a:prstGeom prst="rect">
            <a:avLst/>
          </a:prstGeom>
        </p:spPr>
      </p:pic>
      <p:pic>
        <p:nvPicPr>
          <p:cNvPr id="9" name="Turinio vietos rezervavimo ženklas 8"/>
          <p:cNvPicPr>
            <a:picLocks noGrp="1" noChangeAspect="1"/>
          </p:cNvPicPr>
          <p:nvPr>
            <p:ph sz="quarter" idx="4"/>
          </p:nvPr>
        </p:nvPicPr>
        <p:blipFill>
          <a:blip r:embed="rId4"/>
          <a:stretch>
            <a:fillRect/>
          </a:stretch>
        </p:blipFill>
        <p:spPr>
          <a:xfrm>
            <a:off x="5222599" y="553601"/>
            <a:ext cx="3024336" cy="4351563"/>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166</a:t>
            </a:fld>
            <a:endParaRPr lang="en-GB" altLang="lt-LT"/>
          </a:p>
        </p:txBody>
      </p:sp>
    </p:spTree>
    <p:extLst>
      <p:ext uri="{BB962C8B-B14F-4D97-AF65-F5344CB8AC3E}">
        <p14:creationId xmlns:p14="http://schemas.microsoft.com/office/powerpoint/2010/main" val="1453012285"/>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4941168"/>
            <a:ext cx="8316924" cy="1143000"/>
          </a:xfrm>
        </p:spPr>
        <p:txBody>
          <a:bodyPr/>
          <a:lstStyle/>
          <a:p>
            <a:r>
              <a:rPr lang="lt-LT" sz="1400" dirty="0">
                <a:latin typeface="Times New Roman" panose="02020603050405020304" pitchFamily="18" charset="0"/>
                <a:cs typeface="Times New Roman" panose="02020603050405020304" pitchFamily="18" charset="0"/>
              </a:rPr>
              <a:t>Utenos vidurinės mokyklos Nr. 2 mokinių sveikinimas A. </a:t>
            </a:r>
            <a:r>
              <a:rPr lang="lt-LT" sz="1400" dirty="0" smtClean="0">
                <a:latin typeface="Times New Roman" panose="02020603050405020304" pitchFamily="18" charset="0"/>
                <a:cs typeface="Times New Roman" panose="02020603050405020304" pitchFamily="18" charset="0"/>
              </a:rPr>
              <a:t>Žukauskui-Vienuoliui.</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rPr>
              <a:t>1954-06-09</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https://www.limis.lt/paieska/perziura/-/exhibit/preview/180420276?s_id=7NGGdZPGcmJ0gmw3&amp;s_ind=5359&amp;valuable_type=EKSPONATAS</a:t>
            </a:r>
            <a:endParaRPr lang="en-US" sz="1400" dirty="0">
              <a:latin typeface="Times New Roman" panose="02020603050405020304" pitchFamily="18" charset="0"/>
              <a:cs typeface="Times New Roman" panose="02020603050405020304" pitchFamily="18" charset="0"/>
            </a:endParaRPr>
          </a:p>
        </p:txBody>
      </p:sp>
      <p:pic>
        <p:nvPicPr>
          <p:cNvPr id="8" name="Turinio vietos rezervavimo ženklas 7"/>
          <p:cNvPicPr>
            <a:picLocks noGrp="1" noChangeAspect="1"/>
          </p:cNvPicPr>
          <p:nvPr>
            <p:ph sz="half" idx="2"/>
          </p:nvPr>
        </p:nvPicPr>
        <p:blipFill>
          <a:blip r:embed="rId3"/>
          <a:stretch>
            <a:fillRect/>
          </a:stretch>
        </p:blipFill>
        <p:spPr>
          <a:xfrm>
            <a:off x="1367644" y="582310"/>
            <a:ext cx="2988332" cy="4216342"/>
          </a:xfrm>
          <a:prstGeom prst="rect">
            <a:avLst/>
          </a:prstGeom>
        </p:spPr>
      </p:pic>
      <p:pic>
        <p:nvPicPr>
          <p:cNvPr id="9" name="Turinio vietos rezervavimo ženklas 8"/>
          <p:cNvPicPr>
            <a:picLocks noGrp="1" noChangeAspect="1"/>
          </p:cNvPicPr>
          <p:nvPr>
            <p:ph sz="quarter" idx="4"/>
          </p:nvPr>
        </p:nvPicPr>
        <p:blipFill>
          <a:blip r:embed="rId4"/>
          <a:stretch>
            <a:fillRect/>
          </a:stretch>
        </p:blipFill>
        <p:spPr>
          <a:xfrm>
            <a:off x="5029653" y="573626"/>
            <a:ext cx="2736304" cy="4201619"/>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167</a:t>
            </a:fld>
            <a:endParaRPr lang="en-GB" altLang="lt-LT"/>
          </a:p>
        </p:txBody>
      </p:sp>
    </p:spTree>
    <p:extLst>
      <p:ext uri="{BB962C8B-B14F-4D97-AF65-F5344CB8AC3E}">
        <p14:creationId xmlns:p14="http://schemas.microsoft.com/office/powerpoint/2010/main" val="367289484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1446" y="5045434"/>
            <a:ext cx="8359026" cy="1143000"/>
          </a:xfrm>
        </p:spPr>
        <p:txBody>
          <a:bodyPr/>
          <a:lstStyle/>
          <a:p>
            <a:r>
              <a:rPr lang="lt-LT" sz="1400" dirty="0">
                <a:latin typeface="Times New Roman" panose="02020603050405020304" pitchFamily="18" charset="0"/>
                <a:cs typeface="Times New Roman" panose="02020603050405020304" pitchFamily="18" charset="0"/>
              </a:rPr>
              <a:t>Anykščių pirmosios septynmetės mokyklos literačių sveikinimas rašytojui </a:t>
            </a:r>
            <a:r>
              <a:rPr lang="lt-LT" sz="1400" dirty="0" smtClean="0">
                <a:latin typeface="Times New Roman" panose="02020603050405020304" pitchFamily="18" charset="0"/>
                <a:cs typeface="Times New Roman" panose="02020603050405020304" pitchFamily="18" charset="0"/>
              </a:rPr>
              <a:t>A. Žukauskui-Vienuoliui </a:t>
            </a:r>
            <a:r>
              <a:rPr lang="lt-LT" sz="1400" dirty="0">
                <a:latin typeface="Times New Roman" panose="02020603050405020304" pitchFamily="18" charset="0"/>
                <a:cs typeface="Times New Roman" panose="02020603050405020304" pitchFamily="18" charset="0"/>
              </a:rPr>
              <a:t>vardo dienos proga.</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1950-06-13</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https://www.limis.lt/paieska/perziura/-/exhibit/preview/180410430?s_id=7NGGdZPGcmJ0gmw3&amp;s_ind=5373&amp;valuable_type=EKSPONATAS</a:t>
            </a:r>
            <a:endParaRPr lang="en-US" sz="1400" dirty="0">
              <a:latin typeface="Times New Roman" panose="02020603050405020304" pitchFamily="18" charset="0"/>
              <a:cs typeface="Times New Roman" panose="02020603050405020304" pitchFamily="18" charset="0"/>
            </a:endParaRPr>
          </a:p>
        </p:txBody>
      </p:sp>
      <p:pic>
        <p:nvPicPr>
          <p:cNvPr id="8" name="Turinio vietos rezervavimo ženklas 7"/>
          <p:cNvPicPr>
            <a:picLocks noGrp="1" noChangeAspect="1"/>
          </p:cNvPicPr>
          <p:nvPr>
            <p:ph sz="half" idx="2"/>
          </p:nvPr>
        </p:nvPicPr>
        <p:blipFill>
          <a:blip r:embed="rId3"/>
          <a:stretch>
            <a:fillRect/>
          </a:stretch>
        </p:blipFill>
        <p:spPr>
          <a:xfrm>
            <a:off x="1331640" y="635477"/>
            <a:ext cx="3075313" cy="4227234"/>
          </a:xfrm>
          <a:prstGeom prst="rect">
            <a:avLst/>
          </a:prstGeom>
        </p:spPr>
      </p:pic>
      <p:pic>
        <p:nvPicPr>
          <p:cNvPr id="9" name="Turinio vietos rezervavimo ženklas 8"/>
          <p:cNvPicPr>
            <a:picLocks noGrp="1" noChangeAspect="1"/>
          </p:cNvPicPr>
          <p:nvPr>
            <p:ph sz="quarter" idx="4"/>
          </p:nvPr>
        </p:nvPicPr>
        <p:blipFill>
          <a:blip r:embed="rId4"/>
          <a:stretch>
            <a:fillRect/>
          </a:stretch>
        </p:blipFill>
        <p:spPr>
          <a:xfrm>
            <a:off x="5148064" y="666645"/>
            <a:ext cx="3098999" cy="4259793"/>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168</a:t>
            </a:fld>
            <a:endParaRPr lang="en-GB" altLang="lt-LT"/>
          </a:p>
        </p:txBody>
      </p:sp>
    </p:spTree>
    <p:extLst>
      <p:ext uri="{BB962C8B-B14F-4D97-AF65-F5344CB8AC3E}">
        <p14:creationId xmlns:p14="http://schemas.microsoft.com/office/powerpoint/2010/main" val="3564095559"/>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41168"/>
            <a:ext cx="8327268" cy="1025525"/>
          </a:xfrm>
        </p:spPr>
        <p:txBody>
          <a:bodyPr/>
          <a:lstStyle/>
          <a:p>
            <a:r>
              <a:rPr lang="lt-LT" sz="1400" dirty="0">
                <a:latin typeface="Times New Roman" panose="02020603050405020304" pitchFamily="18" charset="0"/>
                <a:cs typeface="Times New Roman" panose="02020603050405020304" pitchFamily="18" charset="0"/>
              </a:rPr>
              <a:t>Svėdasų (Anykščių r.) vidurinės mokyklos abiturientų kvietimas rašytojui Antanui Žukauskui-Vienuoliui.</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XX a. 6 </a:t>
            </a:r>
            <a:r>
              <a:rPr lang="lt-LT" sz="1400" dirty="0" err="1">
                <a:latin typeface="Times New Roman" panose="02020603050405020304" pitchFamily="18" charset="0"/>
                <a:cs typeface="Times New Roman" panose="02020603050405020304" pitchFamily="18" charset="0"/>
              </a:rPr>
              <a:t>deš</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https://www.limis.lt/paieska/perziura/-/exhibit/preview/173168794?s_id=7NGGdZPGcmJ0gmw3&amp;s_ind=5349&amp;valuable_type=EKSPONATAS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13288" y="487632"/>
            <a:ext cx="621509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169</a:t>
            </a:fld>
            <a:endParaRPr lang="en-GB" altLang="lt-LT"/>
          </a:p>
        </p:txBody>
      </p:sp>
    </p:spTree>
    <p:extLst>
      <p:ext uri="{BB962C8B-B14F-4D97-AF65-F5344CB8AC3E}">
        <p14:creationId xmlns:p14="http://schemas.microsoft.com/office/powerpoint/2010/main" val="3309653055"/>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08366" y="5085184"/>
            <a:ext cx="8322506" cy="1025525"/>
          </a:xfrm>
        </p:spPr>
        <p:txBody>
          <a:bodyPr/>
          <a:lstStyle/>
          <a:p>
            <a:r>
              <a:rPr lang="lt-LT" sz="1400" dirty="0">
                <a:latin typeface="Times New Roman" panose="02020603050405020304" pitchFamily="18" charset="0"/>
                <a:cs typeface="Times New Roman" panose="02020603050405020304" pitchFamily="18" charset="0"/>
              </a:rPr>
              <a:t>Penktos klasės mokinės </a:t>
            </a:r>
            <a:r>
              <a:rPr lang="lt-LT" sz="1400" dirty="0" smtClean="0">
                <a:latin typeface="Times New Roman" panose="02020603050405020304" pitchFamily="18" charset="0"/>
                <a:cs typeface="Times New Roman" panose="02020603050405020304" pitchFamily="18" charset="0"/>
              </a:rPr>
              <a:t>D. </a:t>
            </a:r>
            <a:r>
              <a:rPr lang="lt-LT" sz="1400" dirty="0" err="1" smtClean="0">
                <a:latin typeface="Times New Roman" panose="02020603050405020304" pitchFamily="18" charset="0"/>
                <a:cs typeface="Times New Roman" panose="02020603050405020304" pitchFamily="18" charset="0"/>
              </a:rPr>
              <a:t>Budėnaitės</a:t>
            </a: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sveikinimas rašytojui Antanui Žukauskui-Vienuoliui 70-mečio proga.</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1952-04-06</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https://www.limis.lt/paieska/perziura/-/exhibit/preview/178508050?s_id=7NGGdZPGcmJ0gmw3&amp;s_ind=5372&amp;valuable_type=EKSPONATAS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099844" y="584684"/>
            <a:ext cx="7142714" cy="4365984"/>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170</a:t>
            </a:fld>
            <a:endParaRPr lang="en-GB" altLang="lt-LT"/>
          </a:p>
        </p:txBody>
      </p:sp>
    </p:spTree>
    <p:extLst>
      <p:ext uri="{BB962C8B-B14F-4D97-AF65-F5344CB8AC3E}">
        <p14:creationId xmlns:p14="http://schemas.microsoft.com/office/powerpoint/2010/main" val="3164728472"/>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86691" y="574381"/>
            <a:ext cx="8229600" cy="1143000"/>
          </a:xfrm>
        </p:spPr>
        <p:txBody>
          <a:bodyPr/>
          <a:lstStyle/>
          <a:p>
            <a:r>
              <a:rPr lang="en-US" dirty="0" err="1"/>
              <a:t>Iš</a:t>
            </a:r>
            <a:r>
              <a:rPr lang="en-US" dirty="0"/>
              <a:t> </a:t>
            </a:r>
            <a:r>
              <a:rPr lang="en-US" dirty="0" err="1"/>
              <a:t>patirtinio</a:t>
            </a:r>
            <a:r>
              <a:rPr lang="en-US" dirty="0"/>
              <a:t> </a:t>
            </a:r>
            <a:r>
              <a:rPr lang="en-US" dirty="0" err="1"/>
              <a:t>ugdymo</a:t>
            </a:r>
            <a:r>
              <a:rPr lang="en-US" dirty="0"/>
              <a:t>(</a:t>
            </a:r>
            <a:r>
              <a:rPr lang="en-US" dirty="0" err="1"/>
              <a:t>si</a:t>
            </a:r>
            <a:r>
              <a:rPr lang="en-US" dirty="0"/>
              <a:t>) </a:t>
            </a:r>
            <a:r>
              <a:rPr lang="en-US" dirty="0" err="1"/>
              <a:t>istorijos</a:t>
            </a:r>
            <a:r>
              <a:rPr lang="en-US" dirty="0"/>
              <a:t>...</a:t>
            </a:r>
            <a:br>
              <a:rPr lang="en-US" dirty="0"/>
            </a:br>
            <a:r>
              <a:rPr lang="en-US" dirty="0" err="1"/>
              <a:t>Atspindžiai</a:t>
            </a:r>
            <a:r>
              <a:rPr lang="en-US" dirty="0"/>
              <a:t> </a:t>
            </a:r>
            <a:r>
              <a:rPr lang="en-US" dirty="0" err="1"/>
              <a:t>literatūroje</a:t>
            </a:r>
            <a:r>
              <a:rPr lang="en-US" dirty="0"/>
              <a:t>...</a:t>
            </a:r>
          </a:p>
        </p:txBody>
      </p:sp>
      <p:pic>
        <p:nvPicPr>
          <p:cNvPr id="10" name="Paveikslėlis 9"/>
          <p:cNvPicPr>
            <a:picLocks noChangeAspect="1"/>
          </p:cNvPicPr>
          <p:nvPr/>
        </p:nvPicPr>
        <p:blipFill>
          <a:blip r:embed="rId2"/>
          <a:stretch>
            <a:fillRect/>
          </a:stretch>
        </p:blipFill>
        <p:spPr>
          <a:xfrm>
            <a:off x="2551001" y="1441098"/>
            <a:ext cx="4041998" cy="3950550"/>
          </a:xfrm>
          <a:prstGeom prst="rect">
            <a:avLst/>
          </a:prstGeom>
        </p:spPr>
      </p:pic>
      <p:sp>
        <p:nvSpPr>
          <p:cNvPr id="5" name="Teksto vietos rezervavimo ženklas 4"/>
          <p:cNvSpPr>
            <a:spLocks noGrp="1"/>
          </p:cNvSpPr>
          <p:nvPr>
            <p:ph type="body" sz="quarter" idx="3"/>
          </p:nvPr>
        </p:nvSpPr>
        <p:spPr>
          <a:xfrm>
            <a:off x="827584" y="5241390"/>
            <a:ext cx="8172908" cy="1023181"/>
          </a:xfrm>
        </p:spPr>
        <p:txBody>
          <a:bodyPr/>
          <a:lstStyle/>
          <a:p>
            <a:r>
              <a:rPr lang="lt-LT" sz="1400" b="0" dirty="0" smtClean="0">
                <a:latin typeface="Times New Roman" panose="02020603050405020304" pitchFamily="18" charset="0"/>
                <a:cs typeface="Times New Roman" panose="02020603050405020304" pitchFamily="18" charset="0"/>
              </a:rPr>
              <a:t>Bronė </a:t>
            </a:r>
            <a:r>
              <a:rPr lang="lt-LT" sz="1400" b="0" dirty="0">
                <a:latin typeface="Times New Roman" panose="02020603050405020304" pitchFamily="18" charset="0"/>
                <a:cs typeface="Times New Roman" panose="02020603050405020304" pitchFamily="18" charset="0"/>
              </a:rPr>
              <a:t>Buivydaitė prie Puntuko </a:t>
            </a:r>
            <a:r>
              <a:rPr lang="lt-LT" sz="1400" b="0" dirty="0" smtClean="0">
                <a:latin typeface="Times New Roman" panose="02020603050405020304" pitchFamily="18" charset="0"/>
                <a:cs typeface="Times New Roman" panose="02020603050405020304" pitchFamily="18" charset="0"/>
              </a:rPr>
              <a:t>akmens</a:t>
            </a:r>
            <a:r>
              <a:rPr lang="lt-LT" sz="1400" b="0" dirty="0">
                <a:latin typeface="Times New Roman" panose="02020603050405020304" pitchFamily="18" charset="0"/>
                <a:cs typeface="Times New Roman" panose="02020603050405020304" pitchFamily="18" charset="0"/>
              </a:rPr>
              <a:t/>
            </a:r>
            <a:br>
              <a:rPr lang="lt-LT" sz="1400" b="0" dirty="0">
                <a:latin typeface="Times New Roman" panose="02020603050405020304" pitchFamily="18" charset="0"/>
                <a:cs typeface="Times New Roman" panose="02020603050405020304" pitchFamily="18" charset="0"/>
              </a:rPr>
            </a:br>
            <a:r>
              <a:rPr lang="pt-BR" sz="1400" b="0" dirty="0">
                <a:latin typeface="Times New Roman" panose="02020603050405020304" pitchFamily="18" charset="0"/>
                <a:cs typeface="Times New Roman" panose="02020603050405020304" pitchFamily="18" charset="0"/>
              </a:rPr>
              <a:t>Nežinomas </a:t>
            </a:r>
            <a:r>
              <a:rPr lang="pt-BR" sz="1400" b="0" dirty="0" smtClean="0">
                <a:latin typeface="Times New Roman" panose="02020603050405020304" pitchFamily="18" charset="0"/>
                <a:cs typeface="Times New Roman" panose="02020603050405020304" pitchFamily="18" charset="0"/>
              </a:rPr>
              <a:t>fotografas</a:t>
            </a:r>
            <a:r>
              <a:rPr lang="lt-LT" sz="1400" b="0" dirty="0" smtClean="0">
                <a:latin typeface="Times New Roman" panose="02020603050405020304" pitchFamily="18" charset="0"/>
                <a:cs typeface="Times New Roman" panose="02020603050405020304" pitchFamily="18" charset="0"/>
              </a:rPr>
              <a:t>. </a:t>
            </a:r>
            <a:r>
              <a:rPr lang="pt-BR" sz="1400" b="0" dirty="0" smtClean="0">
                <a:latin typeface="Times New Roman" panose="02020603050405020304" pitchFamily="18" charset="0"/>
                <a:cs typeface="Times New Roman" panose="02020603050405020304" pitchFamily="18" charset="0"/>
              </a:rPr>
              <a:t>XX </a:t>
            </a:r>
            <a:r>
              <a:rPr lang="pt-BR" sz="1400" b="0" dirty="0">
                <a:latin typeface="Times New Roman" panose="02020603050405020304" pitchFamily="18" charset="0"/>
                <a:cs typeface="Times New Roman" panose="02020603050405020304" pitchFamily="18" charset="0"/>
              </a:rPr>
              <a:t>a. 6 </a:t>
            </a:r>
            <a:r>
              <a:rPr lang="pt-BR" sz="1400" b="0" dirty="0" smtClean="0">
                <a:latin typeface="Times New Roman" panose="02020603050405020304" pitchFamily="18" charset="0"/>
                <a:cs typeface="Times New Roman" panose="02020603050405020304" pitchFamily="18" charset="0"/>
              </a:rPr>
              <a:t>deš.</a:t>
            </a:r>
            <a:r>
              <a:rPr lang="lt-LT" sz="1400" b="0" dirty="0">
                <a:latin typeface="Times New Roman" panose="02020603050405020304" pitchFamily="18" charset="0"/>
                <a:cs typeface="Times New Roman" panose="02020603050405020304" pitchFamily="18" charset="0"/>
              </a:rPr>
              <a:t> </a:t>
            </a:r>
            <a:r>
              <a:rPr lang="lt-LT" sz="1400" b="0" dirty="0" smtClean="0">
                <a:latin typeface="Times New Roman" panose="02020603050405020304" pitchFamily="18" charset="0"/>
                <a:cs typeface="Times New Roman" panose="02020603050405020304" pitchFamily="18" charset="0"/>
              </a:rPr>
              <a:t/>
            </a:r>
            <a:br>
              <a:rPr lang="lt-LT" sz="1400" b="0" dirty="0" smtClean="0">
                <a:latin typeface="Times New Roman" panose="02020603050405020304" pitchFamily="18" charset="0"/>
                <a:cs typeface="Times New Roman" panose="02020603050405020304" pitchFamily="18" charset="0"/>
              </a:rPr>
            </a:br>
            <a:r>
              <a:rPr lang="lt-LT" sz="1400" b="0" dirty="0" smtClean="0">
                <a:latin typeface="Times New Roman" panose="02020603050405020304" pitchFamily="18" charset="0"/>
                <a:cs typeface="Times New Roman" panose="02020603050405020304" pitchFamily="18" charset="0"/>
              </a:rPr>
              <a:t>A</a:t>
            </a:r>
            <a:r>
              <a:rPr lang="lt-LT" sz="1400" b="0" dirty="0">
                <a:latin typeface="Times New Roman" panose="02020603050405020304" pitchFamily="18" charset="0"/>
                <a:cs typeface="Times New Roman" panose="02020603050405020304" pitchFamily="18" charset="0"/>
              </a:rPr>
              <a:t>. Baranausko ir A. Vienuolio-Žukausko memorialinis </a:t>
            </a:r>
            <a:r>
              <a:rPr lang="lt-LT" sz="1400" b="0" dirty="0" smtClean="0">
                <a:latin typeface="Times New Roman" panose="02020603050405020304" pitchFamily="18" charset="0"/>
                <a:cs typeface="Times New Roman" panose="02020603050405020304" pitchFamily="18" charset="0"/>
              </a:rPr>
              <a:t>muziejus</a:t>
            </a:r>
            <a:br>
              <a:rPr lang="lt-LT" sz="1400" b="0" dirty="0" smtClean="0">
                <a:latin typeface="Times New Roman" panose="02020603050405020304" pitchFamily="18" charset="0"/>
                <a:cs typeface="Times New Roman" panose="02020603050405020304" pitchFamily="18" charset="0"/>
              </a:rPr>
            </a:br>
            <a:r>
              <a:rPr lang="en-US" sz="1400" b="0" dirty="0" smtClean="0">
                <a:latin typeface="Times New Roman" panose="02020603050405020304" pitchFamily="18" charset="0"/>
                <a:cs typeface="Times New Roman" panose="02020603050405020304" pitchFamily="18" charset="0"/>
                <a:hlinkClick r:id="rId3"/>
              </a:rPr>
              <a:t>https</a:t>
            </a:r>
            <a:r>
              <a:rPr lang="en-US" sz="1400" b="0" dirty="0">
                <a:latin typeface="Times New Roman" panose="02020603050405020304" pitchFamily="18" charset="0"/>
                <a:cs typeface="Times New Roman" panose="02020603050405020304" pitchFamily="18" charset="0"/>
                <a:hlinkClick r:id="rId3"/>
              </a:rPr>
              <a:t>://www.limis.lt/paieska/perziura/-/exhibit/preview/105170049?s_id=7NGGdZPGcmJ0gmw3&amp;s_ind=5594&amp;valuable_type=EKSPONATAS</a:t>
            </a:r>
            <a:endParaRPr lang="lt-LT" sz="1400" b="0" dirty="0" smtClean="0">
              <a:latin typeface="Times New Roman" panose="02020603050405020304" pitchFamily="18" charset="0"/>
              <a:cs typeface="Times New Roman" panose="02020603050405020304" pitchFamily="18" charset="0"/>
            </a:endParaRPr>
          </a:p>
        </p:txBody>
      </p:sp>
      <p:pic>
        <p:nvPicPr>
          <p:cNvPr id="4" name="Turinio vietos rezervavimo ženklas 3"/>
          <p:cNvPicPr>
            <a:picLocks noGrp="1" noChangeAspect="1"/>
          </p:cNvPicPr>
          <p:nvPr>
            <p:ph sz="quarter" idx="4"/>
          </p:nvPr>
        </p:nvPicPr>
        <p:blipFill>
          <a:blip r:embed="rId4"/>
          <a:stretch>
            <a:fillRect/>
          </a:stretch>
        </p:blipFill>
        <p:spPr>
          <a:xfrm>
            <a:off x="1267721" y="1808819"/>
            <a:ext cx="2224159" cy="3523419"/>
          </a:xfrm>
          <a:prstGeom prst="rect">
            <a:avLst/>
          </a:prstGeom>
        </p:spPr>
      </p:pic>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171</a:t>
            </a:fld>
            <a:endParaRPr lang="en-GB" altLang="lt-LT"/>
          </a:p>
        </p:txBody>
      </p:sp>
      <p:sp>
        <p:nvSpPr>
          <p:cNvPr id="12" name="Turinio vietos rezervavimo ženklas 11"/>
          <p:cNvSpPr>
            <a:spLocks noGrp="1"/>
          </p:cNvSpPr>
          <p:nvPr>
            <p:ph sz="half" idx="2"/>
          </p:nvPr>
        </p:nvSpPr>
        <p:spPr>
          <a:xfrm>
            <a:off x="4175956" y="2348881"/>
            <a:ext cx="4269680" cy="2340260"/>
          </a:xfrm>
        </p:spPr>
        <p:txBody>
          <a:bodyPr/>
          <a:lstStyle/>
          <a:p>
            <a:pPr marL="0" indent="0">
              <a:buNone/>
            </a:pPr>
            <a:r>
              <a:rPr lang="lt-LT" sz="2800" dirty="0">
                <a:latin typeface="Times New Roman" panose="02020603050405020304" pitchFamily="18" charset="0"/>
                <a:cs typeface="Times New Roman" panose="02020603050405020304" pitchFamily="18" charset="0"/>
              </a:rPr>
              <a:t>B. Buivydaitės humoreska „Pasikalbėjimas Puntuko su A. </a:t>
            </a:r>
            <a:r>
              <a:rPr lang="lt-LT" sz="2800" dirty="0" smtClean="0">
                <a:latin typeface="Times New Roman" panose="02020603050405020304" pitchFamily="18" charset="0"/>
                <a:cs typeface="Times New Roman" panose="02020603050405020304" pitchFamily="18" charset="0"/>
              </a:rPr>
              <a:t>Baranausku“ pirmąkart </a:t>
            </a:r>
            <a:r>
              <a:rPr lang="lt-LT" sz="2800" dirty="0">
                <a:latin typeface="Times New Roman" panose="02020603050405020304" pitchFamily="18" charset="0"/>
                <a:cs typeface="Times New Roman" panose="02020603050405020304" pitchFamily="18" charset="0"/>
              </a:rPr>
              <a:t>buvo </a:t>
            </a:r>
            <a:r>
              <a:rPr lang="lt-LT" sz="2800" dirty="0" smtClean="0">
                <a:latin typeface="Times New Roman" panose="02020603050405020304" pitchFamily="18" charset="0"/>
                <a:cs typeface="Times New Roman" panose="02020603050405020304" pitchFamily="18" charset="0"/>
              </a:rPr>
              <a:t>paskelbta </a:t>
            </a:r>
            <a:r>
              <a:rPr lang="lt-LT" sz="2800" dirty="0">
                <a:latin typeface="Times New Roman" panose="02020603050405020304" pitchFamily="18" charset="0"/>
                <a:cs typeface="Times New Roman" panose="02020603050405020304" pitchFamily="18" charset="0"/>
              </a:rPr>
              <a:t>savaitraštyje „Literatūra ir menas“ 1974 m. gegužės 9 d. numeryje.</a:t>
            </a:r>
          </a:p>
          <a:p>
            <a:pPr marL="0" indent="0">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563710"/>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98376" y="512676"/>
            <a:ext cx="8224838" cy="1025525"/>
          </a:xfrm>
        </p:spPr>
        <p:txBody>
          <a:bodyPr/>
          <a:lstStyle/>
          <a:p>
            <a:r>
              <a:rPr lang="lt-LT" dirty="0" smtClean="0"/>
              <a:t>B. Buivydaitė </a:t>
            </a:r>
            <a:r>
              <a:rPr lang="lt-LT" i="1" dirty="0" smtClean="0"/>
              <a:t>Pasikalbėjimas Puntuko su A. Baranausku</a:t>
            </a:r>
            <a:endParaRPr lang="en-US" i="1" dirty="0"/>
          </a:p>
        </p:txBody>
      </p:sp>
      <p:sp>
        <p:nvSpPr>
          <p:cNvPr id="3" name="Turinio vietos rezervavimo ženklas 2"/>
          <p:cNvSpPr>
            <a:spLocks noGrp="1"/>
          </p:cNvSpPr>
          <p:nvPr>
            <p:ph idx="1"/>
          </p:nvPr>
        </p:nvSpPr>
        <p:spPr>
          <a:xfrm>
            <a:off x="593558" y="1596163"/>
            <a:ext cx="8034474" cy="4591099"/>
          </a:xfrm>
        </p:spPr>
        <p:txBody>
          <a:bodyPr/>
          <a:lstStyle/>
          <a:p>
            <a:pPr marL="0" indent="0" algn="just">
              <a:buNone/>
            </a:pPr>
            <a:r>
              <a:rPr lang="lt-LT" sz="2800" dirty="0" smtClean="0">
                <a:latin typeface="Times New Roman" panose="02020603050405020304" pitchFamily="18" charset="0"/>
                <a:cs typeface="Times New Roman" panose="02020603050405020304" pitchFamily="18" charset="0"/>
              </a:rPr>
              <a:t>„Vieną </a:t>
            </a:r>
            <a:r>
              <a:rPr lang="lt-LT" sz="2800" dirty="0">
                <a:latin typeface="Times New Roman" panose="02020603050405020304" pitchFamily="18" charset="0"/>
                <a:cs typeface="Times New Roman" panose="02020603050405020304" pitchFamily="18" charset="0"/>
              </a:rPr>
              <a:t>gražią pavasario naktį, kai aukštai pakilęs mėnulis savo melancholiška šviesa užliejo visą Anykščių šilelį ir jo seną gyventoją Puntuką, staiga pasigirdo romus balsas: </a:t>
            </a:r>
            <a:endParaRPr lang="lt-LT" sz="2800" dirty="0" smtClean="0">
              <a:latin typeface="Times New Roman" panose="02020603050405020304" pitchFamily="18" charset="0"/>
              <a:cs typeface="Times New Roman" panose="02020603050405020304" pitchFamily="18" charset="0"/>
            </a:endParaRPr>
          </a:p>
          <a:p>
            <a:pPr marL="0" indent="0" algn="just">
              <a:buNone/>
            </a:pP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Kaip tu, seni, begyveni? </a:t>
            </a:r>
            <a:r>
              <a:rPr lang="lt-LT" sz="2800" dirty="0" smtClean="0">
                <a:latin typeface="Times New Roman" panose="02020603050405020304" pitchFamily="18" charset="0"/>
                <a:cs typeface="Times New Roman" panose="02020603050405020304" pitchFamily="18" charset="0"/>
              </a:rPr>
              <a:t>Ar nenuobodžiauji</a:t>
            </a:r>
            <a:r>
              <a:rPr lang="lt-LT" sz="2800" dirty="0">
                <a:latin typeface="Times New Roman" panose="02020603050405020304" pitchFamily="18" charset="0"/>
                <a:cs typeface="Times New Roman" panose="02020603050405020304" pitchFamily="18" charset="0"/>
              </a:rPr>
              <a:t>? Ar žmonės tave lanko? </a:t>
            </a:r>
            <a:endParaRPr lang="lt-LT" sz="2800" dirty="0" smtClean="0">
              <a:latin typeface="Times New Roman" panose="02020603050405020304" pitchFamily="18" charset="0"/>
              <a:cs typeface="Times New Roman" panose="02020603050405020304" pitchFamily="18" charset="0"/>
            </a:endParaRPr>
          </a:p>
          <a:p>
            <a:pPr marL="0" indent="0" algn="just">
              <a:buNone/>
            </a:pP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A, sveikas atvykęs, – sujudėjo Puntukas, pažinęs poeto Antano Baranausko balsą. – Lanko mane žmonės, labai lanko, ir anykštėnai globoja... – atsiduso</a:t>
            </a:r>
            <a:r>
              <a:rPr lang="lt-LT" sz="2800" dirty="0" smtClean="0">
                <a:latin typeface="Times New Roman" panose="02020603050405020304" pitchFamily="18" charset="0"/>
                <a:cs typeface="Times New Roman" panose="02020603050405020304" pitchFamily="18" charset="0"/>
              </a:rPr>
              <a:t>.</a:t>
            </a:r>
          </a:p>
          <a:p>
            <a:pPr marL="0" lvl="0" indent="0">
              <a:buNone/>
            </a:pPr>
            <a:r>
              <a:rPr lang="lt-LT" sz="2800" dirty="0">
                <a:latin typeface="Times New Roman" panose="02020603050405020304" pitchFamily="18" charset="0"/>
                <a:cs typeface="Times New Roman" panose="02020603050405020304" pitchFamily="18" charset="0"/>
              </a:rPr>
              <a:t>– Tai ko dūsauji, jei tave lanko, globoja? Reikia tik džiaugtis, kad tavęs, senio, nepamiršta.</a:t>
            </a:r>
          </a:p>
          <a:p>
            <a:pPr marL="0" indent="0" algn="just">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172</a:t>
            </a:fld>
            <a:endParaRPr lang="en-GB" altLang="lt-LT"/>
          </a:p>
        </p:txBody>
      </p:sp>
    </p:spTree>
    <p:extLst>
      <p:ext uri="{BB962C8B-B14F-4D97-AF65-F5344CB8AC3E}">
        <p14:creationId xmlns:p14="http://schemas.microsoft.com/office/powerpoint/2010/main" val="3299166169"/>
      </p:ext>
    </p:extLst>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1560" y="5417133"/>
            <a:ext cx="8224838" cy="828092"/>
          </a:xfrm>
        </p:spPr>
        <p:txBody>
          <a:bodyPr/>
          <a:lstStyle/>
          <a:p>
            <a:r>
              <a:rPr lang="en-US" sz="1400" dirty="0">
                <a:latin typeface="Times New Roman" panose="02020603050405020304" pitchFamily="18" charset="0"/>
                <a:cs typeface="Times New Roman" panose="02020603050405020304" pitchFamily="18" charset="0"/>
                <a:hlinkClick r:id="rId2"/>
              </a:rPr>
              <a:t>http://www.anykstenai.lt/_admin/fck/data/users/admin/File/PAnykstenas-2012-2/Nr%2040%2001-17.pdf</a:t>
            </a:r>
            <a:endParaRPr lang="en-US" sz="14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a:xfrm>
            <a:off x="611560" y="728700"/>
            <a:ext cx="8224838" cy="4788532"/>
          </a:xfrm>
        </p:spPr>
        <p:txBody>
          <a:bodyPr/>
          <a:lstStyle/>
          <a:p>
            <a:pPr marL="0" lvl="0" indent="0">
              <a:buNone/>
            </a:pPr>
            <a:r>
              <a:rPr lang="lt-LT" sz="2800" dirty="0">
                <a:latin typeface="Times New Roman" panose="02020603050405020304" pitchFamily="18" charset="0"/>
                <a:cs typeface="Times New Roman" panose="02020603050405020304" pitchFamily="18" charset="0"/>
              </a:rPr>
              <a:t>– Reikėtų džiaugtis, – vėl atsiduso Puntukas</a:t>
            </a:r>
            <a:r>
              <a:rPr lang="lt-LT" sz="2800" dirty="0" smtClean="0">
                <a:latin typeface="Times New Roman" panose="02020603050405020304" pitchFamily="18" charset="0"/>
                <a:cs typeface="Times New Roman" panose="02020603050405020304" pitchFamily="18" charset="0"/>
              </a:rPr>
              <a:t>.</a:t>
            </a:r>
          </a:p>
          <a:p>
            <a:pPr marL="0" lvl="0" indent="0">
              <a:buNone/>
            </a:pP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Kiekvieną mielą vasarėlę galybė ekskursijų aplanko. Kartais per dieną net kelis kartus girdžiu: „Lipkit, lipkit, nufotografuosiu! Įsiamžinsite ant gamtos paminklo – Puntuko</a:t>
            </a:r>
            <a:r>
              <a:rPr lang="lt-LT" sz="2800" dirty="0" smtClean="0">
                <a:latin typeface="Times New Roman" panose="02020603050405020304" pitchFamily="18" charset="0"/>
                <a:cs typeface="Times New Roman" panose="02020603050405020304" pitchFamily="18" charset="0"/>
              </a:rPr>
              <a:t>“</a:t>
            </a:r>
          </a:p>
          <a:p>
            <a:pPr marL="0" indent="0">
              <a:buNone/>
            </a:pP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Ir ant tavęs lipa? – nustebo poetas</a:t>
            </a:r>
            <a:r>
              <a:rPr lang="lt-LT" sz="2800" dirty="0" smtClean="0">
                <a:latin typeface="Times New Roman" panose="02020603050405020304" pitchFamily="18" charset="0"/>
                <a:cs typeface="Times New Roman" panose="02020603050405020304" pitchFamily="18" charset="0"/>
              </a:rPr>
              <a:t>.</a:t>
            </a:r>
          </a:p>
          <a:p>
            <a:pPr marL="0" indent="0">
              <a:buNone/>
            </a:pP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O kaipgi, lipa. Seni ir jauni, maži ir dideli, – kas pilvu šliaužia, kas alkūnėmis iriasi, kas kojomis spiriasi... Mat, mano globėjai, didžiai rūpestingi žmonės, net kopėtėles į mane atrėmė, kad lengviau būtų užlipti. Dirstelk į mano šoną, </a:t>
            </a:r>
            <a:r>
              <a:rPr lang="lt-LT" sz="2800" dirty="0" smtClean="0">
                <a:latin typeface="Times New Roman" panose="02020603050405020304" pitchFamily="18" charset="0"/>
                <a:cs typeface="Times New Roman" panose="02020603050405020304" pitchFamily="18" charset="0"/>
              </a:rPr>
              <a:t>koks nudilintas</a:t>
            </a:r>
            <a:r>
              <a:rPr lang="lt-LT" sz="2800" dirty="0">
                <a:latin typeface="Times New Roman" panose="02020603050405020304" pitchFamily="18" charset="0"/>
                <a:cs typeface="Times New Roman" panose="02020603050405020304" pitchFamily="18" charset="0"/>
              </a:rPr>
              <a:t>, nuzulintas, – gėda geram žmogui pasirodyti: gali pamanyti, kad aš senatvėje per naktis su raganomis trinuosi... </a:t>
            </a:r>
            <a:r>
              <a:rPr lang="lt-LT"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173</a:t>
            </a:fld>
            <a:endParaRPr lang="en-GB" altLang="lt-LT"/>
          </a:p>
        </p:txBody>
      </p:sp>
    </p:spTree>
    <p:extLst>
      <p:ext uri="{BB962C8B-B14F-4D97-AF65-F5344CB8AC3E}">
        <p14:creationId xmlns:p14="http://schemas.microsoft.com/office/powerpoint/2010/main" val="3029176520"/>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219700"/>
            <a:ext cx="8224838" cy="1025525"/>
          </a:xfrm>
        </p:spPr>
        <p:txBody>
          <a:bodyPr/>
          <a:lstStyle/>
          <a:p>
            <a:r>
              <a:rPr lang="lt-LT" sz="1400" dirty="0">
                <a:latin typeface="Times New Roman" panose="02020603050405020304" pitchFamily="18" charset="0"/>
                <a:cs typeface="Times New Roman" panose="02020603050405020304" pitchFamily="18" charset="0"/>
              </a:rPr>
              <a:t>Grupė anykštėnų ant Puntuko akmens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I. </a:t>
            </a:r>
            <a:r>
              <a:rPr lang="lt-LT" sz="1400" dirty="0" err="1" smtClean="0">
                <a:latin typeface="Times New Roman" panose="02020603050405020304" pitchFamily="18" charset="0"/>
                <a:cs typeface="Times New Roman" panose="02020603050405020304" pitchFamily="18" charset="0"/>
              </a:rPr>
              <a:t>Mulcas</a:t>
            </a:r>
            <a:r>
              <a:rPr lang="lt-LT" sz="1400" dirty="0">
                <a:latin typeface="Times New Roman" panose="02020603050405020304" pitchFamily="18" charset="0"/>
                <a:cs typeface="Times New Roman" panose="02020603050405020304" pitchFamily="18" charset="0"/>
              </a:rPr>
              <a:t>. XIX a. </a:t>
            </a:r>
            <a:r>
              <a:rPr lang="lt-LT" sz="1400" dirty="0" err="1">
                <a:latin typeface="Times New Roman" panose="02020603050405020304" pitchFamily="18" charset="0"/>
                <a:cs typeface="Times New Roman" panose="02020603050405020304" pitchFamily="18" charset="0"/>
              </a:rPr>
              <a:t>pab</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https://www.limis.lt/paieska/perziura/-/exhibit/preview/51257739?s_id=v2KXkdy54j4IBOJZ&amp;s_ind=9833&amp;valuable_type=EKSPONATAS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998462" y="1384246"/>
            <a:ext cx="5307018" cy="3860856"/>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174</a:t>
            </a:fld>
            <a:endParaRPr lang="en-GB" altLang="lt-LT"/>
          </a:p>
        </p:txBody>
      </p:sp>
      <p:sp>
        <p:nvSpPr>
          <p:cNvPr id="6" name="Pavadinimas 1"/>
          <p:cNvSpPr txBox="1">
            <a:spLocks/>
          </p:cNvSpPr>
          <p:nvPr/>
        </p:nvSpPr>
        <p:spPr bwMode="auto">
          <a:xfrm>
            <a:off x="656343" y="457388"/>
            <a:ext cx="8034474" cy="82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dirty="0" smtClean="0"/>
              <a:t>Vizualieji </a:t>
            </a:r>
            <a:r>
              <a:rPr lang="lt-LT" kern="0" dirty="0" err="1" smtClean="0"/>
              <a:t>pri</a:t>
            </a:r>
            <a:r>
              <a:rPr lang="lt-LT" kern="0" dirty="0" smtClean="0"/>
              <a:t>(</a:t>
            </a:r>
            <a:r>
              <a:rPr lang="lt-LT" kern="0" dirty="0" err="1" smtClean="0"/>
              <a:t>si</a:t>
            </a:r>
            <a:r>
              <a:rPr lang="lt-LT" kern="0" dirty="0" smtClean="0"/>
              <a:t>)minimai</a:t>
            </a:r>
            <a:endParaRPr lang="en-US" kern="0" dirty="0"/>
          </a:p>
        </p:txBody>
      </p:sp>
    </p:spTree>
    <p:extLst>
      <p:ext uri="{BB962C8B-B14F-4D97-AF65-F5344CB8AC3E}">
        <p14:creationId xmlns:p14="http://schemas.microsoft.com/office/powerpoint/2010/main" val="1901093441"/>
      </p:ext>
    </p:extLst>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13176"/>
            <a:ext cx="8224838" cy="1025525"/>
          </a:xfrm>
        </p:spPr>
        <p:txBody>
          <a:bodyPr/>
          <a:lstStyle/>
          <a:p>
            <a:r>
              <a:rPr lang="lt-LT" sz="1400" dirty="0">
                <a:latin typeface="Times New Roman" panose="02020603050405020304" pitchFamily="18" charset="0"/>
                <a:cs typeface="Times New Roman" panose="02020603050405020304" pitchFamily="18" charset="0"/>
              </a:rPr>
              <a:t>Šilutės pirmosios vidurinės mokyklos moksleiviai ir mokytojai prie Puntuko </a:t>
            </a:r>
            <a:r>
              <a:rPr lang="lt-LT" sz="1400" dirty="0" smtClean="0">
                <a:latin typeface="Times New Roman" panose="02020603050405020304" pitchFamily="18" charset="0"/>
                <a:cs typeface="Times New Roman" panose="02020603050405020304" pitchFamily="18" charset="0"/>
              </a:rPr>
              <a:t>akmens.</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a:t>
            </a:r>
            <a:r>
              <a:rPr lang="lt-LT" sz="1400" dirty="0" smtClean="0">
                <a:latin typeface="Times New Roman" panose="02020603050405020304" pitchFamily="18" charset="0"/>
                <a:cs typeface="Times New Roman" panose="02020603050405020304" pitchFamily="18" charset="0"/>
              </a:rPr>
              <a:t>s. </a:t>
            </a:r>
            <a:r>
              <a:rPr lang="pt-BR" sz="1400" dirty="0" smtClean="0">
                <a:latin typeface="Times New Roman" panose="02020603050405020304" pitchFamily="18" charset="0"/>
                <a:cs typeface="Times New Roman" panose="02020603050405020304" pitchFamily="18" charset="0"/>
              </a:rPr>
              <a:t>1957-07-08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https://www.limis.lt/paieska/perziura/-/exhibit/preview/95316921?s_id=7NGGdZPGcmJ0gmw3&amp;s_ind=6172&amp;valuable_type=EKSPONATAS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91680" y="564852"/>
            <a:ext cx="592223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175</a:t>
            </a:fld>
            <a:endParaRPr lang="en-GB" altLang="lt-LT"/>
          </a:p>
        </p:txBody>
      </p:sp>
    </p:spTree>
    <p:extLst>
      <p:ext uri="{BB962C8B-B14F-4D97-AF65-F5344CB8AC3E}">
        <p14:creationId xmlns:p14="http://schemas.microsoft.com/office/powerpoint/2010/main" val="2181527192"/>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2264" y="5013176"/>
            <a:ext cx="8224838" cy="1025525"/>
          </a:xfrm>
        </p:spPr>
        <p:txBody>
          <a:bodyPr/>
          <a:lstStyle/>
          <a:p>
            <a:r>
              <a:rPr lang="lt-LT" sz="1400" dirty="0">
                <a:latin typeface="Times New Roman" panose="02020603050405020304" pitchFamily="18" charset="0"/>
                <a:cs typeface="Times New Roman" panose="02020603050405020304" pitchFamily="18" charset="0"/>
              </a:rPr>
              <a:t>Anykščių J. Biliūno vidurinės mokyklos moksleiviai ant Puntuko </a:t>
            </a:r>
            <a:r>
              <a:rPr lang="lt-LT" sz="1400" dirty="0" smtClean="0">
                <a:latin typeface="Times New Roman" panose="02020603050405020304" pitchFamily="18" charset="0"/>
                <a:cs typeface="Times New Roman" panose="02020603050405020304" pitchFamily="18" charset="0"/>
              </a:rPr>
              <a:t>akmens.</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a:t>
            </a:r>
            <a:r>
              <a:rPr lang="lt-LT" sz="1400" dirty="0" smtClean="0">
                <a:latin typeface="Times New Roman" panose="02020603050405020304" pitchFamily="18" charset="0"/>
                <a:cs typeface="Times New Roman" panose="02020603050405020304" pitchFamily="18" charset="0"/>
              </a:rPr>
              <a:t>s.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https://www.limis.lt/paieska/perziura/-/exhibit/preview/89064094?s_id=7NGGdZPGcmJ0gmw3&amp;s_ind=7175&amp;valuable_type=EKSPONATAS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03648" y="780860"/>
            <a:ext cx="6048912"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176</a:t>
            </a:fld>
            <a:endParaRPr lang="en-GB" altLang="lt-LT"/>
          </a:p>
        </p:txBody>
      </p:sp>
    </p:spTree>
    <p:extLst>
      <p:ext uri="{BB962C8B-B14F-4D97-AF65-F5344CB8AC3E}">
        <p14:creationId xmlns:p14="http://schemas.microsoft.com/office/powerpoint/2010/main" val="1921649005"/>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49180"/>
            <a:ext cx="8224838" cy="1025525"/>
          </a:xfrm>
        </p:spPr>
        <p:txBody>
          <a:bodyPr/>
          <a:lstStyle/>
          <a:p>
            <a:r>
              <a:rPr lang="lt-LT" sz="1400" dirty="0" err="1">
                <a:latin typeface="Times New Roman" panose="02020603050405020304" pitchFamily="18" charset="0"/>
                <a:cs typeface="Times New Roman" panose="02020603050405020304" pitchFamily="18" charset="0"/>
              </a:rPr>
              <a:t>Gikonių</a:t>
            </a:r>
            <a:r>
              <a:rPr lang="lt-LT" sz="1400" dirty="0">
                <a:latin typeface="Times New Roman" panose="02020603050405020304" pitchFamily="18" charset="0"/>
                <a:cs typeface="Times New Roman" panose="02020603050405020304" pitchFamily="18" charset="0"/>
              </a:rPr>
              <a:t> (Anykščių r.) pradinės mokyklos mokiniai ant Puntuko akmens</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~1966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https://www.limis.lt/paieska/perziura/-/exhibit/preview/131876538?s_id=gRBq2w6yF3YODiQk&amp;s_ind=2433&amp;valuable_type=EKSPONATAS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51499" y="620464"/>
            <a:ext cx="603814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177</a:t>
            </a:fld>
            <a:endParaRPr lang="en-GB" altLang="lt-LT"/>
          </a:p>
        </p:txBody>
      </p:sp>
    </p:spTree>
    <p:extLst>
      <p:ext uri="{BB962C8B-B14F-4D97-AF65-F5344CB8AC3E}">
        <p14:creationId xmlns:p14="http://schemas.microsoft.com/office/powerpoint/2010/main" val="119322339"/>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77172"/>
            <a:ext cx="8224838" cy="1025525"/>
          </a:xfrm>
        </p:spPr>
        <p:txBody>
          <a:bodyPr/>
          <a:lstStyle/>
          <a:p>
            <a:r>
              <a:rPr lang="lt-LT" sz="1400" dirty="0">
                <a:latin typeface="Times New Roman" panose="02020603050405020304" pitchFamily="18" charset="0"/>
                <a:cs typeface="Times New Roman" panose="02020603050405020304" pitchFamily="18" charset="0"/>
              </a:rPr>
              <a:t>Panevėžio pradinės mokyklos Nr. 2 moksleiviai ir mokytojai prie Puntuko </a:t>
            </a:r>
            <a:r>
              <a:rPr lang="lt-LT" sz="1400" dirty="0" smtClean="0">
                <a:latin typeface="Times New Roman" panose="02020603050405020304" pitchFamily="18" charset="0"/>
                <a:cs typeface="Times New Roman" panose="02020603050405020304" pitchFamily="18" charset="0"/>
              </a:rPr>
              <a:t>akmens.</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1934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https://www.limis.lt/paieska/perziura/-/exhibit/preview/50192013?s_id=gRBq2w6yF3YODiQk&amp;s_ind=1265&amp;valuable_type=EKSPONATAS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180429" y="476672"/>
            <a:ext cx="277837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178</a:t>
            </a:fld>
            <a:endParaRPr lang="en-GB" altLang="lt-LT"/>
          </a:p>
        </p:txBody>
      </p:sp>
    </p:spTree>
    <p:extLst>
      <p:ext uri="{BB962C8B-B14F-4D97-AF65-F5344CB8AC3E}">
        <p14:creationId xmlns:p14="http://schemas.microsoft.com/office/powerpoint/2010/main" val="1933469896"/>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0937" y="5018087"/>
            <a:ext cx="8224838" cy="1025525"/>
          </a:xfrm>
        </p:spPr>
        <p:txBody>
          <a:bodyPr/>
          <a:lstStyle/>
          <a:p>
            <a:r>
              <a:rPr lang="en-US" sz="1400" dirty="0" err="1">
                <a:latin typeface="Times New Roman" panose="02020603050405020304" pitchFamily="18" charset="0"/>
                <a:cs typeface="Times New Roman" panose="02020603050405020304" pitchFamily="18" charset="0"/>
              </a:rPr>
              <a:t>Moksleiviai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prie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akmens</a:t>
            </a:r>
            <a:r>
              <a:rPr lang="en-US"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4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https://www.limis.lt/paieska/perziura/-/exhibit/preview/123074621?s_id=gRBq2w6yF3YODiQk&amp;s_ind=2257&amp;valuable_type=EKSPONATAS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20041" y="675481"/>
            <a:ext cx="652584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179</a:t>
            </a:fld>
            <a:endParaRPr lang="en-GB" altLang="lt-LT"/>
          </a:p>
        </p:txBody>
      </p:sp>
    </p:spTree>
    <p:extLst>
      <p:ext uri="{BB962C8B-B14F-4D97-AF65-F5344CB8AC3E}">
        <p14:creationId xmlns:p14="http://schemas.microsoft.com/office/powerpoint/2010/main" val="157299635"/>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64595" y="5005090"/>
            <a:ext cx="8224838" cy="1025525"/>
          </a:xfrm>
        </p:spPr>
        <p:txBody>
          <a:bodyPr/>
          <a:lstStyle/>
          <a:p>
            <a:r>
              <a:rPr lang="en-US" sz="1400" dirty="0" err="1">
                <a:latin typeface="Times New Roman" panose="02020603050405020304" pitchFamily="18" charset="0"/>
                <a:cs typeface="Times New Roman" panose="02020603050405020304" pitchFamily="18" charset="0"/>
              </a:rPr>
              <a:t>Ekskursantai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prie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akmens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6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https://www.limis.lt/paieska/perziura/-/exhibit/preview/93416145?s_id=7NGGdZPGcmJ0gmw3&amp;s_ind=7025&amp;valuable_type=EKSPONATAS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75656" y="548680"/>
            <a:ext cx="640271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180</a:t>
            </a:fld>
            <a:endParaRPr lang="en-GB" altLang="lt-LT"/>
          </a:p>
        </p:txBody>
      </p:sp>
    </p:spTree>
    <p:extLst>
      <p:ext uri="{BB962C8B-B14F-4D97-AF65-F5344CB8AC3E}">
        <p14:creationId xmlns:p14="http://schemas.microsoft.com/office/powerpoint/2010/main" val="27539316"/>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18087"/>
            <a:ext cx="8224838" cy="1025525"/>
          </a:xfrm>
        </p:spPr>
        <p:txBody>
          <a:bodyPr/>
          <a:lstStyle/>
          <a:p>
            <a:r>
              <a:rPr lang="lt-LT" sz="1400" dirty="0">
                <a:latin typeface="Times New Roman" panose="02020603050405020304" pitchFamily="18" charset="0"/>
                <a:cs typeface="Times New Roman" panose="02020603050405020304" pitchFamily="18" charset="0"/>
              </a:rPr>
              <a:t>Ekskursantai prie Puntuko akmens</a:t>
            </a:r>
            <a:br>
              <a:rPr lang="lt-LT" sz="1400" dirty="0">
                <a:latin typeface="Times New Roman" panose="02020603050405020304" pitchFamily="18" charset="0"/>
                <a:cs typeface="Times New Roman" panose="02020603050405020304" pitchFamily="18" charset="0"/>
              </a:rPr>
            </a:b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6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https://www.limis.lt/paieska/perziura/-/exhibit/preview/93504289?s_id=7NGGdZPGcmJ0gmw3&amp;s_ind=7027&amp;valuable_type=EKSPONATAS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03648" y="574674"/>
            <a:ext cx="653842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181</a:t>
            </a:fld>
            <a:endParaRPr lang="en-GB" altLang="lt-LT"/>
          </a:p>
        </p:txBody>
      </p:sp>
    </p:spTree>
    <p:extLst>
      <p:ext uri="{BB962C8B-B14F-4D97-AF65-F5344CB8AC3E}">
        <p14:creationId xmlns:p14="http://schemas.microsoft.com/office/powerpoint/2010/main" val="1484462176"/>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49180"/>
            <a:ext cx="8224838" cy="1025525"/>
          </a:xfrm>
        </p:spPr>
        <p:txBody>
          <a:bodyPr/>
          <a:lstStyle/>
          <a:p>
            <a:r>
              <a:rPr lang="lt-LT" sz="1400" dirty="0">
                <a:latin typeface="Times New Roman" panose="02020603050405020304" pitchFamily="18" charset="0"/>
                <a:cs typeface="Times New Roman" panose="02020603050405020304" pitchFamily="18" charset="0"/>
              </a:rPr>
              <a:t>Rašytojas </a:t>
            </a:r>
            <a:r>
              <a:rPr lang="lt-LT" sz="1400" dirty="0" smtClean="0">
                <a:latin typeface="Times New Roman" panose="02020603050405020304" pitchFamily="18" charset="0"/>
                <a:cs typeface="Times New Roman" panose="02020603050405020304" pitchFamily="18" charset="0"/>
              </a:rPr>
              <a:t>A. Žukauskas-Vienuolis </a:t>
            </a:r>
            <a:r>
              <a:rPr lang="lt-LT" sz="1400" dirty="0">
                <a:latin typeface="Times New Roman" panose="02020603050405020304" pitchFamily="18" charset="0"/>
                <a:cs typeface="Times New Roman" panose="02020603050405020304" pitchFamily="18" charset="0"/>
              </a:rPr>
              <a:t>ir dėstytoja </a:t>
            </a:r>
            <a:r>
              <a:rPr lang="lt-LT" sz="1400" dirty="0" smtClean="0">
                <a:latin typeface="Times New Roman" panose="02020603050405020304" pitchFamily="18" charset="0"/>
                <a:cs typeface="Times New Roman" panose="02020603050405020304" pitchFamily="18" charset="0"/>
              </a:rPr>
              <a:t>E. </a:t>
            </a:r>
            <a:r>
              <a:rPr lang="lt-LT" sz="1400" dirty="0" err="1" smtClean="0">
                <a:latin typeface="Times New Roman" panose="02020603050405020304" pitchFamily="18" charset="0"/>
                <a:cs typeface="Times New Roman" panose="02020603050405020304" pitchFamily="18" charset="0"/>
              </a:rPr>
              <a:t>Samaniūtė</a:t>
            </a: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ant Puntuko akmens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~1952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https://www.limis.lt/paieska/perziura/-/exhibit/preview/80933115?s_id=7NGGdZPGcmJ0gmw3&amp;s_ind=7313&amp;valuable_type=EKSPONATAS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907704" y="636860"/>
            <a:ext cx="5141575"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182</a:t>
            </a:fld>
            <a:endParaRPr lang="en-GB" altLang="lt-LT"/>
          </a:p>
        </p:txBody>
      </p:sp>
    </p:spTree>
    <p:extLst>
      <p:ext uri="{BB962C8B-B14F-4D97-AF65-F5344CB8AC3E}">
        <p14:creationId xmlns:p14="http://schemas.microsoft.com/office/powerpoint/2010/main" val="2194888577"/>
      </p:ext>
    </p:extLst>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47564" y="5013176"/>
            <a:ext cx="8224838" cy="1025525"/>
          </a:xfrm>
        </p:spPr>
        <p:txBody>
          <a:bodyPr/>
          <a:lstStyle/>
          <a:p>
            <a:r>
              <a:rPr lang="en-US" sz="1400" dirty="0" err="1">
                <a:latin typeface="Times New Roman" panose="02020603050405020304" pitchFamily="18" charset="0"/>
                <a:cs typeface="Times New Roman" panose="02020603050405020304" pitchFamily="18" charset="0"/>
              </a:rPr>
              <a:t>Skautai</a:t>
            </a:r>
            <a:r>
              <a:rPr lang="en-US" sz="1400" dirty="0">
                <a:latin typeface="Times New Roman" panose="02020603050405020304" pitchFamily="18" charset="0"/>
                <a:cs typeface="Times New Roman" panose="02020603050405020304" pitchFamily="18" charset="0"/>
              </a:rPr>
              <a:t> ant </a:t>
            </a:r>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akmens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1932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https://www.limis.lt/paieska/perziura/-/exhibit/preview/15273875?s_id=7NGGdZPGcmJ0gmw3&amp;s_ind=4264&amp;valuable_type=EKSPONATAS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151620" y="476672"/>
            <a:ext cx="658920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183</a:t>
            </a:fld>
            <a:endParaRPr lang="en-GB" altLang="lt-LT"/>
          </a:p>
        </p:txBody>
      </p:sp>
    </p:spTree>
    <p:extLst>
      <p:ext uri="{BB962C8B-B14F-4D97-AF65-F5344CB8AC3E}">
        <p14:creationId xmlns:p14="http://schemas.microsoft.com/office/powerpoint/2010/main" val="1012391534"/>
      </p:ext>
    </p:extLst>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2264" y="4977172"/>
            <a:ext cx="8224838" cy="1025525"/>
          </a:xfrm>
        </p:spPr>
        <p:txBody>
          <a:bodyPr/>
          <a:lstStyle/>
          <a:p>
            <a:r>
              <a:rPr lang="lt-LT" sz="1400" dirty="0" smtClean="0">
                <a:latin typeface="Times New Roman" panose="02020603050405020304" pitchFamily="18" charset="0"/>
                <a:cs typeface="Times New Roman" panose="02020603050405020304" pitchFamily="18" charset="0"/>
              </a:rPr>
              <a:t>Balys </a:t>
            </a:r>
            <a:r>
              <a:rPr lang="lt-LT" sz="1400" dirty="0">
                <a:latin typeface="Times New Roman" panose="02020603050405020304" pitchFamily="18" charset="0"/>
                <a:cs typeface="Times New Roman" panose="02020603050405020304" pitchFamily="18" charset="0"/>
              </a:rPr>
              <a:t>Sruoga ant Puntuko akmens. Anykščių raj., apie 1937 m.</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hlinkClick r:id="rId2"/>
              </a:rPr>
              <a:t>https</a:t>
            </a:r>
            <a:r>
              <a:rPr lang="en-US" sz="1400" dirty="0">
                <a:latin typeface="Times New Roman" panose="02020603050405020304" pitchFamily="18" charset="0"/>
                <a:cs typeface="Times New Roman" panose="02020603050405020304" pitchFamily="18" charset="0"/>
                <a:hlinkClick r:id="rId2"/>
              </a:rPr>
              <a:t>://www.limis.lt/paieska/perziura/-/exhibit/preview/130000009900515?s_id=7hFFE0NWddWfdJwR&amp;s_ind=4597&amp;valuable_type=EKSPONATAS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55676" y="584684"/>
            <a:ext cx="601673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184</a:t>
            </a:fld>
            <a:endParaRPr lang="en-GB" altLang="lt-LT"/>
          </a:p>
        </p:txBody>
      </p:sp>
    </p:spTree>
    <p:extLst>
      <p:ext uri="{BB962C8B-B14F-4D97-AF65-F5344CB8AC3E}">
        <p14:creationId xmlns:p14="http://schemas.microsoft.com/office/powerpoint/2010/main" val="1598244040"/>
      </p:ext>
    </p:extLst>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59532" y="5219700"/>
            <a:ext cx="8224838" cy="1025525"/>
          </a:xfrm>
        </p:spPr>
        <p:txBody>
          <a:bodyPr/>
          <a:lstStyle/>
          <a:p>
            <a:r>
              <a:rPr lang="lt-LT" sz="1400" dirty="0" smtClean="0">
                <a:latin typeface="Times New Roman" panose="02020603050405020304" pitchFamily="18" charset="0"/>
                <a:cs typeface="Times New Roman" panose="02020603050405020304" pitchFamily="18" charset="0"/>
              </a:rPr>
              <a:t>Nežinomas fotografas. </a:t>
            </a:r>
            <a:r>
              <a:rPr lang="en-US" sz="1400" dirty="0" smtClean="0">
                <a:latin typeface="Times New Roman" panose="02020603050405020304" pitchFamily="18" charset="0"/>
                <a:cs typeface="Times New Roman" panose="02020603050405020304" pitchFamily="18" charset="0"/>
              </a:rPr>
              <a:t>XX </a:t>
            </a:r>
            <a:r>
              <a:rPr lang="en-US" sz="1400" dirty="0">
                <a:latin typeface="Times New Roman" panose="02020603050405020304" pitchFamily="18" charset="0"/>
                <a:cs typeface="Times New Roman" panose="02020603050405020304" pitchFamily="18" charset="0"/>
              </a:rPr>
              <a:t>a. 3 </a:t>
            </a:r>
            <a:r>
              <a:rPr lang="en-US" sz="1400" dirty="0" err="1">
                <a:latin typeface="Times New Roman" panose="02020603050405020304" pitchFamily="18" charset="0"/>
                <a:cs typeface="Times New Roman" panose="02020603050405020304" pitchFamily="18" charset="0"/>
              </a:rPr>
              <a:t>deš</a:t>
            </a:r>
            <a:r>
              <a:rPr lang="en-US" sz="1400" dirty="0">
                <a:latin typeface="Times New Roman" panose="02020603050405020304" pitchFamily="18" charset="0"/>
                <a:cs typeface="Times New Roman" panose="02020603050405020304" pitchFamily="18" charset="0"/>
              </a:rPr>
              <a:t>. – XX a. 4 </a:t>
            </a:r>
            <a:r>
              <a:rPr lang="en-US" sz="1400" dirty="0" err="1">
                <a:latin typeface="Times New Roman" panose="02020603050405020304" pitchFamily="18" charset="0"/>
                <a:cs typeface="Times New Roman" panose="02020603050405020304" pitchFamily="18" charset="0"/>
              </a:rPr>
              <a:t>deš</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smtClean="0">
                <a:latin typeface="Times New Roman" panose="02020603050405020304" pitchFamily="18" charset="0"/>
                <a:cs typeface="Times New Roman" panose="02020603050405020304" pitchFamily="18" charset="0"/>
                <a:hlinkClick r:id="rId2"/>
              </a:rPr>
              <a:t/>
            </a:r>
            <a:br>
              <a:rPr lang="lt-LT" sz="1400" dirty="0" smtClean="0">
                <a:latin typeface="Times New Roman" panose="02020603050405020304" pitchFamily="18" charset="0"/>
                <a:cs typeface="Times New Roman" panose="02020603050405020304" pitchFamily="18" charset="0"/>
                <a:hlinkClick r:id="rId2"/>
              </a:rPr>
            </a:br>
            <a:r>
              <a:rPr lang="en-US" sz="1400" dirty="0" smtClean="0">
                <a:latin typeface="Times New Roman" panose="02020603050405020304" pitchFamily="18" charset="0"/>
                <a:cs typeface="Times New Roman" panose="02020603050405020304" pitchFamily="18" charset="0"/>
                <a:hlinkClick r:id="rId2"/>
              </a:rPr>
              <a:t>https</a:t>
            </a:r>
            <a:r>
              <a:rPr lang="en-US" sz="1400" dirty="0">
                <a:latin typeface="Times New Roman" panose="02020603050405020304" pitchFamily="18" charset="0"/>
                <a:cs typeface="Times New Roman" panose="02020603050405020304" pitchFamily="18" charset="0"/>
                <a:hlinkClick r:id="rId2"/>
              </a:rPr>
              <a:t>://www.limis.lt/paieska/perziura/-/exhibit/preview/11747353?s_id=fWqytIgY0OibZ6Hf&amp;s_ind=70&amp;valuable_type=EKSPONATAS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583668" y="965442"/>
            <a:ext cx="6463695"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185</a:t>
            </a:fld>
            <a:endParaRPr lang="en-GB" altLang="lt-LT"/>
          </a:p>
        </p:txBody>
      </p:sp>
    </p:spTree>
    <p:extLst>
      <p:ext uri="{BB962C8B-B14F-4D97-AF65-F5344CB8AC3E}">
        <p14:creationId xmlns:p14="http://schemas.microsoft.com/office/powerpoint/2010/main" val="3136147240"/>
      </p:ext>
    </p:extLst>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977172"/>
            <a:ext cx="8224838" cy="1025525"/>
          </a:xfrm>
        </p:spPr>
        <p:txBody>
          <a:bodyPr/>
          <a:lstStyle/>
          <a:p>
            <a:r>
              <a:rPr lang="en-US" sz="1400" dirty="0" err="1">
                <a:latin typeface="Times New Roman" panose="02020603050405020304" pitchFamily="18" charset="0"/>
                <a:cs typeface="Times New Roman" panose="02020603050405020304" pitchFamily="18" charset="0"/>
              </a:rPr>
              <a:t>Dviratininkai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prie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akmens</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XX </a:t>
            </a:r>
            <a:r>
              <a:rPr lang="lt-LT" sz="1400" dirty="0">
                <a:latin typeface="Times New Roman" panose="02020603050405020304" pitchFamily="18" charset="0"/>
                <a:cs typeface="Times New Roman" panose="02020603050405020304" pitchFamily="18" charset="0"/>
              </a:rPr>
              <a:t>a. 3 </a:t>
            </a:r>
            <a:r>
              <a:rPr lang="lt-LT" sz="1400" dirty="0" err="1">
                <a:latin typeface="Times New Roman" panose="02020603050405020304" pitchFamily="18" charset="0"/>
                <a:cs typeface="Times New Roman" panose="02020603050405020304" pitchFamily="18" charset="0"/>
              </a:rPr>
              <a:t>deš</a:t>
            </a:r>
            <a:r>
              <a:rPr lang="lt-LT" sz="1400" dirty="0">
                <a:latin typeface="Times New Roman" panose="02020603050405020304" pitchFamily="18" charset="0"/>
                <a:cs typeface="Times New Roman" panose="02020603050405020304" pitchFamily="18" charset="0"/>
              </a:rPr>
              <a:t>. – XX a. 4 </a:t>
            </a:r>
            <a:r>
              <a:rPr lang="lt-LT" sz="1400" dirty="0" err="1">
                <a:latin typeface="Times New Roman" panose="02020603050405020304" pitchFamily="18" charset="0"/>
                <a:cs typeface="Times New Roman" panose="02020603050405020304" pitchFamily="18" charset="0"/>
              </a:rPr>
              <a:t>deš</a:t>
            </a:r>
            <a:r>
              <a:rPr lang="lt-LT" sz="1400" dirty="0">
                <a:latin typeface="Times New Roman" panose="02020603050405020304" pitchFamily="18" charset="0"/>
                <a:cs typeface="Times New Roman" panose="02020603050405020304" pitchFamily="18" charset="0"/>
              </a:rPr>
              <a:t>.</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https://www.limis.lt/paieska/perziura/-/exhibit/preview/11744699?s_id=fWqytIgY0OibZ6Hf&amp;s_ind=809&amp;valuable_type=EKSPONATAS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196418" y="656692"/>
            <a:ext cx="674640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186</a:t>
            </a:fld>
            <a:endParaRPr lang="en-GB" altLang="lt-LT"/>
          </a:p>
        </p:txBody>
      </p:sp>
    </p:spTree>
    <p:extLst>
      <p:ext uri="{BB962C8B-B14F-4D97-AF65-F5344CB8AC3E}">
        <p14:creationId xmlns:p14="http://schemas.microsoft.com/office/powerpoint/2010/main" val="2692829833"/>
      </p:ext>
    </p:extLst>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62732" y="5013176"/>
            <a:ext cx="8224838" cy="1025525"/>
          </a:xfrm>
        </p:spPr>
        <p:txBody>
          <a:bodyPr/>
          <a:lstStyle/>
          <a:p>
            <a:r>
              <a:rPr lang="en-US" sz="1400" dirty="0" err="1">
                <a:latin typeface="Times New Roman" panose="02020603050405020304" pitchFamily="18" charset="0"/>
                <a:cs typeface="Times New Roman" panose="02020603050405020304" pitchFamily="18" charset="0"/>
              </a:rPr>
              <a:t>Baidarininkai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prie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akmens</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Steponas </a:t>
            </a:r>
            <a:r>
              <a:rPr lang="lt-LT" sz="1400" dirty="0" err="1" smtClean="0">
                <a:latin typeface="Times New Roman" panose="02020603050405020304" pitchFamily="18" charset="0"/>
                <a:cs typeface="Times New Roman" panose="02020603050405020304" pitchFamily="18" charset="0"/>
              </a:rPr>
              <a:t>Kolupaila</a:t>
            </a:r>
            <a:r>
              <a:rPr lang="lt-LT" sz="1400" dirty="0" smtClean="0">
                <a:latin typeface="Times New Roman" panose="02020603050405020304" pitchFamily="18" charset="0"/>
                <a:cs typeface="Times New Roman" panose="02020603050405020304" pitchFamily="18" charset="0"/>
              </a:rPr>
              <a:t>. </a:t>
            </a:r>
            <a:r>
              <a:rPr lang="lt-LT" sz="1400" dirty="0">
                <a:latin typeface="Times New Roman" panose="02020603050405020304" pitchFamily="18" charset="0"/>
                <a:cs typeface="Times New Roman" panose="02020603050405020304" pitchFamily="18" charset="0"/>
              </a:rPr>
              <a:t>1938-06-20</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https://www.limis.lt/paieska/perziura/-/exhibit/preview/76763042?s_id=7NGGdZPGcmJ0gmw3&amp;s_ind=5692&amp;valuable_type=EKSPONATAS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015716" y="548680"/>
            <a:ext cx="5318871"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187</a:t>
            </a:fld>
            <a:endParaRPr lang="en-GB" altLang="lt-LT"/>
          </a:p>
        </p:txBody>
      </p:sp>
    </p:spTree>
    <p:extLst>
      <p:ext uri="{BB962C8B-B14F-4D97-AF65-F5344CB8AC3E}">
        <p14:creationId xmlns:p14="http://schemas.microsoft.com/office/powerpoint/2010/main" val="3486791663"/>
      </p:ext>
    </p:extLst>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5040729"/>
            <a:ext cx="8316924" cy="1025525"/>
          </a:xfrm>
        </p:spPr>
        <p:txBody>
          <a:bodyPr/>
          <a:lstStyle/>
          <a:p>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akmuo</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4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https://www.limis.lt/paieska/perziura/-/exhibit/preview/105502435?s_id=7NGGdZPGcmJ0gmw3&amp;s_ind=5643&amp;valuable_type=EKSPONATAS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04579" y="692696"/>
            <a:ext cx="6307509"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188</a:t>
            </a:fld>
            <a:endParaRPr lang="en-GB" altLang="lt-LT"/>
          </a:p>
        </p:txBody>
      </p:sp>
    </p:spTree>
    <p:extLst>
      <p:ext uri="{BB962C8B-B14F-4D97-AF65-F5344CB8AC3E}">
        <p14:creationId xmlns:p14="http://schemas.microsoft.com/office/powerpoint/2010/main" val="1036513795"/>
      </p:ext>
    </p:extLst>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85184"/>
            <a:ext cx="8224838" cy="1025525"/>
          </a:xfrm>
        </p:spPr>
        <p:txBody>
          <a:bodyPr/>
          <a:lstStyle/>
          <a:p>
            <a:r>
              <a:rPr lang="lt-LT" sz="1400" dirty="0">
                <a:latin typeface="Times New Roman" panose="02020603050405020304" pitchFamily="18" charset="0"/>
                <a:cs typeface="Times New Roman" panose="02020603050405020304" pitchFamily="18" charset="0"/>
              </a:rPr>
              <a:t>Lietuvos kariuomenės kariai prie Puntuko </a:t>
            </a:r>
            <a:r>
              <a:rPr lang="lt-LT" sz="1400" dirty="0" smtClean="0">
                <a:latin typeface="Times New Roman" panose="02020603050405020304" pitchFamily="18" charset="0"/>
                <a:cs typeface="Times New Roman" panose="02020603050405020304" pitchFamily="18" charset="0"/>
              </a:rPr>
              <a:t>akmens.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3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https://www.limis.lt/paieska/perziura/-/exhibit/preview/123069097?s_id=gRBq2w6yF3YODiQk&amp;s_ind=2255&amp;valuable_type=EKSPONATAS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68392" y="707144"/>
            <a:ext cx="6439165"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189</a:t>
            </a:fld>
            <a:endParaRPr lang="en-GB" altLang="lt-LT"/>
          </a:p>
        </p:txBody>
      </p:sp>
    </p:spTree>
    <p:extLst>
      <p:ext uri="{BB962C8B-B14F-4D97-AF65-F5344CB8AC3E}">
        <p14:creationId xmlns:p14="http://schemas.microsoft.com/office/powerpoint/2010/main" val="2586066269"/>
      </p:ext>
    </p:extLst>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a:t>Galimų veiklų, projektinių, tiriamųjų, kūrybinių darbų idėjos</a:t>
            </a: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190</a:t>
            </a:fld>
            <a:endParaRPr lang="en-GB" altLang="lt-LT"/>
          </a:p>
        </p:txBody>
      </p:sp>
      <p:pic>
        <p:nvPicPr>
          <p:cNvPr id="5" name="Turinio vietos rezervavimo ženklas 4"/>
          <p:cNvPicPr>
            <a:picLocks noGrp="1" noChangeAspect="1"/>
          </p:cNvPicPr>
          <p:nvPr>
            <p:ph idx="1"/>
          </p:nvPr>
        </p:nvPicPr>
        <p:blipFill>
          <a:blip r:embed="rId2"/>
          <a:stretch>
            <a:fillRect/>
          </a:stretch>
        </p:blipFill>
        <p:spPr>
          <a:xfrm>
            <a:off x="3491880" y="1700808"/>
            <a:ext cx="2141589" cy="2676986"/>
          </a:xfrm>
          <a:prstGeom prst="rect">
            <a:avLst/>
          </a:prstGeom>
        </p:spPr>
      </p:pic>
      <p:sp>
        <p:nvSpPr>
          <p:cNvPr id="6" name="Stačiakampis 5"/>
          <p:cNvSpPr/>
          <p:nvPr/>
        </p:nvSpPr>
        <p:spPr>
          <a:xfrm>
            <a:off x="1601670" y="4473116"/>
            <a:ext cx="5796644" cy="1241943"/>
          </a:xfrm>
          <a:prstGeom prst="rect">
            <a:avLst/>
          </a:prstGeom>
        </p:spPr>
        <p:txBody>
          <a:bodyPr wrap="square">
            <a:spAutoFit/>
          </a:bodyPr>
          <a:lstStyle/>
          <a:p>
            <a:pPr lvl="0" algn="ctr">
              <a:lnSpc>
                <a:spcPct val="81000"/>
              </a:lnSpc>
              <a:spcBef>
                <a:spcPts val="800"/>
              </a:spcBef>
              <a:buClr>
                <a:srgbClr val="000000"/>
              </a:buClr>
              <a:buSzPct val="100000"/>
            </a:pPr>
            <a:r>
              <a:rPr lang="lt-LT" sz="2800" kern="0" dirty="0">
                <a:solidFill>
                  <a:srgbClr val="000000"/>
                </a:solidFill>
                <a:latin typeface="Times New Roman" panose="02020603050405020304" pitchFamily="18" charset="0"/>
                <a:ea typeface="ＭＳ Ｐゴシック" charset="0"/>
                <a:cs typeface="Times New Roman" panose="02020603050405020304" pitchFamily="18" charset="0"/>
              </a:rPr>
              <a:t>„Akmuo, </a:t>
            </a:r>
            <a:r>
              <a:rPr lang="lt-LT" sz="2800" i="1" kern="0" dirty="0" err="1">
                <a:solidFill>
                  <a:srgbClr val="000000"/>
                </a:solidFill>
                <a:latin typeface="Times New Roman" panose="02020603050405020304" pitchFamily="18" charset="0"/>
                <a:ea typeface="ＭＳ Ｐゴシック" charset="0"/>
                <a:cs typeface="Times New Roman" panose="02020603050405020304" pitchFamily="18" charset="0"/>
              </a:rPr>
              <a:t>akman</a:t>
            </a:r>
            <a:r>
              <a:rPr lang="lt-LT" sz="2800" kern="0" dirty="0">
                <a:solidFill>
                  <a:srgbClr val="000000"/>
                </a:solidFill>
                <a:latin typeface="Times New Roman" panose="02020603050405020304" pitchFamily="18" charset="0"/>
                <a:ea typeface="ＭＳ Ｐゴシック" charset="0"/>
                <a:cs typeface="Times New Roman" panose="02020603050405020304" pitchFamily="18" charset="0"/>
              </a:rPr>
              <a:t>,</a:t>
            </a:r>
            <a:r>
              <a:rPr lang="lt-LT" sz="2800" i="1" kern="0" dirty="0">
                <a:solidFill>
                  <a:srgbClr val="000000"/>
                </a:solidFill>
                <a:latin typeface="Times New Roman" panose="02020603050405020304" pitchFamily="18" charset="0"/>
                <a:ea typeface="ＭＳ Ｐゴシック" charset="0"/>
                <a:cs typeface="Times New Roman" panose="02020603050405020304" pitchFamily="18" charset="0"/>
              </a:rPr>
              <a:t> </a:t>
            </a:r>
            <a:r>
              <a:rPr lang="lt-LT" sz="2800" kern="0" dirty="0">
                <a:solidFill>
                  <a:srgbClr val="000000"/>
                </a:solidFill>
                <a:latin typeface="Times New Roman" panose="02020603050405020304" pitchFamily="18" charset="0"/>
                <a:ea typeface="ＭＳ Ｐゴシック" charset="0"/>
                <a:cs typeface="Times New Roman" panose="02020603050405020304" pitchFamily="18" charset="0"/>
              </a:rPr>
              <a:t>ak, mynė akmenyne,</a:t>
            </a:r>
            <a:br>
              <a:rPr lang="lt-LT" sz="2800" kern="0" dirty="0">
                <a:solidFill>
                  <a:srgbClr val="000000"/>
                </a:solidFill>
                <a:latin typeface="Times New Roman" panose="02020603050405020304" pitchFamily="18" charset="0"/>
                <a:ea typeface="ＭＳ Ｐゴシック" charset="0"/>
                <a:cs typeface="Times New Roman" panose="02020603050405020304" pitchFamily="18" charset="0"/>
              </a:rPr>
            </a:br>
            <a:r>
              <a:rPr lang="lt-LT" sz="2800" kern="0" dirty="0">
                <a:solidFill>
                  <a:srgbClr val="000000"/>
                </a:solidFill>
                <a:latin typeface="Times New Roman" panose="02020603050405020304" pitchFamily="18" charset="0"/>
                <a:ea typeface="ＭＳ Ｐゴシック" charset="0"/>
                <a:cs typeface="Times New Roman" panose="02020603050405020304" pitchFamily="18" charset="0"/>
              </a:rPr>
              <a:t>Keliavęs ir pelkyne, ir smėlyne.“</a:t>
            </a:r>
          </a:p>
          <a:p>
            <a:pPr lvl="0" algn="ctr">
              <a:lnSpc>
                <a:spcPct val="81000"/>
              </a:lnSpc>
              <a:spcBef>
                <a:spcPts val="800"/>
              </a:spcBef>
              <a:buClr>
                <a:srgbClr val="000000"/>
              </a:buClr>
              <a:buSzPct val="100000"/>
            </a:pPr>
            <a:r>
              <a:rPr lang="lt-LT" sz="2800" kern="0" dirty="0" smtClean="0">
                <a:solidFill>
                  <a:srgbClr val="000000"/>
                </a:solidFill>
                <a:latin typeface="Times New Roman" panose="02020603050405020304" pitchFamily="18" charset="0"/>
                <a:ea typeface="ＭＳ Ｐゴシック" charset="0"/>
                <a:cs typeface="Times New Roman" panose="02020603050405020304" pitchFamily="18" charset="0"/>
              </a:rPr>
              <a:t>G. </a:t>
            </a:r>
            <a:r>
              <a:rPr lang="lt-LT" sz="2800" kern="0" dirty="0" err="1" smtClean="0">
                <a:solidFill>
                  <a:srgbClr val="000000"/>
                </a:solidFill>
                <a:latin typeface="Times New Roman" panose="02020603050405020304" pitchFamily="18" charset="0"/>
                <a:ea typeface="ＭＳ Ｐゴシック" charset="0"/>
                <a:cs typeface="Times New Roman" panose="02020603050405020304" pitchFamily="18" charset="0"/>
              </a:rPr>
              <a:t>Alkauskas</a:t>
            </a:r>
            <a:r>
              <a:rPr lang="lt-LT" sz="2800" kern="0" dirty="0" smtClean="0">
                <a:solidFill>
                  <a:srgbClr val="000000"/>
                </a:solidFill>
                <a:latin typeface="Times New Roman" panose="02020603050405020304" pitchFamily="18" charset="0"/>
                <a:ea typeface="ＭＳ Ｐゴシック" charset="0"/>
                <a:cs typeface="Times New Roman" panose="02020603050405020304" pitchFamily="18" charset="0"/>
              </a:rPr>
              <a:t> </a:t>
            </a:r>
            <a:endParaRPr lang="en-US" sz="2800" kern="0" dirty="0">
              <a:solidFill>
                <a:srgbClr val="000000"/>
              </a:solidFill>
              <a:latin typeface="Times New Roman" panose="02020603050405020304" pitchFamily="18" charset="0"/>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3526162138"/>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1600200"/>
            <a:ext cx="8399276" cy="4241800"/>
          </a:xfrm>
        </p:spPr>
        <p:txBody>
          <a:bodyPr/>
          <a:lstStyle/>
          <a:p>
            <a:pPr lvl="0"/>
            <a:r>
              <a:rPr lang="lt-LT" dirty="0" smtClean="0"/>
              <a:t>„</a:t>
            </a:r>
            <a:r>
              <a:rPr lang="lt-LT" dirty="0"/>
              <a:t>Literatūriniai“ Anykščių krašto </a:t>
            </a:r>
            <a:r>
              <a:rPr lang="lt-LT" dirty="0" smtClean="0"/>
              <a:t>akmenys.</a:t>
            </a:r>
            <a:endParaRPr lang="lt-LT" dirty="0"/>
          </a:p>
          <a:p>
            <a:pPr lvl="0"/>
            <a:r>
              <a:rPr lang="lt-LT" dirty="0"/>
              <a:t>Anykščių krašto akmenys literatūros </a:t>
            </a:r>
            <a:r>
              <a:rPr lang="lt-LT" dirty="0" smtClean="0"/>
              <a:t>kūriniuose.</a:t>
            </a:r>
            <a:endParaRPr lang="lt-LT" dirty="0"/>
          </a:p>
          <a:p>
            <a:pPr lvl="0"/>
            <a:r>
              <a:rPr lang="lt-LT" dirty="0"/>
              <a:t>G</a:t>
            </a:r>
            <a:r>
              <a:rPr lang="en-US" dirty="0" err="1" smtClean="0"/>
              <a:t>imtojo</a:t>
            </a:r>
            <a:r>
              <a:rPr lang="en-US" dirty="0" smtClean="0"/>
              <a:t> </a:t>
            </a:r>
            <a:r>
              <a:rPr lang="en-US" dirty="0" err="1"/>
              <a:t>krašto</a:t>
            </a:r>
            <a:r>
              <a:rPr lang="en-US" dirty="0"/>
              <a:t> </a:t>
            </a:r>
            <a:r>
              <a:rPr lang="en-US" dirty="0" err="1"/>
              <a:t>akmenys</a:t>
            </a:r>
            <a:r>
              <a:rPr lang="en-US" dirty="0"/>
              <a:t> </a:t>
            </a:r>
            <a:r>
              <a:rPr lang="en-US" dirty="0" err="1"/>
              <a:t>literatūros</a:t>
            </a:r>
            <a:r>
              <a:rPr lang="en-US" dirty="0"/>
              <a:t> </a:t>
            </a:r>
            <a:r>
              <a:rPr lang="en-US" dirty="0" err="1" smtClean="0"/>
              <a:t>kūriniuose</a:t>
            </a:r>
            <a:r>
              <a:rPr lang="lt-LT" dirty="0" smtClean="0"/>
              <a:t>.</a:t>
            </a:r>
          </a:p>
          <a:p>
            <a:pPr lvl="0"/>
            <a:r>
              <a:rPr lang="lt-LT" dirty="0" smtClean="0"/>
              <a:t>„Literatūrinių“ Lietuvos akmenų žemėlapis.</a:t>
            </a:r>
          </a:p>
          <a:p>
            <a:pPr lvl="0"/>
            <a:r>
              <a:rPr lang="lt-LT" dirty="0"/>
              <a:t>„Akmenuoti“ </a:t>
            </a:r>
            <a:r>
              <a:rPr lang="lt-LT" dirty="0" smtClean="0"/>
              <a:t>eilėraščiai.</a:t>
            </a:r>
            <a:endParaRPr lang="lt-LT" dirty="0"/>
          </a:p>
          <a:p>
            <a:pPr lvl="0"/>
            <a:r>
              <a:rPr lang="lt-LT" dirty="0" smtClean="0"/>
              <a:t>Akmuo </a:t>
            </a:r>
            <a:r>
              <a:rPr lang="lt-LT" dirty="0"/>
              <a:t>eilėraštyje... </a:t>
            </a:r>
            <a:r>
              <a:rPr lang="lt-LT" dirty="0" smtClean="0"/>
              <a:t>Eilėraštis </a:t>
            </a:r>
            <a:r>
              <a:rPr lang="lt-LT" dirty="0"/>
              <a:t>akmenyje...</a:t>
            </a:r>
          </a:p>
          <a:p>
            <a:pPr marL="0" lvl="0" indent="0">
              <a:buNone/>
            </a:pPr>
            <a:endParaRPr lang="lt-LT" dirty="0" smtClean="0"/>
          </a:p>
          <a:p>
            <a:pPr marL="0" lvl="0" indent="0">
              <a:buNone/>
            </a:pPr>
            <a:endParaRPr lang="lt-LT" dirty="0" smtClean="0"/>
          </a:p>
          <a:p>
            <a:pPr marL="0" lvl="0" indent="0">
              <a:buNone/>
            </a:pPr>
            <a:endParaRPr lang="en-US" dirty="0"/>
          </a:p>
          <a:p>
            <a:pPr marL="0" lvl="0" indent="0">
              <a:buNone/>
            </a:pPr>
            <a:endParaRPr lang="en-US" dirty="0"/>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191</a:t>
            </a:fld>
            <a:endParaRPr lang="en-GB" altLang="lt-LT"/>
          </a:p>
        </p:txBody>
      </p:sp>
      <p:pic>
        <p:nvPicPr>
          <p:cNvPr id="6" name="Paveikslėlis 5"/>
          <p:cNvPicPr>
            <a:picLocks noChangeAspect="1"/>
          </p:cNvPicPr>
          <p:nvPr/>
        </p:nvPicPr>
        <p:blipFill>
          <a:blip r:embed="rId2"/>
          <a:stretch>
            <a:fillRect/>
          </a:stretch>
        </p:blipFill>
        <p:spPr>
          <a:xfrm>
            <a:off x="3794538" y="332656"/>
            <a:ext cx="862300" cy="1077875"/>
          </a:xfrm>
          <a:prstGeom prst="rect">
            <a:avLst/>
          </a:prstGeom>
        </p:spPr>
      </p:pic>
    </p:spTree>
    <p:extLst>
      <p:ext uri="{BB962C8B-B14F-4D97-AF65-F5344CB8AC3E}">
        <p14:creationId xmlns:p14="http://schemas.microsoft.com/office/powerpoint/2010/main" val="2055265676"/>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9" y="4851400"/>
            <a:ext cx="8224838" cy="1025525"/>
          </a:xfrm>
        </p:spPr>
        <p:txBody>
          <a:bodyPr/>
          <a:lstStyle/>
          <a:p>
            <a:r>
              <a:rPr lang="lt-LT" sz="1400" dirty="0" err="1">
                <a:latin typeface="Times New Roman" panose="02020603050405020304" pitchFamily="18" charset="0"/>
                <a:cs typeface="Times New Roman" panose="02020603050405020304" pitchFamily="18" charset="0"/>
              </a:rPr>
              <a:t>Troškūnų</a:t>
            </a:r>
            <a:r>
              <a:rPr lang="lt-LT" sz="1400" dirty="0">
                <a:latin typeface="Times New Roman" panose="02020603050405020304" pitchFamily="18" charset="0"/>
                <a:cs typeface="Times New Roman" panose="02020603050405020304" pitchFamily="18" charset="0"/>
              </a:rPr>
              <a:t> (Anykščių r.) vidurinės mokyklos turistai su mokytoju Jasulaičiu prie Barboros akmens</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7 deš. vid</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https://www.limis.lt/paieska/perziura/-/exhibit/preview/130064552?s_id=gRBq2w6yF3YODiQk&amp;s_ind=2340&amp;valuable_type=EKSPONATAS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63688" y="621779"/>
            <a:ext cx="5412185"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192</a:t>
            </a:fld>
            <a:endParaRPr lang="en-GB" altLang="lt-LT"/>
          </a:p>
        </p:txBody>
      </p:sp>
    </p:spTree>
    <p:extLst>
      <p:ext uri="{BB962C8B-B14F-4D97-AF65-F5344CB8AC3E}">
        <p14:creationId xmlns:p14="http://schemas.microsoft.com/office/powerpoint/2010/main" val="2807089951"/>
      </p:ext>
    </p:extLst>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48738" y="5121188"/>
            <a:ext cx="8224838" cy="1025525"/>
          </a:xfrm>
        </p:spPr>
        <p:txBody>
          <a:bodyPr/>
          <a:lstStyle/>
          <a:p>
            <a:r>
              <a:rPr lang="lt-LT" sz="1400" dirty="0">
                <a:latin typeface="Times New Roman" panose="02020603050405020304" pitchFamily="18" charset="0"/>
                <a:cs typeface="Times New Roman" panose="02020603050405020304" pitchFamily="18" charset="0"/>
              </a:rPr>
              <a:t>Antanas Žukauskas-Vienuolis su anykštėnais prie Puntuko </a:t>
            </a:r>
            <a:r>
              <a:rPr lang="lt-LT" sz="1400" dirty="0" smtClean="0">
                <a:latin typeface="Times New Roman" panose="02020603050405020304" pitchFamily="18" charset="0"/>
                <a:cs typeface="Times New Roman" panose="02020603050405020304" pitchFamily="18" charset="0"/>
              </a:rPr>
              <a:t>brolio. </a:t>
            </a:r>
            <a:r>
              <a:rPr lang="en-US" sz="1400" dirty="0">
                <a:latin typeface="Times New Roman" panose="02020603050405020304" pitchFamily="18" charset="0"/>
                <a:cs typeface="Times New Roman" panose="02020603050405020304" pitchFamily="18" charset="0"/>
              </a:rPr>
              <a:t>1935 m</a:t>
            </a:r>
            <a:r>
              <a:rPr lang="en-US"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exhibit/preview/1457698?s_id=GLBGA5Co9rupfMiy&amp;s_ind=635&amp;valuable_type=EKSPONATAS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544088" y="641191"/>
            <a:ext cx="6160259" cy="4381485"/>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193</a:t>
            </a:fld>
            <a:endParaRPr lang="en-GB" altLang="lt-LT"/>
          </a:p>
        </p:txBody>
      </p:sp>
    </p:spTree>
    <p:extLst>
      <p:ext uri="{BB962C8B-B14F-4D97-AF65-F5344CB8AC3E}">
        <p14:creationId xmlns:p14="http://schemas.microsoft.com/office/powerpoint/2010/main" val="2347357107"/>
      </p:ext>
    </p:extLst>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977172"/>
            <a:ext cx="8224838" cy="1025525"/>
          </a:xfrm>
        </p:spPr>
        <p:txBody>
          <a:bodyPr/>
          <a:lstStyle/>
          <a:p>
            <a:r>
              <a:rPr lang="en-US" sz="1400" dirty="0">
                <a:latin typeface="Times New Roman" panose="02020603050405020304" pitchFamily="18" charset="0"/>
                <a:cs typeface="Times New Roman" panose="02020603050405020304" pitchFamily="18" charset="0"/>
              </a:rPr>
              <a:t>	</a:t>
            </a:r>
            <a:br>
              <a:rPr lang="en-US" sz="1400" dirty="0">
                <a:latin typeface="Times New Roman" panose="02020603050405020304" pitchFamily="18" charset="0"/>
                <a:cs typeface="Times New Roman" panose="02020603050405020304" pitchFamily="18" charset="0"/>
              </a:rPr>
            </a:br>
            <a:r>
              <a:rPr lang="en-US" sz="1400" dirty="0" err="1">
                <a:latin typeface="Times New Roman" panose="02020603050405020304" pitchFamily="18" charset="0"/>
                <a:cs typeface="Times New Roman" panose="02020603050405020304" pitchFamily="18" charset="0"/>
              </a:rPr>
              <a:t>Vaižganto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aprašytas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akmuo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Juodžiaus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kelmas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Maleišiuose</a:t>
            </a:r>
            <a:r>
              <a:rPr lang="en-US" sz="1400" dirty="0" smtClean="0">
                <a:latin typeface="Times New Roman" panose="02020603050405020304" pitchFamily="18" charset="0"/>
                <a:cs typeface="Times New Roman" panose="02020603050405020304" pitchFamily="18" charset="0"/>
              </a:rPr>
              <a:t>.</a:t>
            </a:r>
            <a:r>
              <a:rPr lang="it-IT" sz="1400" dirty="0">
                <a:latin typeface="Times New Roman" panose="02020603050405020304" pitchFamily="18" charset="0"/>
                <a:cs typeface="Times New Roman" panose="02020603050405020304" pitchFamily="18" charset="0"/>
              </a:rPr>
              <a:t>	</a:t>
            </a:r>
            <a:br>
              <a:rPr lang="it-IT" sz="1400" dirty="0">
                <a:latin typeface="Times New Roman" panose="02020603050405020304" pitchFamily="18" charset="0"/>
                <a:cs typeface="Times New Roman" panose="02020603050405020304" pitchFamily="18" charset="0"/>
              </a:rPr>
            </a:br>
            <a:r>
              <a:rPr lang="it-IT" sz="1400" dirty="0" smtClean="0">
                <a:latin typeface="Times New Roman" panose="02020603050405020304" pitchFamily="18" charset="0"/>
                <a:cs typeface="Times New Roman" panose="02020603050405020304" pitchFamily="18" charset="0"/>
              </a:rPr>
              <a:t>O</a:t>
            </a:r>
            <a:r>
              <a:rPr lang="lt-LT" sz="1400" dirty="0" smtClean="0">
                <a:latin typeface="Times New Roman" panose="02020603050405020304" pitchFamily="18" charset="0"/>
                <a:cs typeface="Times New Roman" panose="02020603050405020304" pitchFamily="18" charset="0"/>
              </a:rPr>
              <a:t>. </a:t>
            </a:r>
            <a:r>
              <a:rPr lang="it-IT" sz="1400" dirty="0" smtClean="0">
                <a:latin typeface="Times New Roman" panose="02020603050405020304" pitchFamily="18" charset="0"/>
                <a:cs typeface="Times New Roman" panose="02020603050405020304" pitchFamily="18" charset="0"/>
              </a:rPr>
              <a:t>Sedelskytė</a:t>
            </a:r>
            <a:r>
              <a:rPr lang="lt-LT" sz="1400" dirty="0" smtClean="0">
                <a:latin typeface="Times New Roman" panose="02020603050405020304" pitchFamily="18" charset="0"/>
                <a:cs typeface="Times New Roman" panose="02020603050405020304" pitchFamily="18" charset="0"/>
              </a:rPr>
              <a:t>. </a:t>
            </a:r>
            <a:r>
              <a:rPr lang="it-IT" sz="1400" dirty="0" smtClean="0">
                <a:latin typeface="Times New Roman" panose="02020603050405020304" pitchFamily="18" charset="0"/>
                <a:cs typeface="Times New Roman" panose="02020603050405020304" pitchFamily="18" charset="0"/>
              </a:rPr>
              <a:t>1958 </a:t>
            </a:r>
            <a:r>
              <a:rPr lang="it-IT" sz="1400" dirty="0">
                <a:latin typeface="Times New Roman" panose="02020603050405020304" pitchFamily="18" charset="0"/>
                <a:cs typeface="Times New Roman" panose="02020603050405020304" pitchFamily="18" charset="0"/>
              </a:rPr>
              <a:t>m</a:t>
            </a:r>
            <a:r>
              <a:rPr lang="it-IT"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https://www.limis.lt/paieska/perziura/-/exhibit/preview/124797033?s_id=f5A2C1gLTQNO6Pc3&amp;s_ind=479&amp;valuable_type=EKSPONATAS</a:t>
            </a:r>
            <a:endParaRPr lang="en-US" sz="1400" dirty="0">
              <a:latin typeface="Times New Roman" panose="02020603050405020304" pitchFamily="18" charset="0"/>
              <a:cs typeface="Times New Roman" panose="02020603050405020304" pitchFamily="18" charset="0"/>
            </a:endParaRPr>
          </a:p>
        </p:txBody>
      </p:sp>
      <p:pic>
        <p:nvPicPr>
          <p:cNvPr id="7" name="Turinio vietos rezervavimo ženklas 6"/>
          <p:cNvPicPr>
            <a:picLocks noGrp="1" noChangeAspect="1"/>
          </p:cNvPicPr>
          <p:nvPr>
            <p:ph idx="1"/>
          </p:nvPr>
        </p:nvPicPr>
        <p:blipFill>
          <a:blip r:embed="rId3"/>
          <a:stretch>
            <a:fillRect/>
          </a:stretch>
        </p:blipFill>
        <p:spPr>
          <a:xfrm>
            <a:off x="1751147" y="656692"/>
            <a:ext cx="563694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194</a:t>
            </a:fld>
            <a:endParaRPr lang="en-GB" altLang="lt-LT"/>
          </a:p>
        </p:txBody>
      </p:sp>
    </p:spTree>
    <p:extLst>
      <p:ext uri="{BB962C8B-B14F-4D97-AF65-F5344CB8AC3E}">
        <p14:creationId xmlns:p14="http://schemas.microsoft.com/office/powerpoint/2010/main" val="660229633"/>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26957" y="5049180"/>
            <a:ext cx="8224838" cy="1025525"/>
          </a:xfrm>
        </p:spPr>
        <p:txBody>
          <a:bodyPr/>
          <a:lstStyle/>
          <a:p>
            <a:r>
              <a:rPr lang="en-US" sz="1400" dirty="0">
                <a:latin typeface="Times New Roman" panose="02020603050405020304" pitchFamily="18" charset="0"/>
                <a:cs typeface="Times New Roman" panose="02020603050405020304" pitchFamily="18" charset="0"/>
                <a:hlinkClick r:id="rId2"/>
              </a:rPr>
              <a:t>http://www.anyksta.lt/naujienos/naujienos/39975-juodziaus-kelmas-jau-ne-bevardis</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195</a:t>
            </a:fld>
            <a:endParaRPr lang="en-GB" altLang="lt-LT"/>
          </a:p>
        </p:txBody>
      </p:sp>
      <p:pic>
        <p:nvPicPr>
          <p:cNvPr id="1026" name="Picture 2" descr="Nuo šiol visus užsukusius į Malaišius prie „Juodžiaus kelmo“ pasitiks toks užrašas"/>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908720"/>
            <a:ext cx="6378646" cy="424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057545"/>
      </p:ext>
    </p:extLst>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Iš šiandienos patirtinio ugdymo(</a:t>
            </a:r>
            <a:r>
              <a:rPr lang="lt-LT" dirty="0" err="1" smtClean="0"/>
              <a:t>si</a:t>
            </a:r>
            <a:r>
              <a:rPr lang="lt-LT" dirty="0" smtClean="0"/>
              <a:t>)... </a:t>
            </a: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196</a:t>
            </a:fld>
            <a:endParaRPr lang="en-GB" altLang="lt-LT"/>
          </a:p>
        </p:txBody>
      </p:sp>
      <p:pic>
        <p:nvPicPr>
          <p:cNvPr id="1028" name="Picture 4" descr="A. Baranausko ir A. Vienuolio-Žukausko memorialinis muziejus nuotrauka."/>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1412875"/>
            <a:ext cx="6364253" cy="4241800"/>
          </a:xfrm>
          <a:prstGeom prst="rect">
            <a:avLst/>
          </a:prstGeom>
          <a:noFill/>
          <a:extLst>
            <a:ext uri="{909E8E84-426E-40DD-AFC4-6F175D3DCCD1}">
              <a14:hiddenFill xmlns:a14="http://schemas.microsoft.com/office/drawing/2010/main">
                <a:solidFill>
                  <a:srgbClr val="FFFFFF"/>
                </a:solidFill>
              </a14:hiddenFill>
            </a:ext>
          </a:extLst>
        </p:spPr>
      </p:pic>
      <p:sp>
        <p:nvSpPr>
          <p:cNvPr id="13" name="Pavadinimas 1"/>
          <p:cNvSpPr txBox="1">
            <a:spLocks/>
          </p:cNvSpPr>
          <p:nvPr/>
        </p:nvSpPr>
        <p:spPr bwMode="auto">
          <a:xfrm>
            <a:off x="609600" y="5732462"/>
            <a:ext cx="8224838"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en-US" sz="1400" dirty="0">
                <a:latin typeface="Times New Roman" panose="02020603050405020304" pitchFamily="18" charset="0"/>
                <a:cs typeface="Times New Roman" panose="02020603050405020304" pitchFamily="18" charset="0"/>
                <a:hlinkClick r:id="rId3"/>
              </a:rPr>
              <a:t>https://www.facebook.com/136131513182312/photos/a.140935832701880/1311929202269198/?type=3&amp;theater</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3821135"/>
      </p:ext>
    </p:extLst>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20355" y="692696"/>
            <a:ext cx="8615300" cy="1025525"/>
          </a:xfrm>
        </p:spPr>
        <p:txBody>
          <a:bodyPr/>
          <a:lstStyle/>
          <a:p>
            <a:r>
              <a:rPr lang="lt-LT" dirty="0" smtClean="0"/>
              <a:t>S. </a:t>
            </a:r>
            <a:r>
              <a:rPr lang="lt-LT" dirty="0" err="1" smtClean="0"/>
              <a:t>Eitminavičius</a:t>
            </a:r>
            <a:r>
              <a:rPr lang="lt-LT" dirty="0" smtClean="0"/>
              <a:t> </a:t>
            </a:r>
            <a:r>
              <a:rPr lang="lt-LT" i="1" dirty="0" smtClean="0"/>
              <a:t>Ką reiškia </a:t>
            </a:r>
            <a:r>
              <a:rPr lang="lt-LT" i="1" dirty="0"/>
              <a:t>būti lietuvių kalbos </a:t>
            </a:r>
            <a:r>
              <a:rPr lang="lt-LT" i="1" dirty="0" smtClean="0"/>
              <a:t>mokytoju</a:t>
            </a:r>
            <a:endParaRPr lang="en-US" i="1" dirty="0"/>
          </a:p>
        </p:txBody>
      </p:sp>
      <p:sp>
        <p:nvSpPr>
          <p:cNvPr id="3" name="Turinio vietos rezervavimo ženklas 2"/>
          <p:cNvSpPr>
            <a:spLocks noGrp="1"/>
          </p:cNvSpPr>
          <p:nvPr>
            <p:ph idx="1"/>
          </p:nvPr>
        </p:nvSpPr>
        <p:spPr>
          <a:xfrm>
            <a:off x="719572" y="2024844"/>
            <a:ext cx="8034474" cy="3692413"/>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a:t>
            </a:r>
            <a:r>
              <a:rPr lang="lt-LT" sz="2800" dirty="0">
                <a:latin typeface="Times New Roman" panose="02020603050405020304" pitchFamily="18" charset="0"/>
                <a:ea typeface="Times New Roman" panose="02020603050405020304" pitchFamily="18" charset="0"/>
              </a:rPr>
              <a:t>A. Baranausko ir A. Vienuolio-Žukausko memorialinio muziejaus direktorius paprašė pas juos vesti pamoką jų devintokams apie „Anykščių šilelį“. Galvojimas apie kelionę į Anykščius tapo gana malonus. Kūrimas: apgalvoti visas detales, tačiau palikti vietos improvizacijai, mąstymui čia ir dabar. Nuvešiu lapelių: vienoje pusėje anykštėnai užrašo jiems patinkantį, svarbų žodį, kitoje – gražų, prasmingą sakinį. Turėtume žodžių, sakinių šilelį ir padovanotume muziejui.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197</a:t>
            </a:fld>
            <a:endParaRPr lang="en-GB" altLang="lt-LT"/>
          </a:p>
        </p:txBody>
      </p:sp>
    </p:spTree>
    <p:extLst>
      <p:ext uri="{BB962C8B-B14F-4D97-AF65-F5344CB8AC3E}">
        <p14:creationId xmlns:p14="http://schemas.microsoft.com/office/powerpoint/2010/main" val="1483605251"/>
      </p:ext>
    </p:extLst>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buNone/>
            </a:pPr>
            <a:r>
              <a:rPr lang="lt-LT" sz="2800" dirty="0" smtClean="0">
                <a:latin typeface="Times New Roman" panose="02020603050405020304" pitchFamily="18" charset="0"/>
                <a:cs typeface="Times New Roman" panose="02020603050405020304" pitchFamily="18" charset="0"/>
              </a:rPr>
              <a:t>A</a:t>
            </a:r>
            <a:r>
              <a:rPr lang="lt-LT" sz="2800" dirty="0">
                <a:latin typeface="Times New Roman" panose="02020603050405020304" pitchFamily="18" charset="0"/>
                <a:cs typeface="Times New Roman" panose="02020603050405020304" pitchFamily="18" charset="0"/>
              </a:rPr>
              <a:t>. Baranausko poemos savotiškas planelis: žiūri, uostai, klausai, jauti. Keturios grupės: tegul suskaičiuoja, ką žmogus galėjo pamatyti, užuosti, išgirsti, pajausti. Tegul pabūna matematikais: kiek daiktavardžių ar veiksmažodžių suskaičiuos. Kam to reikia? Man pasirodė, jog tragizmas penkiolikmečiams atsivers tokiu būdu. Kai sakome vienaskaitą (neteko šilelio), tai vienaip jaučiame, tačiau kai akcentuojame daugiskaitą (ar bus apie šimtą – ką buvo galima pamatyti, išgirsti?..), labiau suvokiame, kiek neteko lietuvis, kai šilas buvo iškirstas.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198</a:t>
            </a:fld>
            <a:endParaRPr lang="en-GB" altLang="lt-LT"/>
          </a:p>
        </p:txBody>
      </p:sp>
    </p:spTree>
    <p:extLst>
      <p:ext uri="{BB962C8B-B14F-4D97-AF65-F5344CB8AC3E}">
        <p14:creationId xmlns:p14="http://schemas.microsoft.com/office/powerpoint/2010/main" val="3352383041"/>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725144"/>
            <a:ext cx="8224838" cy="1025525"/>
          </a:xfrm>
        </p:spPr>
        <p:txBody>
          <a:bodyPr/>
          <a:lstStyle/>
          <a:p>
            <a:r>
              <a:rPr lang="lt-LT" sz="1400" dirty="0">
                <a:latin typeface="Arial" panose="020B0604020202020204" pitchFamily="34" charset="0"/>
              </a:rPr>
              <a:t>Ką reiškia būti lietuvių kalbos mokytoju / Stepas </a:t>
            </a:r>
            <a:r>
              <a:rPr lang="lt-LT" sz="1400" dirty="0" err="1">
                <a:latin typeface="Arial" panose="020B0604020202020204" pitchFamily="34" charset="0"/>
              </a:rPr>
              <a:t>Eitminavičius</a:t>
            </a:r>
            <a:r>
              <a:rPr lang="lt-LT" sz="1400" dirty="0">
                <a:latin typeface="Arial" panose="020B0604020202020204" pitchFamily="34" charset="0"/>
              </a:rPr>
              <a:t> // Literatūra ir menas. – 2012, </a:t>
            </a:r>
            <a:r>
              <a:rPr lang="lt-LT" sz="1400" dirty="0" smtClean="0">
                <a:latin typeface="Arial" panose="020B0604020202020204" pitchFamily="34" charset="0"/>
              </a:rPr>
              <a:t>Nr. 5.</a:t>
            </a:r>
            <a:endParaRPr lang="en-US" sz="14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p:txBody>
          <a:bodyPr/>
          <a:lstStyle/>
          <a:p>
            <a:pPr marL="0" indent="0">
              <a:buNone/>
            </a:pPr>
            <a:r>
              <a:rPr lang="lt-LT" sz="2800" dirty="0">
                <a:latin typeface="Times New Roman" panose="02020603050405020304" pitchFamily="18" charset="0"/>
                <a:cs typeface="Times New Roman" panose="02020603050405020304" pitchFamily="18" charset="0"/>
              </a:rPr>
              <a:t>Tuomet mūsų pastabos rimtėja: šilas – tai Lietuva. Kam jis visai nereikalingas? Devintokai turėtų vaidinti – labiau įsidėmės, kita vertus, taip dirbdami (būtent dirbdami, o ne stebėdami) ilgėliau prisimins kūrinį. Ką vaidins? Gal pantomimas, kas jiems yra „Anykščių šilelis“, gal pavaizduos, kokią skulptūrą šiai poemai sukurtų</a:t>
            </a:r>
            <a:r>
              <a:rPr lang="lt-LT"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199</a:t>
            </a:fld>
            <a:endParaRPr lang="en-GB" altLang="lt-LT"/>
          </a:p>
        </p:txBody>
      </p:sp>
    </p:spTree>
    <p:extLst>
      <p:ext uri="{BB962C8B-B14F-4D97-AF65-F5344CB8AC3E}">
        <p14:creationId xmlns:p14="http://schemas.microsoft.com/office/powerpoint/2010/main" val="3749851121"/>
      </p:ext>
    </p:extLst>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387350"/>
            <a:ext cx="8224838" cy="1817514"/>
          </a:xfrm>
        </p:spPr>
        <p:txBody>
          <a:bodyPr/>
          <a:lstStyle/>
          <a:p>
            <a:r>
              <a:rPr lang="lt-LT" dirty="0">
                <a:solidFill>
                  <a:schemeClr val="tx1"/>
                </a:solidFill>
              </a:rPr>
              <a:t/>
            </a:r>
            <a:br>
              <a:rPr lang="lt-LT" dirty="0">
                <a:solidFill>
                  <a:schemeClr val="tx1"/>
                </a:solidFill>
              </a:rPr>
            </a:br>
            <a:r>
              <a:rPr lang="lt-LT" dirty="0" smtClean="0">
                <a:solidFill>
                  <a:schemeClr val="tx1"/>
                </a:solidFill>
              </a:rPr>
              <a:t>A. Ruseckaitė </a:t>
            </a:r>
            <a:br>
              <a:rPr lang="lt-LT" dirty="0" smtClean="0">
                <a:solidFill>
                  <a:schemeClr val="tx1"/>
                </a:solidFill>
              </a:rPr>
            </a:br>
            <a:r>
              <a:rPr lang="lt-LT" i="1" dirty="0" smtClean="0">
                <a:solidFill>
                  <a:schemeClr val="tx1"/>
                </a:solidFill>
              </a:rPr>
              <a:t>Neeiliuota </a:t>
            </a:r>
            <a:r>
              <a:rPr lang="lt-LT" i="1" dirty="0">
                <a:solidFill>
                  <a:schemeClr val="tx1"/>
                </a:solidFill>
              </a:rPr>
              <a:t>poemėlė apie neįvykusį susitikimą Anykščiuose</a:t>
            </a:r>
            <a:br>
              <a:rPr lang="lt-LT" i="1" dirty="0">
                <a:solidFill>
                  <a:schemeClr val="tx1"/>
                </a:solidFill>
              </a:rPr>
            </a:br>
            <a:endParaRPr lang="en-US" i="1" dirty="0">
              <a:solidFill>
                <a:schemeClr val="tx1"/>
              </a:solidFill>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200</a:t>
            </a:fld>
            <a:endParaRPr lang="en-GB" altLang="lt-LT"/>
          </a:p>
        </p:txBody>
      </p:sp>
      <p:pic>
        <p:nvPicPr>
          <p:cNvPr id="1026" name="Picture 2" descr="http://www.menobangos.lt/wp-content/uploads/2019/12/Ruseckaite.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725693" y="2024844"/>
            <a:ext cx="5732686" cy="3224636"/>
          </a:xfrm>
          <a:prstGeom prst="rect">
            <a:avLst/>
          </a:prstGeom>
          <a:noFill/>
          <a:extLst>
            <a:ext uri="{909E8E84-426E-40DD-AFC4-6F175D3DCCD1}">
              <a14:hiddenFill xmlns:a14="http://schemas.microsoft.com/office/drawing/2010/main">
                <a:solidFill>
                  <a:srgbClr val="FFFFFF"/>
                </a:solidFill>
              </a14:hiddenFill>
            </a:ext>
          </a:extLst>
        </p:spPr>
      </p:pic>
      <p:sp>
        <p:nvSpPr>
          <p:cNvPr id="8" name="Pavadinimas 1"/>
          <p:cNvSpPr txBox="1">
            <a:spLocks/>
          </p:cNvSpPr>
          <p:nvPr/>
        </p:nvSpPr>
        <p:spPr bwMode="auto">
          <a:xfrm>
            <a:off x="465673" y="5397839"/>
            <a:ext cx="8224838" cy="847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sz="1400" kern="0" dirty="0">
                <a:latin typeface="Times New Roman" panose="02020603050405020304" pitchFamily="18" charset="0"/>
                <a:cs typeface="Times New Roman" panose="02020603050405020304" pitchFamily="18" charset="0"/>
              </a:rPr>
              <a:t>Neįvykęs A. Ruseckaitės ir A. Baranausko žvilgsnių susitikimas prie Klėtelės Anykščiuose</a:t>
            </a:r>
            <a:r>
              <a:rPr lang="lt-LT" sz="1400" kern="0" dirty="0" smtClean="0">
                <a:latin typeface="Times New Roman" panose="02020603050405020304" pitchFamily="18" charset="0"/>
                <a:cs typeface="Times New Roman" panose="02020603050405020304" pitchFamily="18" charset="0"/>
              </a:rPr>
              <a:t>.</a:t>
            </a:r>
          </a:p>
          <a:p>
            <a:r>
              <a:rPr lang="lt-LT" sz="1400" kern="0" dirty="0" smtClean="0">
                <a:latin typeface="Times New Roman" panose="02020603050405020304" pitchFamily="18" charset="0"/>
                <a:cs typeface="Times New Roman" panose="02020603050405020304" pitchFamily="18" charset="0"/>
              </a:rPr>
              <a:t> </a:t>
            </a:r>
            <a:r>
              <a:rPr lang="lt-LT" sz="1400" kern="0" dirty="0">
                <a:latin typeface="Times New Roman" panose="02020603050405020304" pitchFamily="18" charset="0"/>
                <a:cs typeface="Times New Roman" panose="02020603050405020304" pitchFamily="18" charset="0"/>
              </a:rPr>
              <a:t>T. Kontrimavičiaus </a:t>
            </a:r>
            <a:r>
              <a:rPr lang="lt-LT" sz="1400" kern="0" dirty="0" smtClean="0">
                <a:latin typeface="Times New Roman" panose="02020603050405020304" pitchFamily="18" charset="0"/>
                <a:cs typeface="Times New Roman" panose="02020603050405020304" pitchFamily="18" charset="0"/>
              </a:rPr>
              <a:t>nuotrauka</a:t>
            </a:r>
          </a:p>
          <a:p>
            <a:r>
              <a:rPr lang="en-US" sz="1400" dirty="0">
                <a:latin typeface="Times New Roman" panose="02020603050405020304" pitchFamily="18" charset="0"/>
                <a:cs typeface="Times New Roman" panose="02020603050405020304" pitchFamily="18" charset="0"/>
                <a:hlinkClick r:id="rId3"/>
              </a:rPr>
              <a:t>http://www.menobangos.lt/aldona-ruseckaite-neeiliuota-poemele-apie-neivykusi-susitikima-anyksciuose/</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770679"/>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93164" y="880629"/>
            <a:ext cx="8224838" cy="5364596"/>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„Visi </a:t>
            </a:r>
            <a:r>
              <a:rPr lang="lt-LT" sz="2800" dirty="0">
                <a:latin typeface="Times New Roman" panose="02020603050405020304" pitchFamily="18" charset="0"/>
                <a:cs typeface="Times New Roman" panose="02020603050405020304" pitchFamily="18" charset="0"/>
              </a:rPr>
              <a:t>nusprendė į gimtą kraštą susirinkti, susėsti Žukausko pievoj ant vasaros vėjo</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pPr marL="0" indent="0">
              <a:buNone/>
            </a:pPr>
            <a:r>
              <a:rPr lang="lt-LT" sz="2800" dirty="0">
                <a:latin typeface="Times New Roman" panose="02020603050405020304" pitchFamily="18" charset="0"/>
                <a:cs typeface="Times New Roman" panose="02020603050405020304" pitchFamily="18" charset="0"/>
              </a:rPr>
              <a:t>kad galėtų visa gerai pamatyti, kas dar čia gyvena, ką saugo, kas švyti</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pPr marL="0" indent="0">
              <a:buNone/>
            </a:pPr>
            <a:r>
              <a:rPr lang="lt-LT" sz="2800" dirty="0">
                <a:latin typeface="Times New Roman" panose="02020603050405020304" pitchFamily="18" charset="0"/>
                <a:cs typeface="Times New Roman" panose="02020603050405020304" pitchFamily="18" charset="0"/>
              </a:rPr>
              <a:t>Ir paminklai iš vietų savų pajudėjo, drąsiai vienas prie kito skubėjo</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pPr marL="0" indent="0">
              <a:buNone/>
            </a:pPr>
            <a:r>
              <a:rPr lang="lt-LT" sz="2800" dirty="0">
                <a:latin typeface="Times New Roman" panose="02020603050405020304" pitchFamily="18" charset="0"/>
                <a:cs typeface="Times New Roman" panose="02020603050405020304" pitchFamily="18" charset="0"/>
              </a:rPr>
              <a:t>netolimas kelias jiems susieiti, kad tik pavyktų ant plento mašinų išvengti</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pPr marL="0" indent="0">
              <a:buNone/>
            </a:pPr>
            <a:r>
              <a:rPr lang="lt-LT" sz="2800" dirty="0">
                <a:latin typeface="Times New Roman" panose="02020603050405020304" pitchFamily="18" charset="0"/>
                <a:cs typeface="Times New Roman" panose="02020603050405020304" pitchFamily="18" charset="0"/>
              </a:rPr>
              <a:t>Kai mėnulio pilnatis žvelgė į Šventąją upę, kai paslaptinga šviesa visą žemę apsupo</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pPr marL="0" indent="0">
              <a:buNone/>
            </a:pPr>
            <a:r>
              <a:rPr lang="lt-LT" sz="2800" dirty="0">
                <a:latin typeface="Times New Roman" panose="02020603050405020304" pitchFamily="18" charset="0"/>
                <a:cs typeface="Times New Roman" panose="02020603050405020304" pitchFamily="18" charset="0"/>
              </a:rPr>
              <a:t>rinktis pradėjo, pasilabino, apsikabino, Biliūnas atsiprašė, kad džiova jį kankina</a:t>
            </a:r>
            <a:r>
              <a:rPr lang="lt-LT" sz="2800" dirty="0" smtClean="0">
                <a:latin typeface="Times New Roman" panose="02020603050405020304" pitchFamily="18" charset="0"/>
                <a:cs typeface="Times New Roman" panose="02020603050405020304" pitchFamily="18" charset="0"/>
              </a:rPr>
              <a:t>,</a:t>
            </a: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201</a:t>
            </a:fld>
            <a:endParaRPr lang="en-GB" altLang="lt-LT"/>
          </a:p>
        </p:txBody>
      </p:sp>
    </p:spTree>
    <p:extLst>
      <p:ext uri="{BB962C8B-B14F-4D97-AF65-F5344CB8AC3E}">
        <p14:creationId xmlns:p14="http://schemas.microsoft.com/office/powerpoint/2010/main" val="2136545821"/>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72747" y="1196752"/>
            <a:ext cx="8224838" cy="4241800"/>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gal per daug arti jis nelįsiąs, neįkyrėsiąs, tačiau Vienuolis tarsi plevėsa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numojo ranka – baiki, Jonai, baugintis, mums jau niekas negali pakenkti</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geriau pasigrožėkime, kaip teka Šventoji, kiek maurų ir šaknų joje prilapoję</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Ak, sako Jonas „kaip brangūs man tie kloniai numylėti, / </a:t>
            </a:r>
            <a:r>
              <a:rPr lang="lt-LT" sz="2800" dirty="0" err="1">
                <a:solidFill>
                  <a:srgbClr val="2B2B2B"/>
                </a:solidFill>
                <a:latin typeface="Times New Roman" panose="02020603050405020304" pitchFamily="18" charset="0"/>
                <a:cs typeface="Times New Roman" panose="02020603050405020304" pitchFamily="18" charset="0"/>
              </a:rPr>
              <a:t>Šventoja</a:t>
            </a:r>
            <a:r>
              <a:rPr lang="lt-LT" sz="2800" dirty="0">
                <a:solidFill>
                  <a:srgbClr val="2B2B2B"/>
                </a:solidFill>
                <a:latin typeface="Times New Roman" panose="02020603050405020304" pitchFamily="18" charset="0"/>
                <a:cs typeface="Times New Roman" panose="02020603050405020304" pitchFamily="18" charset="0"/>
              </a:rPr>
              <a:t> upė ir aplink miškai, </a:t>
            </a:r>
            <a:r>
              <a:rPr lang="lt-LT" sz="2800" dirty="0" smtClean="0">
                <a:solidFill>
                  <a:srgbClr val="2B2B2B"/>
                </a:solidFill>
                <a:latin typeface="Times New Roman" panose="02020603050405020304" pitchFamily="18" charset="0"/>
                <a:cs typeface="Times New Roman" panose="02020603050405020304" pitchFamily="18" charset="0"/>
              </a:rPr>
              <a:t>/</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Ant kranto sodžius, stovintis aukštai, / Kur mano metai pralėkė saulėti…“</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202</a:t>
            </a:fld>
            <a:endParaRPr lang="en-GB" altLang="lt-LT"/>
          </a:p>
        </p:txBody>
      </p:sp>
    </p:spTree>
    <p:extLst>
      <p:ext uri="{BB962C8B-B14F-4D97-AF65-F5344CB8AC3E}">
        <p14:creationId xmlns:p14="http://schemas.microsoft.com/office/powerpoint/2010/main" val="3323125306"/>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908720"/>
            <a:ext cx="8224838" cy="4968552"/>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Tas sodžius, Jonai, tebestovi, didžiulis kiemas, obelys ir antaniniai obuoliai,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ir žydi ten našlaitės, </a:t>
            </a:r>
            <a:r>
              <a:rPr lang="lt-LT" sz="2800" dirty="0" err="1">
                <a:solidFill>
                  <a:srgbClr val="2B2B2B"/>
                </a:solidFill>
                <a:latin typeface="Times New Roman" panose="02020603050405020304" pitchFamily="18" charset="0"/>
                <a:cs typeface="Times New Roman" panose="02020603050405020304" pitchFamily="18" charset="0"/>
              </a:rPr>
              <a:t>pinavijos</a:t>
            </a:r>
            <a:r>
              <a:rPr lang="lt-LT" sz="2800" dirty="0">
                <a:solidFill>
                  <a:srgbClr val="2B2B2B"/>
                </a:solidFill>
                <a:latin typeface="Times New Roman" panose="02020603050405020304" pitchFamily="18" charset="0"/>
                <a:cs typeface="Times New Roman" panose="02020603050405020304" pitchFamily="18" charset="0"/>
              </a:rPr>
              <a:t>, namų sargai tau mylimų lelijų prisodina,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o mokiniai kūrybą skaito, pamena katytę, </a:t>
            </a:r>
            <a:r>
              <a:rPr lang="lt-LT" sz="2800" dirty="0" err="1">
                <a:solidFill>
                  <a:srgbClr val="2B2B2B"/>
                </a:solidFill>
                <a:latin typeface="Times New Roman" panose="02020603050405020304" pitchFamily="18" charset="0"/>
                <a:cs typeface="Times New Roman" panose="02020603050405020304" pitchFamily="18" charset="0"/>
              </a:rPr>
              <a:t>Brisiaus</a:t>
            </a:r>
            <a:r>
              <a:rPr lang="lt-LT" sz="2800" dirty="0">
                <a:solidFill>
                  <a:srgbClr val="2B2B2B"/>
                </a:solidFill>
                <a:latin typeface="Times New Roman" panose="02020603050405020304" pitchFamily="18" charset="0"/>
                <a:cs typeface="Times New Roman" panose="02020603050405020304" pitchFamily="18" charset="0"/>
              </a:rPr>
              <a:t> galą, rašei liūdnai ir liūdnas pats buvai,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bet šiandien tave myli, gerbia, net nežinai, jog klasiku tapai</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Aš klasikas? Taip, nežinau, tiktai džiaugiuosi amžinybės </a:t>
            </a:r>
            <a:r>
              <a:rPr lang="lt-LT" sz="2800" dirty="0" err="1">
                <a:solidFill>
                  <a:srgbClr val="2B2B2B"/>
                </a:solidFill>
                <a:latin typeface="Times New Roman" panose="02020603050405020304" pitchFamily="18" charset="0"/>
                <a:cs typeface="Times New Roman" panose="02020603050405020304" pitchFamily="18" charset="0"/>
              </a:rPr>
              <a:t>padėtim</a:t>
            </a:r>
            <a:r>
              <a:rPr lang="lt-LT" sz="2800" dirty="0" smtClean="0">
                <a:solidFill>
                  <a:srgbClr val="2B2B2B"/>
                </a:solidFill>
                <a:latin typeface="Times New Roman" panose="02020603050405020304" pitchFamily="18" charset="0"/>
                <a:cs typeface="Times New Roman" panose="02020603050405020304" pitchFamily="18" charset="0"/>
              </a:rPr>
              <a:t>,</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kad pakasėt mane ant aukšto kalno, matau Šilelį, upę ir gimtinės sodžių…</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203</a:t>
            </a:fld>
            <a:endParaRPr lang="en-GB" altLang="lt-LT"/>
          </a:p>
        </p:txBody>
      </p:sp>
    </p:spTree>
    <p:extLst>
      <p:ext uri="{BB962C8B-B14F-4D97-AF65-F5344CB8AC3E}">
        <p14:creationId xmlns:p14="http://schemas.microsoft.com/office/powerpoint/2010/main" val="1901248511"/>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647564" y="584684"/>
            <a:ext cx="8116826" cy="5364596"/>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O kurgi Baranauskas, tas didis milžinas iš Anykščių kraštų – teiraujasi nerimstantis Biliūnas:</a:t>
            </a: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„Pas mus labai jau greitai dygsta visokie poetai – romanistai, </a:t>
            </a:r>
            <a:r>
              <a:rPr lang="lt-LT" sz="2800" i="1" dirty="0" err="1" smtClean="0">
                <a:solidFill>
                  <a:srgbClr val="2B2B2B"/>
                </a:solidFill>
                <a:latin typeface="Times New Roman" panose="02020603050405020304" pitchFamily="18" charset="0"/>
                <a:cs typeface="Times New Roman" panose="02020603050405020304" pitchFamily="18" charset="0"/>
              </a:rPr>
              <a:t>apsakinėtojai</a:t>
            </a:r>
            <a:r>
              <a:rPr lang="lt-LT" sz="2800" i="1" dirty="0" smtClean="0">
                <a:solidFill>
                  <a:srgbClr val="2B2B2B"/>
                </a:solidFill>
                <a:latin typeface="Times New Roman" panose="02020603050405020304" pitchFamily="18" charset="0"/>
                <a:cs typeface="Times New Roman" panose="02020603050405020304" pitchFamily="18" charset="0"/>
              </a:rPr>
              <a:t> ir </a:t>
            </a:r>
            <a:r>
              <a:rPr lang="lt-LT" sz="2800" i="1" dirty="0">
                <a:solidFill>
                  <a:srgbClr val="2B2B2B"/>
                </a:solidFill>
                <a:latin typeface="Times New Roman" panose="02020603050405020304" pitchFamily="18" charset="0"/>
                <a:cs typeface="Times New Roman" panose="02020603050405020304" pitchFamily="18" charset="0"/>
              </a:rPr>
              <a:t>dramaturgai“,</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norėčiau tikro klasiko paklausti:</a:t>
            </a: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„Ar taip gerai, kad tų rašytojų pas mus be krašto ir be galo. Bet žmoniškesnių iš jų oi! kaip maža.“</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Ša – tyliau, raminasi Vienuolis, jo neprikelkim, prisnūdo Vyskupas Klėtelėj,</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jis po kelionės pailsėti turi – iš pat Seinų arkliais parkako į Anykščius, mašiną siūlėm,</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ne, ne – visokių variklių paniškai Antanas bijo. Tegul pamiega, muziejininkai ramybę saugo.</a:t>
            </a: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204</a:t>
            </a:fld>
            <a:endParaRPr lang="en-GB" altLang="lt-LT"/>
          </a:p>
        </p:txBody>
      </p:sp>
    </p:spTree>
    <p:extLst>
      <p:ext uri="{BB962C8B-B14F-4D97-AF65-F5344CB8AC3E}">
        <p14:creationId xmlns:p14="http://schemas.microsoft.com/office/powerpoint/2010/main" val="4132493233"/>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755576" y="1343791"/>
            <a:ext cx="7938294" cy="4137437"/>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Šnibždėtis net neleidžia. Vėliau turėsit laiko pakalbėti, Jonai, vėliau, juk tam ir susirinksim…</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Tačiau Biliūnas tylutėliai liūdnu balsu užtraukia</a:t>
            </a: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„Sudiev, Lietuva! / Man linksma buvo / </a:t>
            </a:r>
            <a:r>
              <a:rPr lang="lt-LT" sz="2800" i="1" dirty="0" err="1">
                <a:solidFill>
                  <a:srgbClr val="2B2B2B"/>
                </a:solidFill>
                <a:latin typeface="Times New Roman" panose="02020603050405020304" pitchFamily="18" charset="0"/>
                <a:cs typeface="Times New Roman" panose="02020603050405020304" pitchFamily="18" charset="0"/>
              </a:rPr>
              <a:t>Gyvent</a:t>
            </a:r>
            <a:r>
              <a:rPr lang="lt-LT" sz="2800" i="1" dirty="0">
                <a:solidFill>
                  <a:srgbClr val="2B2B2B"/>
                </a:solidFill>
                <a:latin typeface="Times New Roman" panose="02020603050405020304" pitchFamily="18" charset="0"/>
                <a:cs typeface="Times New Roman" panose="02020603050405020304" pitchFamily="18" charset="0"/>
              </a:rPr>
              <a:t> tavoj šalelėj</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Širdy man skaudu ir graudu / </a:t>
            </a:r>
            <a:r>
              <a:rPr lang="lt-LT" sz="2800" i="1" dirty="0" err="1">
                <a:solidFill>
                  <a:srgbClr val="2B2B2B"/>
                </a:solidFill>
                <a:latin typeface="Times New Roman" panose="02020603050405020304" pitchFamily="18" charset="0"/>
                <a:cs typeface="Times New Roman" panose="02020603050405020304" pitchFamily="18" charset="0"/>
              </a:rPr>
              <a:t>Svetimon</a:t>
            </a:r>
            <a:r>
              <a:rPr lang="lt-LT" sz="2800" i="1" dirty="0">
                <a:solidFill>
                  <a:srgbClr val="2B2B2B"/>
                </a:solidFill>
                <a:latin typeface="Times New Roman" panose="02020603050405020304" pitchFamily="18" charset="0"/>
                <a:cs typeface="Times New Roman" panose="02020603050405020304" pitchFamily="18" charset="0"/>
              </a:rPr>
              <a:t> važiuojant…”</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Šie Baranausko žodžiai mane į Zakopanę išlydėjo, nors jam tiktai Šilelis terūpėjo…</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Su gyvu nesikalbėjau niekada – apgailestauja jaunasis klasikas Biliūnas, gaila</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endParaRPr lang="lt-LT"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205</a:t>
            </a:fld>
            <a:endParaRPr lang="en-GB" altLang="lt-LT"/>
          </a:p>
        </p:txBody>
      </p:sp>
    </p:spTree>
    <p:extLst>
      <p:ext uri="{BB962C8B-B14F-4D97-AF65-F5344CB8AC3E}">
        <p14:creationId xmlns:p14="http://schemas.microsoft.com/office/powerpoint/2010/main" val="890673085"/>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69388" y="836712"/>
            <a:ext cx="8224838" cy="5004556"/>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Bet jau pakalnėn </a:t>
            </a:r>
            <a:r>
              <a:rPr lang="lt-LT" sz="2800" dirty="0" err="1">
                <a:solidFill>
                  <a:srgbClr val="2B2B2B"/>
                </a:solidFill>
                <a:latin typeface="Times New Roman" panose="02020603050405020304" pitchFamily="18" charset="0"/>
                <a:cs typeface="Times New Roman" panose="02020603050405020304" pitchFamily="18" charset="0"/>
              </a:rPr>
              <a:t>leidžias</a:t>
            </a:r>
            <a:r>
              <a:rPr lang="lt-LT" sz="2800" dirty="0">
                <a:solidFill>
                  <a:srgbClr val="2B2B2B"/>
                </a:solidFill>
                <a:latin typeface="Times New Roman" panose="02020603050405020304" pitchFamily="18" charset="0"/>
                <a:cs typeface="Times New Roman" panose="02020603050405020304" pitchFamily="18" charset="0"/>
              </a:rPr>
              <a:t> Baranauskas, su vyskupo rūbu lyg nepažįstamas visai,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tačiau pirmiausia ranką spaudžia jis Žukauskui ir sako – dėkui, kad Klėtelę įtaisei,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tai pailsėjau aš ten maloniausiai ir net jaunystę prisiminiau gražiai. O grįžtant naktį</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per miškus labiausiai sujaudino, jog „</a:t>
            </a:r>
            <a:r>
              <a:rPr lang="lt-LT" sz="2800" i="1" dirty="0">
                <a:solidFill>
                  <a:srgbClr val="2B2B2B"/>
                </a:solidFill>
                <a:latin typeface="Times New Roman" panose="02020603050405020304" pitchFamily="18" charset="0"/>
                <a:cs typeface="Times New Roman" panose="02020603050405020304" pitchFamily="18" charset="0"/>
              </a:rPr>
              <a:t>taip tyku, ‒ kad girdi, kaip jaunas lapas arba</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žiedelis ant šakelių </a:t>
            </a:r>
            <a:r>
              <a:rPr lang="lt-LT" sz="2800" i="1" dirty="0" err="1">
                <a:solidFill>
                  <a:srgbClr val="2B2B2B"/>
                </a:solidFill>
                <a:latin typeface="Times New Roman" panose="02020603050405020304" pitchFamily="18" charset="0"/>
                <a:cs typeface="Times New Roman" panose="02020603050405020304" pitchFamily="18" charset="0"/>
              </a:rPr>
              <a:t>kraunas</a:t>
            </a:r>
            <a:r>
              <a:rPr lang="lt-LT" sz="2800" i="1" dirty="0">
                <a:solidFill>
                  <a:srgbClr val="2B2B2B"/>
                </a:solidFill>
                <a:latin typeface="Times New Roman" panose="02020603050405020304" pitchFamily="18" charset="0"/>
                <a:cs typeface="Times New Roman" panose="02020603050405020304" pitchFamily="18" charset="0"/>
              </a:rPr>
              <a:t>; kaip žvaigždelės plevena, gaili rasa krinta…“</a:t>
            </a:r>
            <a:r>
              <a:rPr lang="lt-LT" sz="2800" dirty="0">
                <a:solidFill>
                  <a:srgbClr val="2B2B2B"/>
                </a:solidFill>
                <a:latin typeface="Times New Roman" panose="02020603050405020304" pitchFamily="18" charset="0"/>
                <a:cs typeface="Times New Roman" panose="02020603050405020304" pitchFamily="18" charset="0"/>
              </a:rPr>
              <a:t> Ir Šilelis ataugęs,</a:t>
            </a: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„kažin kodėl </a:t>
            </a:r>
            <a:r>
              <a:rPr lang="lt-LT" sz="2800" i="1" dirty="0" err="1">
                <a:solidFill>
                  <a:srgbClr val="2B2B2B"/>
                </a:solidFill>
                <a:latin typeface="Times New Roman" panose="02020603050405020304" pitchFamily="18" charset="0"/>
                <a:cs typeface="Times New Roman" panose="02020603050405020304" pitchFamily="18" charset="0"/>
              </a:rPr>
              <a:t>senobėj</a:t>
            </a:r>
            <a:r>
              <a:rPr lang="lt-LT" sz="2800" i="1" dirty="0">
                <a:solidFill>
                  <a:srgbClr val="2B2B2B"/>
                </a:solidFill>
                <a:latin typeface="Times New Roman" panose="02020603050405020304" pitchFamily="18" charset="0"/>
                <a:cs typeface="Times New Roman" panose="02020603050405020304" pitchFamily="18" charset="0"/>
              </a:rPr>
              <a:t> visiškai išskintas…“</a:t>
            </a:r>
            <a:r>
              <a:rPr lang="lt-LT" sz="2800" dirty="0">
                <a:solidFill>
                  <a:srgbClr val="2B2B2B"/>
                </a:solidFill>
                <a:latin typeface="Times New Roman" panose="02020603050405020304" pitchFamily="18" charset="0"/>
                <a:cs typeface="Times New Roman" panose="02020603050405020304" pitchFamily="18" charset="0"/>
              </a:rPr>
              <a:t> Bet palieku jus šnekučiuotis.</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206</a:t>
            </a:fld>
            <a:endParaRPr lang="en-GB" altLang="lt-LT"/>
          </a:p>
        </p:txBody>
      </p:sp>
    </p:spTree>
    <p:extLst>
      <p:ext uri="{BB962C8B-B14F-4D97-AF65-F5344CB8AC3E}">
        <p14:creationId xmlns:p14="http://schemas.microsoft.com/office/powerpoint/2010/main" val="4124111887"/>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75556" y="872716"/>
            <a:ext cx="8224838" cy="4241800"/>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Keliausiu Siauruku pavažinėti, paskui į Lajų taką užsikelti, apylinkes, Puntuką apžiūrėti.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O tu, Tamsta Antanai, gražų namą pasistatei, muziejininkams džiaugsmo pridarei jį </a:t>
            </a:r>
            <a:r>
              <a:rPr lang="lt-LT" sz="2800" dirty="0" err="1">
                <a:solidFill>
                  <a:srgbClr val="2B2B2B"/>
                </a:solidFill>
                <a:latin typeface="Times New Roman" panose="02020603050405020304" pitchFamily="18" charset="0"/>
                <a:cs typeface="Times New Roman" panose="02020603050405020304" pitchFamily="18" charset="0"/>
              </a:rPr>
              <a:t>prižiūrėt</a:t>
            </a:r>
            <a:r>
              <a:rPr lang="lt-LT" sz="2800" dirty="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labai gerai, kad ir Klėtelę jie pasaugo, apgobė ją gaubtu kaip didį turtą,</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kad praeitį lietuviams ji atkurtų…</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Ak, vyskupe, </a:t>
            </a:r>
            <a:r>
              <a:rPr lang="lt-LT" sz="2800" i="1" dirty="0">
                <a:solidFill>
                  <a:srgbClr val="2B2B2B"/>
                </a:solidFill>
                <a:latin typeface="Times New Roman" panose="02020603050405020304" pitchFamily="18" charset="0"/>
                <a:cs typeface="Times New Roman" panose="02020603050405020304" pitchFamily="18" charset="0"/>
              </a:rPr>
              <a:t>„nėra ribų gyvenimui pažinti, kartais ilgai </a:t>
            </a:r>
            <a:r>
              <a:rPr lang="lt-LT" sz="2800" i="1" dirty="0" err="1">
                <a:solidFill>
                  <a:srgbClr val="2B2B2B"/>
                </a:solidFill>
                <a:latin typeface="Times New Roman" panose="02020603050405020304" pitchFamily="18" charset="0"/>
                <a:cs typeface="Times New Roman" panose="02020603050405020304" pitchFamily="18" charset="0"/>
              </a:rPr>
              <a:t>ilgai</a:t>
            </a:r>
            <a:r>
              <a:rPr lang="lt-LT" sz="2800" i="1" dirty="0">
                <a:solidFill>
                  <a:srgbClr val="2B2B2B"/>
                </a:solidFill>
                <a:latin typeface="Times New Roman" panose="02020603050405020304" pitchFamily="18" charset="0"/>
                <a:cs typeface="Times New Roman" panose="02020603050405020304" pitchFamily="18" charset="0"/>
              </a:rPr>
              <a:t> nesuvoki žmogaus…“ </a:t>
            </a:r>
            <a:r>
              <a:rPr lang="lt-LT" sz="2800" dirty="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nuolankiai prisipažįsta jam Vienuolis.</a:t>
            </a:r>
          </a:p>
          <a:p>
            <a:pPr marL="0" indent="0">
              <a:buNone/>
            </a:pPr>
            <a:endParaRPr lang="lt-LT"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207</a:t>
            </a:fld>
            <a:endParaRPr lang="en-GB" altLang="lt-LT"/>
          </a:p>
        </p:txBody>
      </p:sp>
    </p:spTree>
    <p:extLst>
      <p:ext uri="{BB962C8B-B14F-4D97-AF65-F5344CB8AC3E}">
        <p14:creationId xmlns:p14="http://schemas.microsoft.com/office/powerpoint/2010/main" val="400811137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764704"/>
            <a:ext cx="8158262" cy="5292588"/>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Matau dar vienas klasikas atėjęs? Girdėjau aš apie Biliūną Joną, graži proza,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ko nedrįsti, jaunuoli, čia prieiti, nespausiu rankos stipriai, taupyk jėgas,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gyvenime jų daugel reikia… Nors tu jaunystėj palikai šią žemę lyg būtum „Liūdną pasaką“ išpildęs. Išeini pėsčias į </a:t>
            </a:r>
            <a:r>
              <a:rPr lang="lt-LT" sz="2800" dirty="0" err="1">
                <a:solidFill>
                  <a:srgbClr val="2B2B2B"/>
                </a:solidFill>
                <a:latin typeface="Times New Roman" panose="02020603050405020304" pitchFamily="18" charset="0"/>
                <a:cs typeface="Times New Roman" panose="02020603050405020304" pitchFamily="18" charset="0"/>
              </a:rPr>
              <a:t>Niūronis</a:t>
            </a:r>
            <a:r>
              <a:rPr lang="lt-LT" sz="2800" dirty="0">
                <a:solidFill>
                  <a:srgbClr val="2B2B2B"/>
                </a:solidFill>
                <a:latin typeface="Times New Roman" panose="02020603050405020304" pitchFamily="18" charset="0"/>
                <a:cs typeface="Times New Roman" panose="02020603050405020304" pitchFamily="18" charset="0"/>
              </a:rPr>
              <a:t>? Galiu paskolinti tau arklius ir karietą, nuvežtų į tą brangią vietą…</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Tyli, keliauji pėsčias, tai gerai, dar paklausyki „</a:t>
            </a:r>
            <a:r>
              <a:rPr lang="lt-LT" sz="2800" i="1" dirty="0">
                <a:solidFill>
                  <a:srgbClr val="2B2B2B"/>
                </a:solidFill>
                <a:latin typeface="Times New Roman" panose="02020603050405020304" pitchFamily="18" charset="0"/>
                <a:cs typeface="Times New Roman" panose="02020603050405020304" pitchFamily="18" charset="0"/>
              </a:rPr>
              <a:t>Kas ten šlama? Kas ten treška? Kas ten taukši?</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Kas mekena… O ir kvėpavimas … sakais pušelių“</a:t>
            </a:r>
            <a:r>
              <a:rPr lang="lt-LT" sz="2800" dirty="0">
                <a:solidFill>
                  <a:srgbClr val="2B2B2B"/>
                </a:solidFill>
                <a:latin typeface="Times New Roman" panose="02020603050405020304" pitchFamily="18" charset="0"/>
                <a:cs typeface="Times New Roman" panose="02020603050405020304" pitchFamily="18" charset="0"/>
              </a:rPr>
              <a:t> priduos sveikatos … Palinki </a:t>
            </a:r>
            <a:r>
              <a:rPr lang="lt-LT" sz="2800" dirty="0" smtClean="0">
                <a:solidFill>
                  <a:srgbClr val="2B2B2B"/>
                </a:solidFill>
                <a:latin typeface="Times New Roman" panose="02020603050405020304" pitchFamily="18" charset="0"/>
                <a:cs typeface="Times New Roman" panose="02020603050405020304" pitchFamily="18" charset="0"/>
              </a:rPr>
              <a:t>Jonui Baranauskas</a:t>
            </a:r>
            <a:r>
              <a:rPr lang="lt-LT" sz="2800" dirty="0">
                <a:solidFill>
                  <a:srgbClr val="2B2B2B"/>
                </a:solidFill>
                <a:latin typeface="Times New Roman" panose="02020603050405020304" pitchFamily="18" charset="0"/>
                <a:cs typeface="Times New Roman" panose="02020603050405020304" pitchFamily="18" charset="0"/>
              </a:rPr>
              <a:t>.</a:t>
            </a: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208</a:t>
            </a:fld>
            <a:endParaRPr lang="en-GB" altLang="lt-LT"/>
          </a:p>
        </p:txBody>
      </p:sp>
    </p:spTree>
    <p:extLst>
      <p:ext uri="{BB962C8B-B14F-4D97-AF65-F5344CB8AC3E}">
        <p14:creationId xmlns:p14="http://schemas.microsoft.com/office/powerpoint/2010/main" val="2089533709"/>
      </p:ext>
    </p:extLst>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791580" y="1384685"/>
            <a:ext cx="7746442" cy="4276563"/>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Kai pasirodys Vaižgantas kiek pavėlavęs, tegul palaukia čia manęs, po miestą pabėgioja, juk nestovės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jis vietoje kaip stulpas, jo būdas toks judrus kaip vėjo – nurodo vyskupas ir ruošiasi į kelią.</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Beje, dar aplankysiu Didžiulienę- Žmoną, pažįstami, buvau dažnai aš svečias josios namuose,</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ir skatinau vis imtis plunksnos, tad pažiūrėsiu, ką įdomaus ji tautai sugalvojo… Jai teko daug pavojų.</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Ir šeimininkas Stanislovas pažįstamas gerai, gal turtų jiems privilko aitvarai</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209</a:t>
            </a:fld>
            <a:endParaRPr lang="en-GB" altLang="lt-LT"/>
          </a:p>
        </p:txBody>
      </p:sp>
    </p:spTree>
    <p:extLst>
      <p:ext uri="{BB962C8B-B14F-4D97-AF65-F5344CB8AC3E}">
        <p14:creationId xmlns:p14="http://schemas.microsoft.com/office/powerpoint/2010/main" val="553656064"/>
      </p:ext>
    </p:extLst>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683568" y="1340768"/>
            <a:ext cx="7998470" cy="3780420"/>
          </a:xfrm>
        </p:spPr>
        <p:txBody>
          <a:bodyPr/>
          <a:lstStyle/>
          <a:p>
            <a:pPr marL="0" lvl="0" indent="0">
              <a:buNone/>
            </a:pPr>
            <a:r>
              <a:rPr lang="lt-LT" sz="2800" dirty="0">
                <a:solidFill>
                  <a:srgbClr val="2B2B2B"/>
                </a:solidFill>
                <a:latin typeface="Times New Roman" panose="02020603050405020304" pitchFamily="18" charset="0"/>
                <a:cs typeface="Times New Roman" panose="02020603050405020304" pitchFamily="18" charset="0"/>
              </a:rPr>
              <a:t>Jau Baranauskas skuba </a:t>
            </a:r>
            <a:r>
              <a:rPr lang="lt-LT" sz="2800" dirty="0" err="1">
                <a:solidFill>
                  <a:srgbClr val="2B2B2B"/>
                </a:solidFill>
                <a:latin typeface="Times New Roman" panose="02020603050405020304" pitchFamily="18" charset="0"/>
                <a:cs typeface="Times New Roman" panose="02020603050405020304" pitchFamily="18" charset="0"/>
              </a:rPr>
              <a:t>Pašventąja</a:t>
            </a:r>
            <a:r>
              <a:rPr lang="lt-LT" sz="2800" dirty="0">
                <a:solidFill>
                  <a:srgbClr val="2B2B2B"/>
                </a:solidFill>
                <a:latin typeface="Times New Roman" panose="02020603050405020304" pitchFamily="18" charset="0"/>
                <a:cs typeface="Times New Roman" panose="02020603050405020304" pitchFamily="18" charset="0"/>
              </a:rPr>
              <a:t>, pulkai </a:t>
            </a:r>
            <a:r>
              <a:rPr lang="lt-LT" sz="2800" dirty="0" err="1">
                <a:solidFill>
                  <a:srgbClr val="2B2B2B"/>
                </a:solidFill>
                <a:latin typeface="Times New Roman" panose="02020603050405020304" pitchFamily="18" charset="0"/>
                <a:cs typeface="Times New Roman" panose="02020603050405020304" pitchFamily="18" charset="0"/>
              </a:rPr>
              <a:t>krykuolių</a:t>
            </a:r>
            <a:r>
              <a:rPr lang="lt-LT" sz="2800" dirty="0">
                <a:solidFill>
                  <a:srgbClr val="2B2B2B"/>
                </a:solidFill>
                <a:latin typeface="Times New Roman" panose="02020603050405020304" pitchFamily="18" charset="0"/>
                <a:cs typeface="Times New Roman" panose="02020603050405020304" pitchFamily="18" charset="0"/>
              </a:rPr>
              <a:t> ančių lydi jį, jo </a:t>
            </a:r>
            <a:r>
              <a:rPr lang="lt-LT" sz="2800" dirty="0" err="1">
                <a:solidFill>
                  <a:srgbClr val="2B2B2B"/>
                </a:solidFill>
                <a:latin typeface="Times New Roman" panose="02020603050405020304" pitchFamily="18" charset="0"/>
                <a:cs typeface="Times New Roman" panose="02020603050405020304" pitchFamily="18" charset="0"/>
              </a:rPr>
              <a:t>violetas</a:t>
            </a:r>
            <a:r>
              <a:rPr lang="lt-LT" sz="2800" dirty="0">
                <a:solidFill>
                  <a:srgbClr val="2B2B2B"/>
                </a:solidFill>
                <a:latin typeface="Times New Roman" panose="02020603050405020304" pitchFamily="18" charset="0"/>
                <a:cs typeface="Times New Roman" panose="02020603050405020304" pitchFamily="18" charset="0"/>
              </a:rPr>
              <a:t> blėsta laiko juostoj,</a:t>
            </a:r>
          </a:p>
          <a:p>
            <a:pPr marL="0" lvl="0" indent="0">
              <a:buNone/>
            </a:pPr>
            <a:r>
              <a:rPr lang="lt-LT" sz="2800" dirty="0">
                <a:solidFill>
                  <a:srgbClr val="2B2B2B"/>
                </a:solidFill>
                <a:latin typeface="Times New Roman" panose="02020603050405020304" pitchFamily="18" charset="0"/>
                <a:cs typeface="Times New Roman" panose="02020603050405020304" pitchFamily="18" charset="0"/>
              </a:rPr>
              <a:t>Žukausko akys </a:t>
            </a:r>
            <a:r>
              <a:rPr lang="lt-LT" sz="2800" dirty="0" err="1">
                <a:solidFill>
                  <a:srgbClr val="2B2B2B"/>
                </a:solidFill>
                <a:latin typeface="Times New Roman" panose="02020603050405020304" pitchFamily="18" charset="0"/>
                <a:cs typeface="Times New Roman" panose="02020603050405020304" pitchFamily="18" charset="0"/>
              </a:rPr>
              <a:t>ašarom</a:t>
            </a:r>
            <a:r>
              <a:rPr lang="lt-LT" sz="2800" dirty="0">
                <a:solidFill>
                  <a:srgbClr val="2B2B2B"/>
                </a:solidFill>
                <a:latin typeface="Times New Roman" panose="02020603050405020304" pitchFamily="18" charset="0"/>
                <a:cs typeface="Times New Roman" panose="02020603050405020304" pitchFamily="18" charset="0"/>
              </a:rPr>
              <a:t> sudrėkę… Toks graudulys, kad dėdę jis retai temato – praėjo šitiek metų</a:t>
            </a:r>
            <a:r>
              <a:rPr lang="lt-LT" sz="2800" dirty="0" smtClean="0">
                <a:solidFill>
                  <a:srgbClr val="2B2B2B"/>
                </a:solidFill>
                <a:latin typeface="Times New Roman" panose="02020603050405020304" pitchFamily="18" charset="0"/>
                <a:cs typeface="Times New Roman" panose="02020603050405020304" pitchFamily="18" charset="0"/>
              </a:rPr>
              <a:t>…</a:t>
            </a:r>
          </a:p>
          <a:p>
            <a:pPr marL="0" lvl="0" indent="0">
              <a:buNone/>
            </a:pPr>
            <a:r>
              <a:rPr lang="lt-LT" sz="2800" dirty="0">
                <a:solidFill>
                  <a:srgbClr val="2B2B2B"/>
                </a:solidFill>
                <a:latin typeface="Times New Roman" panose="02020603050405020304" pitchFamily="18" charset="0"/>
                <a:cs typeface="Times New Roman" panose="02020603050405020304" pitchFamily="18" charset="0"/>
              </a:rPr>
              <a:t>Švento Mato bažnyčios varpai užliejo miestą, lyg mišios jau seniai turėjo pasibaigti,</a:t>
            </a:r>
          </a:p>
          <a:p>
            <a:pPr marL="0" lvl="0" indent="0">
              <a:buNone/>
            </a:pPr>
            <a:r>
              <a:rPr lang="lt-LT" sz="2800" dirty="0">
                <a:solidFill>
                  <a:srgbClr val="2B2B2B"/>
                </a:solidFill>
                <a:latin typeface="Times New Roman" panose="02020603050405020304" pitchFamily="18" charset="0"/>
                <a:cs typeface="Times New Roman" panose="02020603050405020304" pitchFamily="18" charset="0"/>
              </a:rPr>
              <a:t>bet niekas neateina, nesirodo…</a:t>
            </a:r>
          </a:p>
          <a:p>
            <a:pPr marL="0" lvl="0" indent="0">
              <a:buNone/>
            </a:pPr>
            <a:r>
              <a:rPr lang="lt-LT" sz="2800" dirty="0">
                <a:solidFill>
                  <a:srgbClr val="2B2B2B"/>
                </a:solidFill>
                <a:latin typeface="Times New Roman" panose="02020603050405020304" pitchFamily="18" charset="0"/>
                <a:cs typeface="Times New Roman" panose="02020603050405020304" pitchFamily="18" charset="0"/>
              </a:rPr>
              <a:t>Tiktai Šventoji lyg nuotaka linksma su nuometu vis klega, </a:t>
            </a:r>
            <a:r>
              <a:rPr lang="lt-LT" sz="2800" dirty="0" err="1">
                <a:solidFill>
                  <a:srgbClr val="2B2B2B"/>
                </a:solidFill>
                <a:latin typeface="Times New Roman" panose="02020603050405020304" pitchFamily="18" charset="0"/>
                <a:cs typeface="Times New Roman" panose="02020603050405020304" pitchFamily="18" charset="0"/>
              </a:rPr>
              <a:t>pursluoja</a:t>
            </a:r>
            <a:r>
              <a:rPr lang="lt-LT" sz="2800" dirty="0">
                <a:solidFill>
                  <a:srgbClr val="2B2B2B"/>
                </a:solidFill>
                <a:latin typeface="Times New Roman" panose="02020603050405020304" pitchFamily="18" charset="0"/>
                <a:cs typeface="Times New Roman" panose="02020603050405020304" pitchFamily="18" charset="0"/>
              </a:rPr>
              <a:t>, nesustoja.</a:t>
            </a:r>
          </a:p>
          <a:p>
            <a:pPr marL="0" lvl="0" indent="0">
              <a:buNone/>
            </a:pP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210</a:t>
            </a:fld>
            <a:endParaRPr lang="en-GB" altLang="lt-LT"/>
          </a:p>
        </p:txBody>
      </p:sp>
    </p:spTree>
    <p:extLst>
      <p:ext uri="{BB962C8B-B14F-4D97-AF65-F5344CB8AC3E}">
        <p14:creationId xmlns:p14="http://schemas.microsoft.com/office/powerpoint/2010/main" val="4084776118"/>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611559" y="820429"/>
            <a:ext cx="8080759" cy="5164856"/>
          </a:xfrm>
        </p:spPr>
        <p:txBody>
          <a:bodyPr/>
          <a:lstStyle/>
          <a:p>
            <a:pPr marL="0" indent="0">
              <a:buNone/>
            </a:pPr>
            <a:r>
              <a:rPr lang="lt-LT" sz="2800" dirty="0" smtClean="0">
                <a:solidFill>
                  <a:srgbClr val="2B2B2B"/>
                </a:solidFill>
                <a:latin typeface="Times New Roman" panose="02020603050405020304" pitchFamily="18" charset="0"/>
                <a:cs typeface="Times New Roman" panose="02020603050405020304" pitchFamily="18" charset="0"/>
              </a:rPr>
              <a:t>Vienuolis </a:t>
            </a:r>
            <a:r>
              <a:rPr lang="lt-LT" sz="2800" dirty="0">
                <a:solidFill>
                  <a:srgbClr val="2B2B2B"/>
                </a:solidFill>
                <a:latin typeface="Times New Roman" panose="02020603050405020304" pitchFamily="18" charset="0"/>
                <a:cs typeface="Times New Roman" panose="02020603050405020304" pitchFamily="18" charset="0"/>
              </a:rPr>
              <a:t>šeimininkas jau ir pasimetęs – tai kur kiti svečiai, juk atkeliauti metas…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Jis irgi nori daug ką pasakyti, kas </a:t>
            </a:r>
            <a:r>
              <a:rPr lang="lt-LT" sz="2800" i="1" dirty="0">
                <a:solidFill>
                  <a:srgbClr val="2B2B2B"/>
                </a:solidFill>
                <a:latin typeface="Times New Roman" panose="02020603050405020304" pitchFamily="18" charset="0"/>
                <a:cs typeface="Times New Roman" panose="02020603050405020304" pitchFamily="18" charset="0"/>
              </a:rPr>
              <a:t>„šiandien drąsina mane rašyti, ir aš rašau. Neapsvaigstu giriamas</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ir nenusimenu peikiamas</a:t>
            </a:r>
            <a:r>
              <a:rPr lang="lt-LT" sz="2800" dirty="0">
                <a:solidFill>
                  <a:srgbClr val="2B2B2B"/>
                </a:solidFill>
                <a:latin typeface="Times New Roman" panose="02020603050405020304" pitchFamily="18" charset="0"/>
                <a:cs typeface="Times New Roman" panose="02020603050405020304" pitchFamily="18" charset="0"/>
              </a:rPr>
              <a:t>.“ Ir dar visokių daug dvejonių sūkuriuoja galvoje</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Bet šiandien jis svečiams </a:t>
            </a:r>
            <a:r>
              <a:rPr lang="lt-LT" sz="2800" dirty="0" err="1">
                <a:solidFill>
                  <a:srgbClr val="2B2B2B"/>
                </a:solidFill>
                <a:latin typeface="Times New Roman" panose="02020603050405020304" pitchFamily="18" charset="0"/>
                <a:cs typeface="Times New Roman" panose="02020603050405020304" pitchFamily="18" charset="0"/>
              </a:rPr>
              <a:t>yr</a:t>
            </a:r>
            <a:r>
              <a:rPr lang="lt-LT" sz="2800" dirty="0">
                <a:solidFill>
                  <a:srgbClr val="2B2B2B"/>
                </a:solidFill>
                <a:latin typeface="Times New Roman" panose="02020603050405020304" pitchFamily="18" charset="0"/>
                <a:cs typeface="Times New Roman" panose="02020603050405020304" pitchFamily="18" charset="0"/>
              </a:rPr>
              <a:t> atsidavęs.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Nes ieškant personažų, reikia „</a:t>
            </a:r>
            <a:r>
              <a:rPr lang="lt-LT" sz="2800" i="1" dirty="0">
                <a:solidFill>
                  <a:srgbClr val="2B2B2B"/>
                </a:solidFill>
                <a:latin typeface="Times New Roman" panose="02020603050405020304" pitchFamily="18" charset="0"/>
                <a:cs typeface="Times New Roman" panose="02020603050405020304" pitchFamily="18" charset="0"/>
              </a:rPr>
              <a:t>į kiekvieną žmogų tiriamai žiūrėti</a:t>
            </a:r>
            <a:r>
              <a:rPr lang="lt-LT" sz="2800" i="1" dirty="0" smtClean="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Staiga išsprūsta iš bažnyčios minia skarelių ir juodų kostiumų, jie šurmuliuoja, klega,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bet visi pro šalį. Tačiau tolumoje prie tilto matyti Vaižganto pražilusi galva,</a:t>
            </a:r>
          </a:p>
          <a:p>
            <a:pPr marL="0" indent="0">
              <a:buNone/>
            </a:pP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211</a:t>
            </a:fld>
            <a:endParaRPr lang="en-GB" altLang="lt-LT"/>
          </a:p>
        </p:txBody>
      </p:sp>
    </p:spTree>
    <p:extLst>
      <p:ext uri="{BB962C8B-B14F-4D97-AF65-F5344CB8AC3E}">
        <p14:creationId xmlns:p14="http://schemas.microsoft.com/office/powerpoint/2010/main" val="1434504843"/>
      </p:ext>
    </p:extLst>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656692"/>
            <a:ext cx="8224838" cy="5364596"/>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kažką jis sunkiai neša, o tilto vidury sustoja, kažkam dar rankomis pamoja, dar susišūkauja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tai sveikas, </a:t>
            </a:r>
            <a:r>
              <a:rPr lang="lt-LT" sz="2800" dirty="0" err="1">
                <a:solidFill>
                  <a:srgbClr val="2B2B2B"/>
                </a:solidFill>
                <a:latin typeface="Times New Roman" panose="02020603050405020304" pitchFamily="18" charset="0"/>
                <a:cs typeface="Times New Roman" panose="02020603050405020304" pitchFamily="18" charset="0"/>
              </a:rPr>
              <a:t>panie</a:t>
            </a:r>
            <a:r>
              <a:rPr lang="lt-LT" sz="2800" dirty="0">
                <a:solidFill>
                  <a:srgbClr val="2B2B2B"/>
                </a:solidFill>
                <a:latin typeface="Times New Roman" panose="02020603050405020304" pitchFamily="18" charset="0"/>
                <a:cs typeface="Times New Roman" panose="02020603050405020304" pitchFamily="18" charset="0"/>
              </a:rPr>
              <a:t>! Su juo ir moteris visai jaunutė, kol kas sunku ir įžiūrėti kas </a:t>
            </a:r>
            <a:r>
              <a:rPr lang="lt-LT" sz="2800" dirty="0" err="1">
                <a:solidFill>
                  <a:srgbClr val="2B2B2B"/>
                </a:solidFill>
                <a:latin typeface="Times New Roman" panose="02020603050405020304" pitchFamily="18" charset="0"/>
                <a:cs typeface="Times New Roman" panose="02020603050405020304" pitchFamily="18" charset="0"/>
              </a:rPr>
              <a:t>jinai</a:t>
            </a:r>
            <a:r>
              <a:rPr lang="lt-LT" sz="2800" dirty="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Galop jau kopia į kalnelį, Tumas neša pintinę pilną </a:t>
            </a:r>
            <a:r>
              <a:rPr lang="lt-LT" sz="2800" dirty="0" err="1">
                <a:solidFill>
                  <a:srgbClr val="2B2B2B"/>
                </a:solidFill>
                <a:latin typeface="Times New Roman" panose="02020603050405020304" pitchFamily="18" charset="0"/>
                <a:cs typeface="Times New Roman" panose="02020603050405020304" pitchFamily="18" charset="0"/>
              </a:rPr>
              <a:t>rausvašonių</a:t>
            </a:r>
            <a:r>
              <a:rPr lang="lt-LT" sz="2800" dirty="0">
                <a:solidFill>
                  <a:srgbClr val="2B2B2B"/>
                </a:solidFill>
                <a:latin typeface="Times New Roman" panose="02020603050405020304" pitchFamily="18" charset="0"/>
                <a:cs typeface="Times New Roman" panose="02020603050405020304" pitchFamily="18" charset="0"/>
              </a:rPr>
              <a:t> obuolių, o šalia juk mokytoja Buivydaitė, ji ir rašytoja tikra, slapyvardžiu gražiu – Tyrų Dukra.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Užtrukome, </a:t>
            </a:r>
            <a:r>
              <a:rPr lang="lt-LT" sz="2800" dirty="0" err="1">
                <a:solidFill>
                  <a:srgbClr val="2B2B2B"/>
                </a:solidFill>
                <a:latin typeface="Times New Roman" panose="02020603050405020304" pitchFamily="18" charset="0"/>
                <a:cs typeface="Times New Roman" panose="02020603050405020304" pitchFamily="18" charset="0"/>
              </a:rPr>
              <a:t>kvepsėdamas</a:t>
            </a:r>
            <a:r>
              <a:rPr lang="lt-LT" sz="2800" dirty="0">
                <a:solidFill>
                  <a:srgbClr val="2B2B2B"/>
                </a:solidFill>
                <a:latin typeface="Times New Roman" panose="02020603050405020304" pitchFamily="18" charset="0"/>
                <a:cs typeface="Times New Roman" panose="02020603050405020304" pitchFamily="18" charset="0"/>
              </a:rPr>
              <a:t> prabyla Tumas, bažnyčioje dar „</a:t>
            </a:r>
            <a:r>
              <a:rPr lang="lt-LT" sz="2800" i="1" dirty="0">
                <a:solidFill>
                  <a:srgbClr val="2B2B2B"/>
                </a:solidFill>
                <a:latin typeface="Times New Roman" panose="02020603050405020304" pitchFamily="18" charset="0"/>
                <a:cs typeface="Times New Roman" panose="02020603050405020304" pitchFamily="18" charset="0"/>
              </a:rPr>
              <a:t>muzika, giedojimas, daina blogų jausmų nesukelia; tauta gera, kuri giedanti, dainuojanti yra.“</a:t>
            </a:r>
            <a:r>
              <a:rPr lang="lt-LT" sz="2800" dirty="0">
                <a:solidFill>
                  <a:srgbClr val="2B2B2B"/>
                </a:solidFill>
                <a:latin typeface="Times New Roman" panose="02020603050405020304" pitchFamily="18" charset="0"/>
                <a:cs typeface="Times New Roman" panose="02020603050405020304" pitchFamily="18" charset="0"/>
              </a:rPr>
              <a:t> O štai ir obuoliai – iš Buivydaitės sodo.</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Dar spėjome ir Tamstoms jų parinkti. O kur kiti? Ketino susirinkti? Palaukti prašė?</a:t>
            </a:r>
            <a:endParaRPr lang="lt-LT"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212</a:t>
            </a:fld>
            <a:endParaRPr lang="en-GB" altLang="lt-LT"/>
          </a:p>
        </p:txBody>
      </p:sp>
    </p:spTree>
    <p:extLst>
      <p:ext uri="{BB962C8B-B14F-4D97-AF65-F5344CB8AC3E}">
        <p14:creationId xmlns:p14="http://schemas.microsoft.com/office/powerpoint/2010/main" val="2080299635"/>
      </p:ext>
    </p:extLst>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1160748"/>
            <a:ext cx="8070478" cy="4536504"/>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K</a:t>
            </a:r>
            <a:r>
              <a:rPr lang="lt-LT" sz="2800" dirty="0" smtClean="0">
                <a:solidFill>
                  <a:srgbClr val="2B2B2B"/>
                </a:solidFill>
                <a:latin typeface="Times New Roman" panose="02020603050405020304" pitchFamily="18" charset="0"/>
                <a:cs typeface="Times New Roman" panose="02020603050405020304" pitchFamily="18" charset="0"/>
              </a:rPr>
              <a:t>ad </a:t>
            </a:r>
            <a:r>
              <a:rPr lang="lt-LT" sz="2800" dirty="0">
                <a:solidFill>
                  <a:srgbClr val="2B2B2B"/>
                </a:solidFill>
                <a:latin typeface="Times New Roman" panose="02020603050405020304" pitchFamily="18" charset="0"/>
                <a:cs typeface="Times New Roman" panose="02020603050405020304" pitchFamily="18" charset="0"/>
              </a:rPr>
              <a:t>ir aš to laiko nelabai turiu.</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Bet Tamsta juk esi paskelbęs: „</a:t>
            </a:r>
            <a:r>
              <a:rPr lang="lt-LT" sz="2800" i="1" dirty="0">
                <a:solidFill>
                  <a:srgbClr val="2B2B2B"/>
                </a:solidFill>
                <a:latin typeface="Times New Roman" panose="02020603050405020304" pitchFamily="18" charset="0"/>
                <a:cs typeface="Times New Roman" panose="02020603050405020304" pitchFamily="18" charset="0"/>
              </a:rPr>
              <a:t>Kai noriu, rimtai dirbu, kai nenoriu – tinginiauju.</a:t>
            </a:r>
            <a:r>
              <a:rPr lang="lt-LT" sz="2800" dirty="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O ne, Vienuoli, čia mano Mykoliukas pasiskelbė! O aš kartoju: </a:t>
            </a:r>
            <a:r>
              <a:rPr lang="lt-LT" sz="2800" i="1" dirty="0">
                <a:solidFill>
                  <a:srgbClr val="2B2B2B"/>
                </a:solidFill>
                <a:latin typeface="Times New Roman" panose="02020603050405020304" pitchFamily="18" charset="0"/>
                <a:cs typeface="Times New Roman" panose="02020603050405020304" pitchFamily="18" charset="0"/>
              </a:rPr>
              <a:t>„Eik į bitę, žiūrėk, kokia darbšti…“</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Užkąskim po Mišių, susėskim ant pievelės, ir Bronė kokį žodį pasakys.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Vienuolis krūpteli, paskui prisipažįsta – sena jau mudviejų su </a:t>
            </a:r>
            <a:r>
              <a:rPr lang="lt-LT" sz="2800" dirty="0" err="1">
                <a:solidFill>
                  <a:srgbClr val="2B2B2B"/>
                </a:solidFill>
                <a:latin typeface="Times New Roman" panose="02020603050405020304" pitchFamily="18" charset="0"/>
                <a:cs typeface="Times New Roman" panose="02020603050405020304" pitchFamily="18" charset="0"/>
              </a:rPr>
              <a:t>Bronele</a:t>
            </a:r>
            <a:r>
              <a:rPr lang="lt-LT" sz="2800" dirty="0">
                <a:solidFill>
                  <a:srgbClr val="2B2B2B"/>
                </a:solidFill>
                <a:latin typeface="Times New Roman" panose="02020603050405020304" pitchFamily="18" charset="0"/>
                <a:cs typeface="Times New Roman" panose="02020603050405020304" pitchFamily="18" charset="0"/>
              </a:rPr>
              <a:t> draugystė,</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mes vakarais paklaidžiojam laukais ir </a:t>
            </a:r>
            <a:r>
              <a:rPr lang="lt-LT" sz="2800" dirty="0" err="1">
                <a:solidFill>
                  <a:srgbClr val="2B2B2B"/>
                </a:solidFill>
                <a:latin typeface="Times New Roman" panose="02020603050405020304" pitchFamily="18" charset="0"/>
                <a:cs typeface="Times New Roman" panose="02020603050405020304" pitchFamily="18" charset="0"/>
              </a:rPr>
              <a:t>pamiškėm</a:t>
            </a:r>
            <a:r>
              <a:rPr lang="lt-LT" sz="2800" dirty="0">
                <a:solidFill>
                  <a:srgbClr val="2B2B2B"/>
                </a:solidFill>
                <a:latin typeface="Times New Roman" panose="02020603050405020304" pitchFamily="18" charset="0"/>
                <a:cs typeface="Times New Roman" panose="02020603050405020304" pitchFamily="18" charset="0"/>
              </a:rPr>
              <a:t>, ir mylimos Šventosios pakraštėliais…</a:t>
            </a: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213</a:t>
            </a:fld>
            <a:endParaRPr lang="en-GB" altLang="lt-LT"/>
          </a:p>
        </p:txBody>
      </p:sp>
    </p:spTree>
    <p:extLst>
      <p:ext uri="{BB962C8B-B14F-4D97-AF65-F5344CB8AC3E}">
        <p14:creationId xmlns:p14="http://schemas.microsoft.com/office/powerpoint/2010/main" val="3272656992"/>
      </p:ext>
    </p:extLst>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611560" y="974112"/>
            <a:ext cx="8152830" cy="4615128"/>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Bronė pašoka nuo pievelės. Ar girdit? „</a:t>
            </a:r>
            <a:r>
              <a:rPr lang="lt-LT" sz="2800" i="1" dirty="0">
                <a:solidFill>
                  <a:srgbClr val="2B2B2B"/>
                </a:solidFill>
                <a:latin typeface="Times New Roman" panose="02020603050405020304" pitchFamily="18" charset="0"/>
                <a:cs typeface="Times New Roman" panose="02020603050405020304" pitchFamily="18" charset="0"/>
              </a:rPr>
              <a:t>Šešėliai </a:t>
            </a:r>
            <a:r>
              <a:rPr lang="lt-LT" sz="2800" i="1" dirty="0" err="1">
                <a:solidFill>
                  <a:srgbClr val="2B2B2B"/>
                </a:solidFill>
                <a:latin typeface="Times New Roman" panose="02020603050405020304" pitchFamily="18" charset="0"/>
                <a:cs typeface="Times New Roman" panose="02020603050405020304" pitchFamily="18" charset="0"/>
              </a:rPr>
              <a:t>fleitom</a:t>
            </a:r>
            <a:r>
              <a:rPr lang="lt-LT" sz="2800" i="1" dirty="0">
                <a:solidFill>
                  <a:srgbClr val="2B2B2B"/>
                </a:solidFill>
                <a:latin typeface="Times New Roman" panose="02020603050405020304" pitchFamily="18" charset="0"/>
                <a:cs typeface="Times New Roman" panose="02020603050405020304" pitchFamily="18" charset="0"/>
              </a:rPr>
              <a:t> groja – trumputės gaidos, žemos.</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Saulėlydžiai liepsnoja… Saldus nasturtos kvapas </a:t>
            </a:r>
            <a:r>
              <a:rPr lang="lt-LT" sz="2800" i="1" dirty="0" err="1">
                <a:solidFill>
                  <a:srgbClr val="2B2B2B"/>
                </a:solidFill>
                <a:latin typeface="Times New Roman" panose="02020603050405020304" pitchFamily="18" charset="0"/>
                <a:cs typeface="Times New Roman" panose="02020603050405020304" pitchFamily="18" charset="0"/>
              </a:rPr>
              <a:t>gyvent</a:t>
            </a:r>
            <a:r>
              <a:rPr lang="lt-LT" sz="2800" i="1" dirty="0">
                <a:solidFill>
                  <a:srgbClr val="2B2B2B"/>
                </a:solidFill>
                <a:latin typeface="Times New Roman" panose="02020603050405020304" pitchFamily="18" charset="0"/>
                <a:cs typeface="Times New Roman" panose="02020603050405020304" pitchFamily="18" charset="0"/>
              </a:rPr>
              <a:t> ramiai neduoda…</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Šešėliai kaip ožiukai po pievas šokinėja…“</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Vyrai abu nutilę, nugrimzdę į mintis, ir ką čia atsakyti į moterų jautrumą…</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Jau Tumas </a:t>
            </a:r>
            <a:r>
              <a:rPr lang="lt-LT" sz="2800" dirty="0" err="1">
                <a:solidFill>
                  <a:srgbClr val="2B2B2B"/>
                </a:solidFill>
                <a:latin typeface="Times New Roman" panose="02020603050405020304" pitchFamily="18" charset="0"/>
                <a:cs typeface="Times New Roman" panose="02020603050405020304" pitchFamily="18" charset="0"/>
              </a:rPr>
              <a:t>palėčiukais</a:t>
            </a:r>
            <a:r>
              <a:rPr lang="lt-LT" sz="2800" dirty="0">
                <a:solidFill>
                  <a:srgbClr val="2B2B2B"/>
                </a:solidFill>
                <a:latin typeface="Times New Roman" panose="02020603050405020304" pitchFamily="18" charset="0"/>
                <a:cs typeface="Times New Roman" panose="02020603050405020304" pitchFamily="18" charset="0"/>
              </a:rPr>
              <a:t> atsistoja, lyg tolsta, lyg atsiriboja.</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a:t>
            </a:r>
            <a:r>
              <a:rPr lang="lt-LT" sz="2800" i="1" dirty="0">
                <a:solidFill>
                  <a:srgbClr val="2B2B2B"/>
                </a:solidFill>
                <a:latin typeface="Times New Roman" panose="02020603050405020304" pitchFamily="18" charset="0"/>
                <a:cs typeface="Times New Roman" panose="02020603050405020304" pitchFamily="18" charset="0"/>
              </a:rPr>
              <a:t>Mūsų širdys savaime linksta mylėti, Kas gera ir gražu.“</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214</a:t>
            </a:fld>
            <a:endParaRPr lang="en-GB" altLang="lt-LT"/>
          </a:p>
        </p:txBody>
      </p:sp>
    </p:spTree>
    <p:extLst>
      <p:ext uri="{BB962C8B-B14F-4D97-AF65-F5344CB8AC3E}">
        <p14:creationId xmlns:p14="http://schemas.microsoft.com/office/powerpoint/2010/main" val="2296451913"/>
      </p:ext>
    </p:extLst>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03548" y="1052736"/>
            <a:ext cx="8034474" cy="4860540"/>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Gyvenkite jūs čia visi laimingi, patrauksiu jau </a:t>
            </a:r>
            <a:r>
              <a:rPr lang="lt-LT" sz="2800" dirty="0" err="1">
                <a:solidFill>
                  <a:srgbClr val="2B2B2B"/>
                </a:solidFill>
                <a:latin typeface="Times New Roman" panose="02020603050405020304" pitchFamily="18" charset="0"/>
                <a:cs typeface="Times New Roman" panose="02020603050405020304" pitchFamily="18" charset="0"/>
              </a:rPr>
              <a:t>Malaišių</a:t>
            </a:r>
            <a:r>
              <a:rPr lang="lt-LT" sz="2800" dirty="0">
                <a:solidFill>
                  <a:srgbClr val="2B2B2B"/>
                </a:solidFill>
                <a:latin typeface="Times New Roman" panose="02020603050405020304" pitchFamily="18" charset="0"/>
                <a:cs typeface="Times New Roman" panose="02020603050405020304" pitchFamily="18" charset="0"/>
              </a:rPr>
              <a:t> kryptimi.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Aš gimines labai mylėjau ir kiek galėdamas padėjau, keliausiu link namų jų aplankyti,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pavyks gal gerą žodį pasakyti arba pamokysiu juos paprastai: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būkit „</a:t>
            </a:r>
            <a:r>
              <a:rPr lang="lt-LT" sz="2800" i="1" dirty="0">
                <a:solidFill>
                  <a:srgbClr val="2B2B2B"/>
                </a:solidFill>
                <a:latin typeface="Times New Roman" panose="02020603050405020304" pitchFamily="18" charset="0"/>
                <a:cs typeface="Times New Roman" panose="02020603050405020304" pitchFamily="18" charset="0"/>
              </a:rPr>
              <a:t>ramūs, sveiki ir pavalgę, miegokite stipriai, į užsienius nebesiveržkite.</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Tai gal ir laimingi būsite, jei tuo laimė matuojama…“</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dirty="0">
                <a:solidFill>
                  <a:srgbClr val="2B2B2B"/>
                </a:solidFill>
                <a:latin typeface="Times New Roman" panose="02020603050405020304" pitchFamily="18" charset="0"/>
                <a:cs typeface="Times New Roman" panose="02020603050405020304" pitchFamily="18" charset="0"/>
              </a:rPr>
              <a:t>Ir Vaižgantas nutolsta jau staiga, lyg būtų kaip nutrūkusi styga.</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215</a:t>
            </a:fld>
            <a:endParaRPr lang="en-GB" altLang="lt-LT"/>
          </a:p>
        </p:txBody>
      </p:sp>
    </p:spTree>
    <p:extLst>
      <p:ext uri="{BB962C8B-B14F-4D97-AF65-F5344CB8AC3E}">
        <p14:creationId xmlns:p14="http://schemas.microsoft.com/office/powerpoint/2010/main" val="2654653909"/>
      </p:ext>
    </p:extLst>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67544" y="1124744"/>
            <a:ext cx="8094193" cy="4500500"/>
          </a:xfrm>
        </p:spPr>
        <p:txBody>
          <a:bodyPr/>
          <a:lstStyle/>
          <a:p>
            <a:pPr marL="0" lvl="0" indent="0">
              <a:buNone/>
            </a:pPr>
            <a:r>
              <a:rPr lang="lt-LT" sz="2800" dirty="0">
                <a:solidFill>
                  <a:srgbClr val="2B2B2B"/>
                </a:solidFill>
                <a:latin typeface="Times New Roman" panose="02020603050405020304" pitchFamily="18" charset="0"/>
                <a:cs typeface="Times New Roman" panose="02020603050405020304" pitchFamily="18" charset="0"/>
              </a:rPr>
              <a:t>Skvernais </a:t>
            </a:r>
            <a:r>
              <a:rPr lang="lt-LT" sz="2800" dirty="0" err="1">
                <a:solidFill>
                  <a:srgbClr val="2B2B2B"/>
                </a:solidFill>
                <a:latin typeface="Times New Roman" panose="02020603050405020304" pitchFamily="18" charset="0"/>
                <a:cs typeface="Times New Roman" panose="02020603050405020304" pitchFamily="18" charset="0"/>
              </a:rPr>
              <a:t>nukvėdylavo</a:t>
            </a:r>
            <a:r>
              <a:rPr lang="lt-LT" sz="2800" dirty="0">
                <a:solidFill>
                  <a:srgbClr val="2B2B2B"/>
                </a:solidFill>
                <a:latin typeface="Times New Roman" panose="02020603050405020304" pitchFamily="18" charset="0"/>
                <a:cs typeface="Times New Roman" panose="02020603050405020304" pitchFamily="18" charset="0"/>
              </a:rPr>
              <a:t>, nieko nepasakė, ar grįš čionai dar pakalbėti su kitais,</a:t>
            </a:r>
          </a:p>
          <a:p>
            <a:pPr marL="0" lvl="0" indent="0">
              <a:buNone/>
            </a:pPr>
            <a:r>
              <a:rPr lang="lt-LT" sz="2800" dirty="0">
                <a:solidFill>
                  <a:srgbClr val="2B2B2B"/>
                </a:solidFill>
                <a:latin typeface="Times New Roman" panose="02020603050405020304" pitchFamily="18" charset="0"/>
                <a:cs typeface="Times New Roman" panose="02020603050405020304" pitchFamily="18" charset="0"/>
              </a:rPr>
              <a:t>ar rūpi jam labiau gimtinės reikalai</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Ir Bronė štai pakyla nuo žolės, nubraukia nuo sijono smilgų kotelius, ji žiūri į Žukauską,</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sako – jau laikas man į pamokas seniai, bus išsiskirstę mano mokiniai.</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a:t>
            </a:r>
            <a:r>
              <a:rPr lang="lt-LT" sz="2800" i="1" dirty="0">
                <a:solidFill>
                  <a:srgbClr val="2B2B2B"/>
                </a:solidFill>
                <a:latin typeface="Times New Roman" panose="02020603050405020304" pitchFamily="18" charset="0"/>
                <a:cs typeface="Times New Roman" panose="02020603050405020304" pitchFamily="18" charset="0"/>
              </a:rPr>
              <a:t>Blaškaus, klajoju su vargais kartu – brenda mano laimė rudeniu giliu…</a:t>
            </a: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r>
              <a:rPr lang="lt-LT" sz="2800" i="1" dirty="0">
                <a:solidFill>
                  <a:srgbClr val="2B2B2B"/>
                </a:solidFill>
                <a:latin typeface="Times New Roman" panose="02020603050405020304" pitchFamily="18" charset="0"/>
                <a:cs typeface="Times New Roman" panose="02020603050405020304" pitchFamily="18" charset="0"/>
              </a:rPr>
              <a:t>O aš, mielas Dieve, nieko negaliu</a:t>
            </a:r>
            <a:r>
              <a:rPr lang="lt-LT" sz="2800" i="1" dirty="0" smtClean="0">
                <a:solidFill>
                  <a:srgbClr val="2B2B2B"/>
                </a:solidFill>
                <a:latin typeface="Times New Roman" panose="02020603050405020304" pitchFamily="18" charset="0"/>
                <a:cs typeface="Times New Roman" panose="02020603050405020304" pitchFamily="18" charset="0"/>
              </a:rPr>
              <a:t>!…“</a:t>
            </a:r>
            <a:endParaRPr lang="lt-LT" sz="2800" dirty="0">
              <a:solidFill>
                <a:srgbClr val="2B2B2B"/>
              </a:solidFill>
              <a:latin typeface="Times New Roman" panose="02020603050405020304" pitchFamily="18" charset="0"/>
              <a:cs typeface="Times New Roman" panose="02020603050405020304" pitchFamily="18" charset="0"/>
            </a:endParaRPr>
          </a:p>
          <a:p>
            <a:pPr marL="0" lvl="0" indent="0">
              <a:buNone/>
            </a:pPr>
            <a:endParaRPr lang="lt-LT" sz="2800" dirty="0">
              <a:solidFill>
                <a:srgbClr val="2B2B2B"/>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216</a:t>
            </a:fld>
            <a:endParaRPr lang="en-GB" altLang="lt-LT"/>
          </a:p>
        </p:txBody>
      </p:sp>
    </p:spTree>
    <p:extLst>
      <p:ext uri="{BB962C8B-B14F-4D97-AF65-F5344CB8AC3E}">
        <p14:creationId xmlns:p14="http://schemas.microsoft.com/office/powerpoint/2010/main" val="4285979771"/>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1232756"/>
            <a:ext cx="8224838" cy="4680520"/>
          </a:xfrm>
        </p:spPr>
        <p:txBody>
          <a:bodyPr/>
          <a:lstStyle/>
          <a:p>
            <a:pPr marL="0" indent="0">
              <a:buNone/>
            </a:pPr>
            <a:r>
              <a:rPr lang="lt-LT" sz="2800" dirty="0">
                <a:solidFill>
                  <a:srgbClr val="2B2B2B"/>
                </a:solidFill>
                <a:latin typeface="Times New Roman" panose="02020603050405020304" pitchFamily="18" charset="0"/>
                <a:cs typeface="Times New Roman" panose="02020603050405020304" pitchFamily="18" charset="0"/>
              </a:rPr>
              <a:t>Apsisuka, nueina ji per tiltą, vėl suskamba bažnyčioje varpai – nieks </a:t>
            </a:r>
            <a:r>
              <a:rPr lang="lt-LT" sz="2800" dirty="0" err="1">
                <a:solidFill>
                  <a:srgbClr val="2B2B2B"/>
                </a:solidFill>
                <a:latin typeface="Times New Roman" panose="02020603050405020304" pitchFamily="18" charset="0"/>
                <a:cs typeface="Times New Roman" panose="02020603050405020304" pitchFamily="18" charset="0"/>
              </a:rPr>
              <a:t>pasakyt</a:t>
            </a:r>
            <a:r>
              <a:rPr lang="lt-LT" sz="2800" dirty="0">
                <a:solidFill>
                  <a:srgbClr val="2B2B2B"/>
                </a:solidFill>
                <a:latin typeface="Times New Roman" panose="02020603050405020304" pitchFamily="18" charset="0"/>
                <a:cs typeface="Times New Roman" panose="02020603050405020304" pitchFamily="18" charset="0"/>
              </a:rPr>
              <a:t> negali vakaras ar rytas,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Vienuolis ima dar aplink dairytis, jau rodos niekas šiandien neateis, jau laikas </a:t>
            </a:r>
            <a:r>
              <a:rPr lang="lt-LT" sz="2800" dirty="0" err="1">
                <a:solidFill>
                  <a:srgbClr val="2B2B2B"/>
                </a:solidFill>
                <a:latin typeface="Times New Roman" panose="02020603050405020304" pitchFamily="18" charset="0"/>
                <a:cs typeface="Times New Roman" panose="02020603050405020304" pitchFamily="18" charset="0"/>
              </a:rPr>
              <a:t>grįžt</a:t>
            </a:r>
            <a:r>
              <a:rPr lang="lt-LT" sz="2800" dirty="0">
                <a:solidFill>
                  <a:srgbClr val="2B2B2B"/>
                </a:solidFill>
                <a:latin typeface="Times New Roman" panose="02020603050405020304" pitchFamily="18" charset="0"/>
                <a:cs typeface="Times New Roman" panose="02020603050405020304" pitchFamily="18" charset="0"/>
              </a:rPr>
              <a:t> į amžinybės rūką…</a:t>
            </a:r>
          </a:p>
          <a:p>
            <a:pPr marL="0" indent="0">
              <a:buNone/>
            </a:pPr>
            <a:r>
              <a:rPr lang="lt-LT" dirty="0" smtClean="0">
                <a:latin typeface="Times New Roman" panose="02020603050405020304" pitchFamily="18" charset="0"/>
                <a:cs typeface="Times New Roman" panose="02020603050405020304" pitchFamily="18" charset="0"/>
              </a:rPr>
              <a:t>&lt;...&gt;</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Ir niekas čia negrįš, nors ir žadėjo. Neturi laiko. Gesinkite šviesas. Patikrinkite užraktus.</a:t>
            </a:r>
          </a:p>
          <a:p>
            <a:pPr marL="0" indent="0">
              <a:buNone/>
            </a:pPr>
            <a:r>
              <a:rPr lang="lt-LT" sz="2800" dirty="0">
                <a:solidFill>
                  <a:srgbClr val="2B2B2B"/>
                </a:solidFill>
                <a:latin typeface="Times New Roman" panose="02020603050405020304" pitchFamily="18" charset="0"/>
                <a:cs typeface="Times New Roman" panose="02020603050405020304" pitchFamily="18" charset="0"/>
              </a:rPr>
              <a:t>Paminklai tesugrįžta į vietas. Tegul vėl nusistovi čia ramybė, kuri labiausiai reikalinga</a:t>
            </a:r>
            <a:r>
              <a:rPr lang="lt-LT" sz="2800" dirty="0" smtClean="0">
                <a:solidFill>
                  <a:srgbClr val="2B2B2B"/>
                </a:solidFill>
                <a:latin typeface="Times New Roman" panose="02020603050405020304" pitchFamily="18" charset="0"/>
                <a:cs typeface="Times New Roman" panose="02020603050405020304" pitchFamily="18" charset="0"/>
              </a:rPr>
              <a:t>.“</a:t>
            </a:r>
          </a:p>
          <a:p>
            <a:pPr marL="0" indent="0">
              <a:buNone/>
            </a:pPr>
            <a:endParaRPr lang="lt-LT" sz="2800" dirty="0" smtClean="0">
              <a:solidFill>
                <a:srgbClr val="2B2B2B"/>
              </a:solidFill>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http://www.menobangos.lt/aldona-ruseckaite-neeiliuota-poemele-apie-neivykusi-susitikima-anyksciuose/</a:t>
            </a:r>
            <a:endParaRPr lang="lt-LT" sz="1400" dirty="0">
              <a:solidFill>
                <a:srgbClr val="2B2B2B"/>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217</a:t>
            </a:fld>
            <a:endParaRPr lang="en-GB" altLang="lt-LT"/>
          </a:p>
        </p:txBody>
      </p:sp>
    </p:spTree>
    <p:extLst>
      <p:ext uri="{BB962C8B-B14F-4D97-AF65-F5344CB8AC3E}">
        <p14:creationId xmlns:p14="http://schemas.microsoft.com/office/powerpoint/2010/main" val="2597669041"/>
      </p:ext>
    </p:extLst>
  </p:cSld>
  <p:clrMapOvr>
    <a:masterClrMapping/>
  </p:clrMapOvr>
</p:sld>
</file>

<file path=ppt/theme/theme1.xml><?xml version="1.0" encoding="utf-8"?>
<a:theme xmlns:a="http://schemas.openxmlformats.org/drawingml/2006/main" name="Numatytasis dizainas">
  <a:themeElements>
    <a:clrScheme name="Geltona">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Numatytasis dizaina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Numatytasis dizain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umatytasis dizain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umatytasis dizain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umatytasis dizain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umatytasis dizain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umatytasis dizain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umatytasis dizain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Vartotojo dizainas">
  <a:themeElements>
    <a:clrScheme name="Vartotojo dizain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artotojo dizaina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Vartotojo dizain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artotojo dizaina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artotojo dizaina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artotojo dizaina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artotojo dizaina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artotojo dizaina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artotojo dizaina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artotojo dizaina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artotojo dizaina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artotojo dizaina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artotojo dizaina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artotojo dizaina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22796</TotalTime>
  <Words>8704</Words>
  <Application>Microsoft Office PowerPoint</Application>
  <PresentationFormat>Demonstracija ekrane (4:3)</PresentationFormat>
  <Paragraphs>907</Paragraphs>
  <Slides>217</Slides>
  <Notes>0</Notes>
  <HiddenSlides>0</HiddenSlides>
  <MMClips>0</MMClips>
  <ScaleCrop>false</ScaleCrop>
  <HeadingPairs>
    <vt:vector size="6" baseType="variant">
      <vt:variant>
        <vt:lpstr>Naudojami šriftai</vt:lpstr>
      </vt:variant>
      <vt:variant>
        <vt:i4>9</vt:i4>
      </vt:variant>
      <vt:variant>
        <vt:lpstr>Tema</vt:lpstr>
      </vt:variant>
      <vt:variant>
        <vt:i4>2</vt:i4>
      </vt:variant>
      <vt:variant>
        <vt:lpstr>Skaidrių pavadinimai</vt:lpstr>
      </vt:variant>
      <vt:variant>
        <vt:i4>217</vt:i4>
      </vt:variant>
    </vt:vector>
  </HeadingPairs>
  <TitlesOfParts>
    <vt:vector size="228" baseType="lpstr">
      <vt:lpstr>ＭＳ Ｐゴシック</vt:lpstr>
      <vt:lpstr>SimSun</vt:lpstr>
      <vt:lpstr>Arial</vt:lpstr>
      <vt:lpstr>Calibri</vt:lpstr>
      <vt:lpstr>Cambria</vt:lpstr>
      <vt:lpstr>Garamond bold</vt:lpstr>
      <vt:lpstr>Georgia</vt:lpstr>
      <vt:lpstr>Tahoma</vt:lpstr>
      <vt:lpstr>Times New Roman</vt:lpstr>
      <vt:lpstr>Numatytasis dizainas</vt:lpstr>
      <vt:lpstr>Vartotojo dizainas</vt:lpstr>
      <vt:lpstr> Daiva Binkienė, 2019 m.  Nacionalinė švietimo agentūra </vt:lpstr>
      <vt:lpstr>Iš Lietuvos Respublikos švietimo įstatymo...</vt:lpstr>
      <vt:lpstr>Iš Pradinio, pagrindinio ir vidurinio ugdymo programų aprašo...</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Iš Geros mokyklos koncepcijos...</vt:lpstr>
      <vt:lpstr>Asmenybės ūgtis</vt:lpstr>
      <vt:lpstr>Gyvenimas mokykloje: saviraiškus dalyvavimas</vt:lpstr>
      <vt:lpstr>Ugdymasis (mokymasis): dialogiškas ir tyrinėjantis</vt:lpstr>
      <vt:lpstr>„PowerPoint“ pateiktis</vt:lpstr>
      <vt:lpstr>Ugdymas (mokymas): paremiantis ugdymąsi (mokymąsi)</vt:lpstr>
      <vt:lpstr>Mokyklos bendruomenė: besimokanti organizacija</vt:lpstr>
      <vt:lpstr>Mokyklos bendruomenė: besimokanti organizacija</vt:lpstr>
      <vt:lpstr>Ugdymo(si) aplinka: dinamiška, atvira ir funkcionali</vt:lpstr>
      <vt:lpstr>„PowerPoint“ pateiktis</vt:lpstr>
      <vt:lpstr>Iš 2019–2020 ir 2020–2021 mokslo metų pagrindinio ir vidurinio ugdymo programų bendrųjų ugdymo planų...</vt:lpstr>
      <vt:lpstr>„PowerPoint“ pateiktis</vt:lpstr>
      <vt:lpstr>„PowerPoint“ pateiktis</vt:lpstr>
      <vt:lpstr>Iš mokslinės literatūros...</vt:lpstr>
      <vt:lpstr>„PowerPoint“ pateiktis</vt:lpstr>
      <vt:lpstr>Iš Lietuvių kalbos ir literatūros vidurinio ugdymo bendrosios programos...</vt:lpstr>
      <vt:lpstr>„PowerPoint“ pateiktis</vt:lpstr>
      <vt:lpstr>Iš Lietuvių kalbos ir literatūros pagrindinio ugdymo bendrosios programos... </vt:lpstr>
      <vt:lpstr>„PowerPoint“ pateiktis</vt:lpstr>
      <vt:lpstr>Iš Lietuvių kalbos ir literatūros pagrindinio ugdymo bendrosios programos (2016)... </vt:lpstr>
      <vt:lpstr>„PowerPoint“ pateiktis</vt:lpstr>
      <vt:lpstr>„PowerPoint“ pateiktis</vt:lpstr>
      <vt:lpstr>„PowerPoint“ pateiktis</vt:lpstr>
      <vt:lpstr>„PowerPoint“ pateiktis</vt:lpstr>
      <vt:lpstr>„PowerPoint“ pateiktis</vt:lpstr>
      <vt:lpstr>„PowerPoint“ pateiktis</vt:lpstr>
      <vt:lpstr>https://duomenys.ugdome.lt/saugykla/Bendrosios_programos/Pagrindinis_ugdymas/Lietuviu-k-ir-lit-pagrindinio-ugdymo-bendroji-programa.pdf</vt:lpstr>
      <vt:lpstr>Iš Lietuvių kalbos ir literatūros vidurinio ugdymo bendrosios programos (2011)... </vt:lpstr>
      <vt:lpstr>„PowerPoint“ pateiktis</vt:lpstr>
      <vt:lpstr>https://www.smm.lt/uploads/documents/svietimas/ugdymo-programos/vidurinis-ugdymas/Kalbos_2_priedas.pdf</vt:lpstr>
      <vt:lpstr>Anykščių krašto rašytojai pagrindinio ir vidurinio ugdymo lietuvių kalbos ir literatūros bendrosiose programose... </vt:lpstr>
      <vt:lpstr> Iš lietuvių kalbos ir literatūros ugdymo(si) istorijos... </vt:lpstr>
      <vt:lpstr>„PowerPoint“ pateiktis</vt:lpstr>
      <vt:lpstr>„PowerPoint“ pateiktis</vt:lpstr>
      <vt:lpstr>„PowerPoint“ pateiktis</vt:lpstr>
      <vt:lpstr>„PowerPoint“ pateiktis</vt:lpstr>
      <vt:lpstr>„PowerPoint“ pateiktis</vt:lpstr>
      <vt:lpstr>Pirmoji dalis. Proza I. Pasakojimai</vt:lpstr>
      <vt:lpstr>Pirmoji dalis. Proza II. Aprašymai</vt:lpstr>
      <vt:lpstr>Antroji dalis. Eilės II. Įvairios eilės</vt:lpstr>
      <vt:lpstr>„PowerPoint“ pateiktis</vt:lpstr>
      <vt:lpstr>„PowerPoint“ pateiktis</vt:lpstr>
      <vt:lpstr>„PowerPoint“ pateiktis</vt:lpstr>
      <vt:lpstr> Šimtas knygų vaikams ir Lietuvai: reikšmingiausių lietuvių vaikų rašytojų kūrinių sąrašas </vt:lpstr>
      <vt:lpstr>https://www.ibbylietuva.lt/100-knygu-vaikams-ir-lietuvai/</vt:lpstr>
      <vt:lpstr>„PowerPoint“ pateiktis</vt:lpstr>
      <vt:lpstr>„PowerPoint“ pateiktis</vt:lpstr>
      <vt:lpstr>„PowerPoint“ pateiktis</vt:lpstr>
      <vt:lpstr>https://www.limis.lt/paieska/perziura/-/exhibit/preview/171560493?s_id=X4jiMKmKTTwyFjPz&amp;s_ind=1765&amp;valuable_type=EKSPONATAS</vt:lpstr>
      <vt:lpstr>Rašytojo Jono Biliūno sodyba-muziejus Niūronyse (Anykščių r.). Nežinomas fotografas. ~1963 m.  A. Baranausko ir A. Vienuolio-Žukausko memorialinis muziejus https://www.limis.lt/paieska/perziura/-/exhibit/preview/126876867?s_id=7NGGdZPGcmJ0gmw3&amp;s_ind=7647&amp;valuable_type=EKSPONATAS</vt:lpstr>
      <vt:lpstr>Anelės Biliūnaitės-Gražienės, rašytojo J. Biliūno sesers, namas Vikonyse (Anykščių r.).  Šiuose namuose parašyta „Kliudžiau“. J. Juknevičius. ~1961 m.  A. Baranausko ir A. Vienuolio-Žukausko memorialinis muziejus https://www.limis.lt/paieska/perziura/-/exhibit/preview/126854791?s_id=7NGGdZPGcmJ0gmw3&amp;s_ind=7646&amp;valuable_type=EKSPONATAS</vt:lpstr>
      <vt:lpstr>Anelės Biliūnaitės-Gražienės, rašytojo Jono Biliūno sesers, namas Vikonyse (Anykščių r.).  Šiuose namuose parašyta „Kliudžiau“. J. Juknevičius. ~1961 m.  A. Baranausko ir A. Vienuolio-Žukausko memorialinis muziejus https://www.limis.lt/paieska/perziura/-/exhibit/preview/126817681?s_id=7NGGdZPGcmJ0gmw3&amp;s_ind=7643&amp;valuable_type=EKSPONATAS</vt:lpstr>
      <vt:lpstr>https://www.limis.lt/paieska/perziura/-/exhibit/preview/1318726?s_id=A4Pb1j9O65dn8FR0&amp;s_ind=644&amp;valuable_type=EKSPONATAS</vt:lpstr>
      <vt:lpstr>https://www.limis.lt/paieska/perziura/-/exhibit/preview/13112871?s_id=A4Pb1j9O65dn8FR0&amp;s_ind=270&amp;valuable_type=EKSPONATAS</vt:lpstr>
      <vt:lpstr>https://www.limis.lt/paieska/perziura/-/exhibit/preview/89876579?s_id=A4Pb1j9O65dn8FR0&amp;s_ind=1018&amp;valuable_type=EKSPONATAS</vt:lpstr>
      <vt:lpstr>https://www.limis.lt/paieska/rezultatai/-/exhibitList/detailed?museumId=805488&amp;searchInExhibits=true&amp;searchInArchives=true&amp;searchInLibraries=true&amp;searchInAudioVideo=true&amp;searchInPhotos=true&amp;suEgidoGarsoMedziagom=false&amp;suEgidoVaizdoMedziagom=false&amp;s_tab=&amp;s_id=A4Pb1j9O65dn8FR0&amp;backUrl=%2fmuzieju-kontaktai&amp;listDisplayMode=simple&amp;useExactPeriod=true&amp;selectedPeriodTab=BY_YEAR&amp;ieskomosVertybesTipas=EKSPONATAS&amp;sortField=MATCH&amp;sortOrder=ASC&amp;rowsOnPage=48&amp;page=14</vt:lpstr>
      <vt:lpstr>https://www.limis.lt/paieska/perziura/-/exhibit/preview/1367291?s_id=A4Pb1j9O65dn8FR0&amp;s_ind=467&amp;valuable_type=EKSPONATAS</vt:lpstr>
      <vt:lpstr>https://www.limis.lt/paieska/perziura/-/exhibit/preview/89767150?s_id=A4Pb1j9O65dn8FR0&amp;s_ind=1005&amp;valuable_type=EKSPONATAS</vt:lpstr>
      <vt:lpstr>„PowerPoint“ pateiktis</vt:lpstr>
      <vt:lpstr>https://www.limis.lt/paieska/perziura/-/exhibit/preview/8851392?s_id=bVfoka4TDZjBPjWe&amp;s_ind=168&amp;valuable_type=EKSPONATAS</vt:lpstr>
      <vt:lpstr>Kur galima rasti  informaciją apie ugdymo(si) išteklius?</vt:lpstr>
      <vt:lpstr>Ugdymo sodas</vt:lpstr>
      <vt:lpstr>Anykščių J. Biliūno vidurinės mokyklos mokiniai  turistiniame žygyje. Nežinomas fotografas. XX a. 7 deš. I p.  A. Baranausko ir A. Vienuolio-Žukausko memorialinis muziejus https://www.limis.lt/paieska/perziura/-/exhibit/preview/129694364?s_id=gRBq2w6yF3YODiQk&amp;s_ind=2309&amp;valuable_type=EKSPONATAS</vt:lpstr>
      <vt:lpstr>Anykščių J. Biliūno vidurinės mokyklos (dabar A. Vienuolio progimnazija) turistai. Nežinomas fotografas. ~1956 m.  A. Baranausko ir A. Vienuolio-Žukausko memorialinis muziejus https://www.limis.lt/paieska/perziura/-/exhibit/preview/88972750?s_id=7NGGdZPGcmJ0gmw3&amp;s_ind=7169&amp;valuable_type=EKSPONATAS</vt:lpstr>
      <vt:lpstr>Kavarsko (Anykščių r.) vidurinės mokyklos mokiniai ekskursijoje Trakuose. Nežinomas fotografas. XX a. 7 deš. vid. A. Baranausko ir A. Vienuolio-Žukausko memorialinis muziejus https://www.limis.lt/paieska/perziura/-/exhibit/preview/129755080?s_id=gRBq2w6yF3YODiQk&amp;s_ind=2320&amp;valuable_type=EKSPONATAS</vt:lpstr>
      <vt:lpstr>Anykščių vidurinės mokyklos mokiniai prie Kauno pilies. Nežinomas fotografas. 1929 m. rugsėjo mėn. A. Baranausko ir A. Vienuolio-Žukausko memorialinis muziejus https://www.limis.lt/paieska/perziura/-/exhibit/preview/8071895?s_id=nmZgFyZGPDGRf9hQ&amp;s_ind=2&amp;valuable_type=EKSPONATAS </vt:lpstr>
      <vt:lpstr>Troškūnų (Anykščių r.) vidurinės mokyklos mokiniai ir mokytojai su Erglių (Latvija) vidurinės mokyklos moksleiviais prie R. Blaumanio klėtelės. Nežinomas fotografas. XX a. 7 deš. vid. A. Baranausko ir A. Vienuolio-Žukausko memorialinis muziejus https://www.limis.lt/paieska/perziura/-/exhibit/preview/130102525?s_id=gRBq2w6yF3YODiQk&amp;s_ind=2346&amp;valuable_type=EKSPONATAS</vt:lpstr>
      <vt:lpstr>  Neretos (Latvija) vidurinės mokyklos mokiniai ir mokytojai Traupyje (Anykščių r.). Nežinomas fotografas. XX a. 7 deš. vid.  A. Baranausko ir A. Vienuolio-Žukausko memorialinis muziejus https://www.limis.lt/paieska/perziura/-/exhibit/preview/129978548?s_id=gRBq2w6yF3YODiQk&amp;s_ind=2335&amp;valuable_type=EKSPONATAS</vt:lpstr>
      <vt:lpstr>Anykščių moksleivių eisena į J. Biliūno tėviškę Niūronyse. Nežinomas fotografas. 1972-11-30 A. Baranausko ir A. Vienuolio-Žukausko memorialinis muziejus https://www.limis.lt/paieska/perziura/-/exhibit/preview/120348199?s_id=gRBq2w6yF3YODiQk&amp;s_ind=2693&amp;valuable_type=EKSPONATAS</vt:lpstr>
      <vt:lpstr>(Ne)virtuali kelionė po Anykščių kraštą</vt:lpstr>
      <vt:lpstr>„PowerPoint“ pateiktis</vt:lpstr>
      <vt:lpstr>Poeto Antano Baranausko klėtelė, statyta 1826 m. tik kirviu, be pjūklo ir geležinių vinių. Joje A. Baranauskas 1858–1859 m. sukūrė poemą „Anykščių šilelis“. A. Žukauskas-Vienuolis 1927 m. gegužės 1 d. klėtelėje įkūrė A. Baranausko muziejų. Tai pirmasis memorialinis muziejus Lietuvoje. 1936 m.  A. Baranausko ir A. Vienuolio-Žukausko memorialinis muziejus https://www.limis.lt/paieska/perziura/-/exhibit/preview/1463031?s_id=7NGGdZPGcmJ0gmw3&amp;s_ind=641&amp;valuable_type=EKSPONATAS</vt:lpstr>
      <vt:lpstr>A. Žukauskas-Vienuolis prie A. Baranausko klėtelės.  Nežinomas fotografas. 1949-05-15  A. Baranausko ir A. Vienuolio-Žukausko memorialinis muziejus https://www.limis.lt/paieska/perziura/-/exhibit/preview/79011226?s_id=7NGGdZPGcmJ0gmw3&amp;s_ind=5755&amp;valuable_type=EKSPONATAS</vt:lpstr>
      <vt:lpstr>K. Inčiūros eilėraščio „Antanui Vienuoliui“ rankraštis. 1957 m. A. Baranausko ir A. Vienuolio-Žukausko memorialinis muziejus https://www.limis.lt/paieska/perziura/-/exhibit/preview/197804872?s_id=7NGGdZPGcmJ0gmw3&amp;s_ind=5287&amp;valuable_type=EKSPONATAS</vt:lpstr>
      <vt:lpstr>A. Vienuolis su Utenos moksleiviais savo sodyboje Anykščiuose.  1957 m. rugpjūčio mėn.  A. Baranausko ir A. Vienuolio-Žukausko memorialinis muziejus https://www.limis.lt/paieska/perziura/-/exhibit/preview/140410374?s_id=7NGGdZPGcmJ0gmw3&amp;s_ind=3375&amp;valuable_type=EKSPONATAS </vt:lpstr>
      <vt:lpstr>„PowerPoint“ pateiktis</vt:lpstr>
      <vt:lpstr>„PowerPoint“ pateiktis</vt:lpstr>
      <vt:lpstr>„PowerPoint“ pateiktis</vt:lpstr>
      <vt:lpstr>Varėnos mokyklos mokinių telegrama rašytojui Antanui Žukauskui-Vienuoliui. 1955-10-14 A. Baranausko ir A. Vienuolio-Žukausko memorialinis muziejus https://www.limis.lt/paieska/perziura/-/exhibit/preview/178346390?s_id=7NGGdZPGcmJ0gmw3&amp;s_ind=4917&amp;valuable_type=EKSPONATAS</vt:lpstr>
      <vt:lpstr>„PowerPoint“ pateiktis</vt:lpstr>
      <vt:lpstr>„PowerPoint“ pateiktis</vt:lpstr>
      <vt:lpstr>A. Žukauskas-Vienuolis su moksleiviais Anykščių apylinkėse  Nežinomas fotografas. ~1950 m.  A. Baranausko ir A. Vienuolio-Žukausko memorialinis muziejus https://www.limis.lt/paieska/perziura/-/exhibit/preview/83584245?s_id=7NGGdZPGcmJ0gmw3&amp;s_ind=7425&amp;valuable_type=EKSPONATAS</vt:lpstr>
      <vt:lpstr>A. Žukauskas-Vienuolis su pirmąja Vilniaus krašto lietuvių mokytojų ekskursija prie A. Baranausko klėtelės. 1939 m.   A. Baranausko ir A. Vienuolio-Žukausko memorialinis muziejus https://www.limis.lt/paieska/perziura/-/exhibit/preview/1442119?s_id=fWqytIgY0OibZ6Hf&amp;s_ind=660&amp;valuable_type=EKSPONATAS</vt:lpstr>
      <vt:lpstr>A. Žukauskas-Vienuolis su Vilniaus krašto mokytojais savo sodyboje. 1939 m.  A. Baranausko ir A. Vienuolio-Žukausko memorialinis muziejus https://www.limis.lt/paieska/perziura/-/exhibit/preview/45181491?s_id=GLBGA5Co9rupfMiy&amp;s_ind=1007&amp;valuable_type=EKSPONATAS</vt:lpstr>
      <vt:lpstr>A. Žukauskas-Vienuolis su Vilniaus pirmosios vidurinės mokyklos moksleiviais prie A. Baranausko klėtelės. ~1953 m. A. Baranausko ir A. Vienuolio-Žukausko memorialinis muziejus https://www.limis.lt/paieska/perziura/-/exhibit/preview/60571649?s_id=GLBGA5Co9rupfMiy&amp;s_ind=1101&amp;valuable_type=EKSPONATAS </vt:lpstr>
      <vt:lpstr>A. Žukauskas-Vienuolis su Kauno antros vidurinės mokyklos mokiniais prie A. Baranausko klėtelės.  Nežinomas fotografas. 1954-10-22  A. Baranausko ir A. Vienuolio-Žukausko memorialinis muziejus https://www.limis.lt/paieska/perziura/-/exhibit/preview/79033256?s_id=7NGGdZPGcmJ0gmw3&amp;s_ind=5757&amp;valuable_type=EKSPONATAS</vt:lpstr>
      <vt:lpstr>Rašytojas Antanas Žukauskas-Vienuolis su mokytoja Brone Katiniene ir Vilniaus pirmosios vidurinės mokyklos literatais rašytojo Jono Biliūno tėviškėje Niūronyse. 1956-05-18  A. Baranausko ir A. Vienuolio-Žukausko memorialinis muziejus https://www.limis.lt/paieska/perziura/-/exhibit/preview/60613024?s_id=GLBGA5Co9rupfMiy&amp;s_ind=1104&amp;valuable_type=EKSPONATAS</vt:lpstr>
      <vt:lpstr>Prie Jono Biliūno kapo Joniškio vidurinės mokyklos abiturientai. Nežinomas fotografas. 1953 m. A. Baranausko ir A. Vienuolio-Žukausko memorialinis muziejus https://www.limis.lt/paieska/perziura/-/exhibit/preview/50937899?s_id=gRBq2w6yF3YODiQk&amp;s_ind=1302&amp;valuable_type=EKSPONATAS</vt:lpstr>
      <vt:lpstr>Rašytojas Antanas Žukauskas-Vienuolis (stovi centre) su Ukmergės pradinės mokyklos mokytojais savo sodyboje. Prie gėlių klombos rašytojo Jono Biliūno paminklo, atvežto iš Zakopanės, fragmentas. 1956-06-02  A. Baranausko ir A. Vienuolio-Žukausko memorialinis muziejus https://www.limis.lt/paieska/perziura/-/exhibit/preview/60720257?s_id=GLBGA5Co9rupfMiy&amp;s_ind=1115&amp;valuable_type=EKSPONATAS</vt:lpstr>
      <vt:lpstr> A. Žukauskas-Vienuolis su Ukmergės moksleiviais prie A. Baranausko klėtelės. 1950-09-10  A. Baranausko ir A. Vienuolio-Žukausko memorialinis muziejus https://www.limis.lt/paieska/perziura/-/exhibit/preview/62349665?s_id=GLBGA5Co9rupfMiy&amp;s_ind=1186&amp;valuable_type=EKSPONATAS </vt:lpstr>
      <vt:lpstr>A. Žukauskas-Vienuoli su Rokiškio gimnazijos mokytojais ir moksleiviais prie poeto A. Baranausko klėtelės. 1937-06-15 https://www.limis.lt/paieska/perziura/-/exhibit/preview/1447182?s_id=fWqytIgY0OibZ6Hf&amp;s_ind=666&amp;valuable_type=EKSPONATAS</vt:lpstr>
      <vt:lpstr>A. Žukauskas-Vienuolis su Obelių (Rokiškio r.) vidurinės mokyklos abiturientais savo sodyboje Anykščiuose. Nežinomas fotografas. 1957-05-26  A. Baranausko ir A. Vienuolio-Žukausko memorialinis muziejus https://www.limis.lt/paieska/perziura/-/exhibit/preview/88755765?s_id=7NGGdZPGcmJ0gmw3&amp;s_ind=7152&amp;valuable_type=EKSPONATAS </vt:lpstr>
      <vt:lpstr>„PowerPoint“ pateiktis</vt:lpstr>
      <vt:lpstr>Rašytojas Antanas Žukauskas-Vienuolis su Utenos rajono Avižienių ir Ažugirių pradinės mokyklos mokiniais ir mokytojomis prie poeto Antano Baranausko klėtelės. Nežinomas fotografas. 1956-05-23  A. Baranausko ir A. Vienuolio-Žukausko memorialinis muziejus https://www.limis.lt/paieska/perziura/-/exhibit/preview/83415278?s_id=7NGGdZPGcmJ0gmw3&amp;s_ind=7409&amp;valuable_type=EKSPONATAS</vt:lpstr>
      <vt:lpstr>A. Žukauskas-Vienuolis su Anykščių ir Užpalių moksleiviais prie A. Baranausko klėtelės. 1932-05-01  A. Baranausko ir A. Vienuolio-Žukausko memorialinis muziejus   https://www.limis.lt/paieska/perziura/-/exhibit/preview/44818188?s_id=GLBGA5Co9rupfMiy&amp;s_ind=985&amp;valuable_type=EKSPONATAS</vt:lpstr>
      <vt:lpstr>A. Žukauskas-Vienuolis su Dusetų Baltriškės septynmetės mokyklos moksleiviais prie A. Baranausko klėtelės. Nežinomas fotografas. 1952-07-12  A. Baranausko ir A. Vienuolio-Žukausko memorialinis muziejus https://www.limis.lt/paieska/perziura/-/exhibit/preview/83507834?s_id=7NGGdZPGcmJ0gmw3&amp;s_ind=7420&amp;valuable_type=EKSPONATAS</vt:lpstr>
      <vt:lpstr>Rašytojas A. Žukauskas-Vienuolis su Šeduvos lituanistais ir Grinkiškio vidurinės mokyklos moksleiviais savo sodyboje. 1953-10-29  A. Baranausko ir A. Vienuolio-Žukausko memorialinis muziejus https://www.limis.lt/paieska/perziura/-/exhibit/preview/60714248?s_id=fWqytIgY0OibZ6Hf&amp;s_ind=1175&amp;valuable_type=EKSPONATAS</vt:lpstr>
      <vt:lpstr>Antanas Žukauskas-Vienuolis su Saločių (Pasvalio r.) vidurinės mokyklos literatais savo sodyboje Anykščiuose. Nežinomas fotografas. 1955-11-05 A. Baranausko ir A. Vienuolio-Žukausko memorialinis muziejus https://www.limis.lt/paieska/perziura/-/exhibit/preview/62833437?s_id=gRBq2w6yF3YODiQk&amp;s_ind=1595&amp;valuable_type=EKSPONATAS</vt:lpstr>
      <vt:lpstr>B. Buivydaitė-Mičiulienė ir A. Žukauskas-Vienuolis su Alytaus abiturientais Anykščiuose. 1946 m.  A. Baranausko ir A. Vienuolio-Žukausko memorialinis muziejus https://www.limis.lt/paieska/perziura/-/exhibit/preview/52709817?s_id=GLBGA5Co9rupfMiy&amp;s_ind=877&amp;valuable_type=EKSPONATAS</vt:lpstr>
      <vt:lpstr>A. Žukauskas-Vienuolis su Alytaus rajono mokytojais lituanistais prie A. Baranausko klėtelės.  Nežinomas fotografas. 1954-06-06  A. Baranausko ir A. Vienuolio-Žukausko memorialinis muziejus https://www.limis.lt/paieska/perziura/-/exhibit/preview/88135549?s_id=7NGGdZPGcmJ0gmw3&amp;s_ind=6430&amp;valuable_type=EKSPONATAS</vt:lpstr>
      <vt:lpstr>A. Žukauskas-Vienuolis su Pandėlio vidurinės mokyklos šeštokais savo sodyboje Anykščiuose Nežinomas fotografas. 1957-05-30  A. Baranausko ir A. Vienuolio-Žukausko memorialinis muziejus https://www.limis.lt/paieska/perziura/-/exhibit/preview/74181990?s_id=7NGGdZPGcmJ0gmw3&amp;s_ind=5685&amp;valuable_type=EKSPONATAS</vt:lpstr>
      <vt:lpstr>A. Žukauskas-Vienuolis prie J. Biliūno kapo su Pandėlio mokytojais.  Nežinomas fotografas. 1957-06-10  A. Baranausko ir A. Vienuolio-Žukausko memorialinis muziejus https://www.limis.lt/paieska/perziura/-/exhibit/preview/79072536?s_id=7NGGdZPGcmJ0gmw3&amp;s_ind=5760&amp;valuable_type=EKSPONATAS</vt:lpstr>
      <vt:lpstr>Rašytojas A. Vienuolis su Paliūniškio (Panevėžio r.) septynmetės mokyklos mokytojais ir mokiniais prie poeto A. Baranausko klėtelės Anykščiuose. 1951-07-06  A. Baranausko ir A. Vienuolio-Žukausko memorialinis muziejus https://www.limis.lt/paieska/perziura/-/exhibit/preview/126733753?s_id=v2KXkdy54j4IBOJZ&amp;s_ind=7647&amp;valuable_type=EKSPONATAS</vt:lpstr>
      <vt:lpstr>A. Žukauskas-Vienuolis su Panevėžio ketvirtosios vidurinės mokyklos abiturientais savo sodyboje Anykščiuose. Nežinomas fotografas. 1957-05-27  A. Baranausko ir A. Vienuolio-Žukausko memorialinis muziejus https://www.limis.lt/paieska/perziura/-/exhibit/preview/88078464?s_id=7NGGdZPGcmJ0gmw3&amp;s_ind=6419&amp;valuable_type=EKSPONATAS </vt:lpstr>
      <vt:lpstr>A. Žukauskas-Vienuolis su Panevėžio gimnazijos moksleiviais prie A. Baranausko klėtelės.  Nežinomas fotografas. 1937-05-22  A. Baranausko ir A. Vienuolio-Žukausko memorialinis muziejus https://www.limis.lt/paieska/perziura/-/exhibit/preview/88787157?s_id=7NGGdZPGcmJ0gmw3&amp;s_ind=7153&amp;valuable_type=EKSPONATAS</vt:lpstr>
      <vt:lpstr>A. Žukauskas-Vienuolis su Pandėlio mokytojais prie J. Biliūno kapo. 1957-06-10  A. Baranausko ir A. Vienuolio-Žukausko memorialinis muziejus https://www.limis.lt/paieska/perziura/-/exhibit/preview/61670315?s_id=GLBGA5Co9rupfMiy&amp;s_ind=1156&amp;valuable_type=EKSPONATAS</vt:lpstr>
      <vt:lpstr>Rašytojas Antanas Žukauskas-Vienuolis (stovi centre) su Kalvarijos Sangrūdos vidurinės mokyklos devintos klasės moksleiviais prie poeto Antano Baranausko klėtelės. Statomas klėtelės gaubtas. Nežinomas fotografas.1957-05-28  A. Baranausko ir A. Vienuolio-Žukausko memorialinis muziejus https://www.limis.lt/paieska/perziura/-/exhibit/preview/83428711?s_id=7NGGdZPGcmJ0gmw3&amp;s_ind=7411&amp;valuable_type=EKSPONATAS</vt:lpstr>
      <vt:lpstr> Antanas Žukauskas-Vienuolis (centre) su Panevėžio berniukų gimnazijos aštuntokais prie poeto Antano Baranausko klėtelės. Nežinomas fotografas.1947 m.  A. Baranausko ir A. Vienuolio-Žukausko memorialinis muziejus https://www.limis.lt/paieska/perziura/-/exhibit/preview/83624332?s_id=7NGGdZPGcmJ0gmw3&amp;s_ind=7428&amp;valuable_type=EKSPONATAS</vt:lpstr>
      <vt:lpstr> A. Žukauskas-Vienuolis su Šiaulių antrosios vidurinės mokyklos mokytojomis prie A. Baranausko klėtelės.  XX a. 5 deš.  A. Baranausko ir A. Vienuolio-Žukausko memorialinis muziejus https://www.limis.lt/paieska/perziura/-/exhibit/preview/62058861?s_id=GLBGA5Co9rupfMiy&amp;s_ind=1173&amp;valuable_type=EKSPONATAS </vt:lpstr>
      <vt:lpstr>A. Žukauskas-Vienuolis su Šiaulių lietuvių kalbos mokytojais J. Biliūno tėviškėje Nežinomas fotografas. 1956 m. rugpjūčio mėn.  A. Baranausko ir A. Vienuolio-Žukausko memorialinis muziejus https://www.limis.lt/paieska/perziura/-/exhibit/preview/87680063?s_id=7NGGdZPGcmJ0gmw3&amp;s_ind=6383&amp;valuable_type=EKSPONATAS</vt:lpstr>
      <vt:lpstr>A. Žukauskas-Vienuolis su Šiaulių lietuvių kalbos mokytojais prie Vorutos piliakalnio.  Nežinomas fotografas. 1956 m. rugpjūčio mėn.  A. Baranausko ir A. Vienuolio-Žukausko memorialinis muziejus https://www.limis.lt/paieska/perziura/-/exhibit/preview/85626579?s_id=7NGGdZPGcmJ0gmw3&amp;s_ind=6913&amp;valuable_type=EKSPONATAS</vt:lpstr>
      <vt:lpstr>A. Žukauskas-Vienuolis su Šeduvos rajono mokytojais lituanistais prie A. Baranausko klėtelės. Nežinomas fotografas. 1953-10-29  A. Baranausko ir A. Vienuolio-Žukausko memorialinis muziejus https://www.limis.lt/paieska/perziura/-/exhibit/preview/79327316?s_id=7NGGdZPGcmJ0gmw3&amp;s_ind=5774&amp;valuable_type=EKSPONATAS</vt:lpstr>
      <vt:lpstr>A. Žukauskas-Vienuolis su Šilalės vidurinės mokyklos moksleiviais savo sodyboje Anykščiuose. A. Gečaitė. 1957-06-13  A. Baranausko ir A. Vienuolio-Žukausko memorialinis muziejus https://www.limis.lt/paieska/perziura/-/exhibit/preview/95083083?s_id=7NGGdZPGcmJ0gmw3&amp;s_ind=6152&amp;valuable_type=EKSPONATAS </vt:lpstr>
      <vt:lpstr>A. Žukauskas-Vienuolis su Šilutės pirmosios vidurinės mokyklos moksleiviais ir mokytojais jo sodyboje Anykščiuose. Nežinomas fotografas. 1957-07-08  A. Baranausko ir A. Vienuolio-Žukausko memorialinis muziejus https://www.limis.lt/paieska/perziura/-/exhibit/preview/95295447?s_id=7NGGdZPGcmJ0gmw3&amp;s_ind=6169&amp;valuable_type=EKSPONATAS</vt:lpstr>
      <vt:lpstr>A. Žukauskas-Vienuolis su Vėžaičių (Klaipėdos r.) mokiniais ir mokytojais prie A. Baranausko klėtelės. Nežinomas fotografas. 1952-06-26  A. Baranausko ir A. Vienuolio-Žukausko memorialinis muziejus https://www.limis.lt/paieska/perziura/-/exhibit/preview/84195156?s_id=7NGGdZPGcmJ0gmw3&amp;s_ind=6835&amp;valuable_type=EKSPONATAS</vt:lpstr>
      <vt:lpstr>Šilutės pirmosios vidurinės mokyklos moksleiviai ir mokytojai ekskursijoje maršrutu Šilutė–Anykščiai–Leningradas. Nežinomas fotografas. 1957-06-29  A. Baranausko ir A. Vienuolio-Žukausko memorialinis muziejus https://www.limis.lt/paieska/perziura/-/exhibit/preview/95320839?s_id=7NGGdZPGcmJ0gmw3&amp;s_ind=6173&amp;valuable_type=EKSPONATAS</vt:lpstr>
      <vt:lpstr>A. Žukauskas-Vienuolis su Pušaloto (Joniškio r.) vidurinės mokyklos mokiniais ir mokytojais prie  A. Baranausko klėtelės. 1956-06-13  A. Baranausko ir A. Vienuolio-Žukausko memorialinis muziejus https://www.limis.lt/paieska/perziura/-/exhibit/preview/62150450?s_id=GLBGA5Co9rupfMiy&amp;s_ind=1174&amp;valuable_type=EKSPONATAS </vt:lpstr>
      <vt:lpstr>A. Vienuolis su Raudonės (Jurbarko r.) vidurinės mokyklos mokiniais ir mokytojais savo sodyboje Anykščiuose. Nežinomas fotografas. 1956 m.  A. Baranausko ir A. Vienuolio-Žukausko memorialinis muziejus https://www.limis.lt/paieska/perziura/-/exhibit/preview/131789290?s_id=gRBq2w6yF3YODiQk&amp;s_ind=2427&amp;valuable_type=EKSPONATAS </vt:lpstr>
      <vt:lpstr>Prie Jono Biliūno kapo Joniškio vidurinės mokyklos abiturientai.  Nežinomas fotografas. 1953 m.  A. Baranausko ir A. Vienuolio-Žukausko memorialinis muziejus https://www.limis.lt/paieska/perziura/-/exhibit/preview/50937899?s_id=gRBq2w6yF3YODiQk&amp;s_ind=1305&amp;valuable_type=EKSPONATAS</vt:lpstr>
      <vt:lpstr>Stasys Žukauskas su Platelių vidurinės mokyklos ekskursija prie rašytojo Antano Vienuolio kapo. Stasys Žukauskas – rašytojo Antano Žukausko-Vienuolio sūnus. Ona Sedelskytė. 1958 m.  A. Baranausko ir A. Vienuolio-Žukausko memorialinis muziejus https://www.limis.lt/paieska/perziura/-/exhibit/preview/88085129?s_id=7NGGdZPGcmJ0gmw3&amp;s_ind=6421&amp;valuable_type=EKSPONATAS</vt:lpstr>
      <vt:lpstr>A. Žukauskas-Vienuolis su Svėdasų vidurinės mokyklos moksleiviais prie A. Baranausko klėtelės.  XX a. 5 deš.  A. Baranausko ir A. Vienuolio-Žukausko memorialinis muziejus https://www.limis.lt/paieska/perziura/-/exhibit/preview/62267960?s_id=GLBGA5Co9rupfMiy&amp;s_ind=1180&amp;valuable_type=EKSPONATAS</vt:lpstr>
      <vt:lpstr> A. Žukauskas-Vienuolis su Svėdasų moksleiviais prie A. Baranausko klėtelės. Nežinomas fotografas. XX a. 5 deš.  A. Baranausko ir A. Vienuolio-Žukausko memorialinis muziejus https://www.limis.lt/paieska/perziura/-/exhibit/preview/80008313?s_id=7NGGdZPGcmJ0gmw3&amp;s_ind=5792&amp;valuable_type=EKSPONATAS </vt:lpstr>
      <vt:lpstr>A. Žukauskas-Vienuolis su Kurklių septynmetės mokyklos moksleiviais ir mokytojais prie savo namo Anykščiuose  Nežinomas fotografas. ~1952 m.  A. Baranausko ir A. Vienuolio-Žukausko memorialinis muziejus https://www.limis.lt/paieska/perziura/-/exhibit/preview/74155480?s_id=7NGGdZPGcmJ0gmw3&amp;s_ind=5683&amp;valuable_type=EKSPONATAS</vt:lpstr>
      <vt:lpstr>Rašytojas A. Žukauskas-Vienuolis su Anykščių gimnazistais. 1946 m.   A. Baranausko ir A. Vienuolio-Žukausko memorialinis muziejus https://www.limis.lt/paieska/perziura/-/exhibit/preview/61279777?s_id=fWqytIgY0OibZ6Hf&amp;s_ind=1199&amp;valuable_type=EKSPONATAS</vt:lpstr>
      <vt:lpstr>A. Žukauskas-Vienuolis su Anykščių Jono Biliūno vidurinės mokyklos vienuoliktokais prie A. Baranausko klėtelės  Nežinomas fotografas. 1957-06-12  A. Baranausko ir A. Vienuolio-Žukausko memorialinis muziejus https://www.limis.lt/paieska/perziura/-/exhibit/preview/74145387?s_id=7NGGdZPGcmJ0gmw3&amp;s_ind=5681&amp;valuable_type=EKSPONATAS </vt:lpstr>
      <vt:lpstr>A. Žukauskas-Vienuolis su Anykščių moksleiviais geležinkelio stotyje Nežinomas fotografas. XX a. 5 deš. pab.  A. Baranausko ir A. Vienuolio-Žukausko memorialinis muziejus https://www.limis.lt/paieska/perziura/-/exhibit/preview/80482087?s_id=7NGGdZPGcmJ0gmw3&amp;s_ind=5831&amp;valuable_type=EKSPONATAS</vt:lpstr>
      <vt:lpstr>Rašytojas Antanas Žukauskas-Vienuolis su Anykščių mokytojais iškyloje po Anykščių apylinkes.   Nežinomas fotografas. 1954 m.  A. Baranausko ir A. Vienuolio-Žukausko memorialinis muziejus https://www.limis.lt/paieska/perziura/-/exhibit/preview/78729845?s_id=7NGGdZPGcmJ0gmw3&amp;s_ind=5740&amp;valuable_type=EKSPONATAS</vt:lpstr>
      <vt:lpstr>A. Žukauskas-Vienuolis su Vilniaus suaugusiųjų gimnazijos abiturientais ir mokytojais prie A. Baranausko klėtelės Nežinomas fotografas. 1950-06-15  A. Baranausko ir A. Vienuolio-Žukausko memorialinis muziejus https://www.limis.lt/paieska/perziura/-/exhibit/preview/78872038?s_id=7NGGdZPGcmJ0gmw3&amp;s_ind=5749&amp;valuable_type=EKSPONATAS </vt:lpstr>
      <vt:lpstr>A. Žukauskas-Vienuolis su Vilniaus suaugusiųjų gimnazijos abiturientais ir mokytojais ant Vorutos piliakalnio.  Nežinomas fotografas. 1950-06-15  A. Baranausko ir A. Vienuolio-Žukausko memorialinis muziejus https://www.limis.lt/paieska/perziura/-/exhibit/preview/78891406?s_id=7NGGdZPGcmJ0gmw3&amp;s_ind=5750&amp;valuable_type=EKSPONATAS</vt:lpstr>
      <vt:lpstr>A. Žukauskas-Vienuolis su Panevėžio antrosios vidurinės mokyklos septintokais iškyloje. 1956-07-28  A. Baranausko ir A. Vienuolio-Žukausko memorialinis muziejus https://www.limis.lt/paieska/perziura/-/exhibit/preview/79147572?s_id=7NGGdZPGcmJ0gmw3&amp;s_ind=5768&amp;valuable_type=EKSPONATAS</vt:lpstr>
      <vt:lpstr>A. Žukauskas-Vienuolis su Panevėžio septintokais išvykoje po Anykščių apylinkes.  Nežinomas fotografas.1956-07-28  A. Baranausko ir A. Vienuolio-Žukausko memorialinis muziejus https://www.limis.lt/paieska/perziura/-/exhibit/preview/79345034?s_id=7NGGdZPGcmJ0gmw3&amp;s_ind=5775&amp;valuable_type=EKSPONATAS</vt:lpstr>
      <vt:lpstr>A. Žukauskas-Vienuolis su Zarasų moksleiviais ir mokytojais ant Liudiškių kalvos. Nežinomas fotografas. 1957-01-23  A. Baranausko ir A. Vienuolio-Žukausko memorialinis muziejus https://www.limis.lt/paieska/perziura/-/exhibit/preview/83302080?s_id=7NGGdZPGcmJ0gmw3&amp;s_ind=7397&amp;valuable_type=EKSPONATAS</vt:lpstr>
      <vt:lpstr>Antanas Žukauskas-Vienuolis su anykštėnais prie Puntuko brolio. 1935 m.  A. Baranausko ir A. Vienuolio-Žukausko memorialinis muziejus https://www.limis.lt/paieska/perziura/-/exhibit/preview/1457698?s_id=GLBGA5Co9rupfMiy&amp;s_ind=635&amp;valuable_type=EKSPONATAS</vt:lpstr>
      <vt:lpstr>Anykščių mokytojai prie A. Baranausko klėtelės. Nežinomas fotografas. ~1958 m.  A. Baranausko ir A. Vienuolio-Žukausko memorialinis muziejus https://www.limis.lt/paieska/perziura/-/exhibit/preview/88946237?s_id=7NGGdZPGcmJ0gmw3&amp;s_ind=7164&amp;valuable_type=EKSPONATAS</vt:lpstr>
      <vt:lpstr>A. Žukauskas-Vienuolis su Anykščių mokytojais. Nežinomas fotografas. 1954 m.  A. Baranausko ir A. Vienuolio-Žukausko memorialinis muziejus https://www.limis.lt/paieska/perziura/-/exhibit/preview/79993999?s_id=7NGGdZPGcmJ0gmw3&amp;s_ind=5791&amp;valuable_type=EKSPONATAS</vt:lpstr>
      <vt:lpstr>Ekskursantai prie J. Tumo-Vaižganto biusto Maleišiuose.  Nežinomas fotografas. XX a. 6 deš.  A. Baranausko ir A. Vienuolio-Žukausko memorialinis muziejus https://www.limis.lt/paieska/perziura/-/exhibit/preview/80236068?s_id=7NGGdZPGcmJ0gmw3&amp;s_ind=5812&amp;valuable_type=EKSPONATAS</vt:lpstr>
      <vt:lpstr>Mokytoja O. Gikytė-Šakėnienė (stovi centre) su Anykščių J. Biliūno vidurinės mokyklos mokiniais Griežionėlėse (Anykščių r.).  Nežinomas fotografas. ~1960 m.  A. Baranausko ir A. Vienuolio-Žukausko memorialinis muziejus https://www.limis.lt/paieska/perziura/-/exhibit/preview/89063954?s_id=7NGGdZPGcmJ0gmw3&amp;s_ind=7174&amp;valuable_type=EKSPONATAS</vt:lpstr>
      <vt:lpstr>Mokytoja O. Gikytė-Šakėnienė su Anykščių J. Biliūno vidurinės mokyklos moksleiviais rašytojo Jono Biliūno tėviškėje Niūronyse. Nežinomas fotografas. ~1960 m.  A. Baranausko ir A. Vienuolio-Žukausko memorialinis muziejus https://www.limis.lt/paieska/perziura/-/exhibit/preview/89111395?s_id=7NGGdZPGcmJ0gmw3&amp;s_ind=7179&amp;valuable_type=EKSPONATAS</vt:lpstr>
      <vt:lpstr>Anykščių antrosios vidurinės mokyklos mokiniai prie rašytojo A. Vienuolio kapo jo sodyboje Anykščiuose.  R. Žilytė skaito ištrauką iš O. Sedelskytės knygutės „Užuožerių Antanukas“ (1967).  Nežinomas fotografas. 1979-11-01  A. Baranausko ir A. Vienuolio-Žukausko memorialinis muziejus https://www.limis.lt/paieska/perziura/-/exhibit/preview/150129438?s_id=7NGGdZPGcmJ0gmw3&amp;s_ind=3727&amp;valuable_type=EKSPONATAS</vt:lpstr>
      <vt:lpstr>Vaičiuliškių k. (Anykščių r.) pradžios mokyklos mokiniai ir mokytojai žaidžia kieme.  Nežinomas fotografas. ~1928–1929 m.  A. Baranausko ir A. Vienuolio-Žukausko memorialinis muziejus https://www.limis.lt/paieska/perziura/-/exhibit/preview/14300927?s_id=7NGGdZPGcmJ0gmw3&amp;s_ind=4256&amp;valuable_type=EKSPONATAS</vt:lpstr>
      <vt:lpstr>Anykščių vidurinės mokyklos skautės prie Anykštos. Nežinomas fotografas. 1930 m.  A. Baranausko ir A. Vienuolio-Žukausko memorialinis muziejus https://www.limis.lt/paieska/perziura/-/exhibit/preview/15275910?s_id=7NGGdZPGcmJ0gmw3&amp;s_ind=4265&amp;valuable_type=EKSPONATAS</vt:lpstr>
      <vt:lpstr>Anykščių vienuolyno pradžios mokyklos mokinių vaidinimas Bronės Buivydaitės „Mėlynas drugelis“. Nežinomas fotografas. 1939-04-18  A. Baranausko ir A. Vienuolio-Žukausko memorialinis muziejus https://www.limis.lt/paieska/perziura/-/exhibit/preview/12405420?s_id=7NGGdZPGcmJ0gmw3&amp;s_ind=3980&amp;valuable_type=EKSPONATAS</vt:lpstr>
      <vt:lpstr>Anykščių pradžios mokyklos mokinių spektaklis „Pasaka“. Nežinomas fotografas. 1935 m.  A. Baranausko ir A. Vienuolio-Žukausko memorialinis muziejus https://www.limis.lt/paieska/perziura/-/exhibit/preview/8700941?s_id=7NGGdZPGcmJ0gmw3&amp;s_ind=4324&amp;valuable_type=EKSPONATAS</vt:lpstr>
      <vt:lpstr>Anykščių progimnazijos moksleivių spektaklis „Dvylika brolių, juodvarniais lakstančių“(S. Čiurlionienė-Kymantaitė).  Nežinomas fotografas. 1937 m.  A. Baranausko ir A. Vienuolio-Žukausko memorialinis muziejus https://www.limis.lt/paieska/perziura/-/exhibit/preview/8499752?s_id=7NGGdZPGcmJ0gmw3&amp;s_ind=4320&amp;valuable_type=EKSPONATAS</vt:lpstr>
      <vt:lpstr>Anykščių vidurinės mokyklos moksleivių spektaklis „Paskendęs varpas“. Nežinomas fotografas. 1935 m.  A. Baranausko ir A. Vienuolio-Žukausko memorialinis muziejus https://www.limis.lt/paieska/perziura/-/exhibit/preview/8493975?s_id=7NGGdZPGcmJ0gmw3&amp;s_ind=4318&amp;valuable_type=EKSPONATAS</vt:lpstr>
      <vt:lpstr>Ekskursijų, 1951 m. sausio 1 d. – lapkričio 30 d. aplankiusių A. Baranausko muziejų, sąrašas, sudarytas A. Žukausko. A. Baranausko ir A. Vienuolio-Žukausko memorialinis muziejus https://www.limis.lt/paieska/perziura/-/exhibit/preview/186202978?s_id=v2KXkdy54j4IBOJZ&amp;s_ind=9983&amp;valuable_type=EKSPONATAS</vt:lpstr>
      <vt:lpstr>Anykščių vidurinės mokyklos literatų padėka A. Žukauskui-Vienuoliui. 1951-06-17 A. Baranausko ir A. Vienuolio-Žukausko memorialinis muziejus https://www.limis.lt/paieska/perziura/-/exhibit/preview/171387358?s_id=7NGGdZPGcmJ0gmw3&amp;s_ind=5347&amp;valuable_type=EKSPONATAS</vt:lpstr>
      <vt:lpstr>Anykščių vidurinės mokyklos literatų būrelio sveikinimas rašytojui A.Žukauskui-Vienuoliui vardo dienos proga. 1950-06-13 A. Baranausko ir A. Vienuolio-Žukausko memorialinis muziejus https://www.limis.lt/paieska/perziura/-/exhibit/preview/180392016?s_id=7NGGdZPGcmJ0gmw3&amp;s_ind=5358&amp;valuable_type=EKSPONATAS</vt:lpstr>
      <vt:lpstr>Utenos vidurinės mokyklos Nr. 2 mokinių sveikinimas A. Žukauskui-Vienuoliui. 1954-06-09 A. Baranausko ir A. Vienuolio-Žukausko memorialinis muziejus https://www.limis.lt/paieska/perziura/-/exhibit/preview/180420276?s_id=7NGGdZPGcmJ0gmw3&amp;s_ind=5359&amp;valuable_type=EKSPONATAS</vt:lpstr>
      <vt:lpstr>Anykščių pirmosios septynmetės mokyklos literačių sveikinimas rašytojui A. Žukauskui-Vienuoliui vardo dienos proga. 1950-06-13 A. Baranausko ir A. Vienuolio-Žukausko memorialinis muziejus https://www.limis.lt/paieska/perziura/-/exhibit/preview/180410430?s_id=7NGGdZPGcmJ0gmw3&amp;s_ind=5373&amp;valuable_type=EKSPONATAS</vt:lpstr>
      <vt:lpstr>Svėdasų (Anykščių r.) vidurinės mokyklos abiturientų kvietimas rašytojui Antanui Žukauskui-Vienuoliui. XX a. 6 deš. A. Baranausko ir A. Vienuolio-Žukausko memorialinis muziejus https://www.limis.lt/paieska/perziura/-/exhibit/preview/173168794?s_id=7NGGdZPGcmJ0gmw3&amp;s_ind=5349&amp;valuable_type=EKSPONATAS</vt:lpstr>
      <vt:lpstr>Penktos klasės mokinės D. Budėnaitės sveikinimas rašytojui Antanui Žukauskui-Vienuoliui 70-mečio proga. 1952-04-06 A. Baranausko ir A. Vienuolio-Žukausko memorialinis muziejus https://www.limis.lt/paieska/perziura/-/exhibit/preview/178508050?s_id=7NGGdZPGcmJ0gmw3&amp;s_ind=5372&amp;valuable_type=EKSPONATAS</vt:lpstr>
      <vt:lpstr>Iš patirtinio ugdymo(si) istorijos... Atspindžiai literatūroje...</vt:lpstr>
      <vt:lpstr>B. Buivydaitė Pasikalbėjimas Puntuko su A. Baranausku</vt:lpstr>
      <vt:lpstr>http://www.anykstenai.lt/_admin/fck/data/users/admin/File/PAnykstenas-2012-2/Nr%2040%2001-17.pdf</vt:lpstr>
      <vt:lpstr>Grupė anykštėnų ant Puntuko akmens.  I. Mulcas. XIX a. pab. A. Baranausko ir A. Vienuolio-Žukausko memorialinis muziejus https://www.limis.lt/paieska/perziura/-/exhibit/preview/51257739?s_id=v2KXkdy54j4IBOJZ&amp;s_ind=9833&amp;valuable_type=EKSPONATAS</vt:lpstr>
      <vt:lpstr>Šilutės pirmosios vidurinės mokyklos moksleiviai ir mokytojai prie Puntuko akmens. Nežinomas fotografas. 1957-07-08 A. Baranausko ir A. Vienuolio-Žukausko memorialinis muziejus https://www.limis.lt/paieska/perziura/-/exhibit/preview/95316921?s_id=7NGGdZPGcmJ0gmw3&amp;s_ind=6172&amp;valuable_type=EKSPONATAS</vt:lpstr>
      <vt:lpstr>Anykščių J. Biliūno vidurinės mokyklos moksleiviai ant Puntuko akmens. Nežinomas fotografas. ~1956 m. A. Baranausko ir A. Vienuolio-Žukausko memorialinis muziejus https://www.limis.lt/paieska/perziura/-/exhibit/preview/89064094?s_id=7NGGdZPGcmJ0gmw3&amp;s_ind=7175&amp;valuable_type=EKSPONATAS</vt:lpstr>
      <vt:lpstr>Gikonių (Anykščių r.) pradinės mokyklos mokiniai ant Puntuko akmens. Nežinomas fotografas. ~1966 m.  A. Baranausko ir A. Vienuolio-Žukausko memorialinis muziejus https://www.limis.lt/paieska/perziura/-/exhibit/preview/131876538?s_id=gRBq2w6yF3YODiQk&amp;s_ind=2433&amp;valuable_type=EKSPONATAS</vt:lpstr>
      <vt:lpstr>Panevėžio pradinės mokyklos Nr. 2 moksleiviai ir mokytojai prie Puntuko akmens. Nežinomas fotografas. 1934 m. A. Baranausko ir A. Vienuolio-Žukausko memorialinis muziejus https://www.limis.lt/paieska/perziura/-/exhibit/preview/50192013?s_id=gRBq2w6yF3YODiQk&amp;s_ind=1265&amp;valuable_type=EKSPONATAS </vt:lpstr>
      <vt:lpstr>Moksleiviai prie Puntuko akmens. Nežinomas fotografas. XX a. 4 deš.  A. Baranausko ir A. Vienuolio-Žukausko memorialinis muziejus https://www.limis.lt/paieska/perziura/-/exhibit/preview/123074621?s_id=gRBq2w6yF3YODiQk&amp;s_ind=2257&amp;valuable_type=EKSPONATAS</vt:lpstr>
      <vt:lpstr>Ekskursantai prie Puntuko akmens. Nežinomas fotografas. XX a. 6 deš. A. Baranausko ir A. Vienuolio-Žukausko memorialinis muziejus https://www.limis.lt/paieska/perziura/-/exhibit/preview/93416145?s_id=7NGGdZPGcmJ0gmw3&amp;s_ind=7025&amp;valuable_type=EKSPONATAS</vt:lpstr>
      <vt:lpstr>Ekskursantai prie Puntuko akmens Nežinomas fotografas. XX a. 6 deš. A. Baranausko ir A. Vienuolio-Žukausko memorialinis muziejus https://www.limis.lt/paieska/perziura/-/exhibit/preview/93504289?s_id=7NGGdZPGcmJ0gmw3&amp;s_ind=7027&amp;valuable_type=EKSPONATAS</vt:lpstr>
      <vt:lpstr>Rašytojas A. Žukauskas-Vienuolis ir dėstytoja E. Samaniūtė ant Puntuko akmens. Nežinomas fotografas. ~1952 m. A. Baranausko ir A. Vienuolio-Žukausko memorialinis muziejus https://www.limis.lt/paieska/perziura/-/exhibit/preview/80933115?s_id=7NGGdZPGcmJ0gmw3&amp;s_ind=7313&amp;valuable_type=EKSPONATAS </vt:lpstr>
      <vt:lpstr>Skautai ant Puntuko akmens. Nežinomas fotografas. 1932 m. A. Baranausko ir A. Vienuolio-Žukausko memorialinis muziejus https://www.limis.lt/paieska/perziura/-/exhibit/preview/15273875?s_id=7NGGdZPGcmJ0gmw3&amp;s_ind=4264&amp;valuable_type=EKSPONATAS</vt:lpstr>
      <vt:lpstr>Balys Sruoga ant Puntuko akmens. Anykščių raj., apie 1937 m. A. Baranausko ir A. Vienuolio-Žukausko memorialinis muziejus https://www.limis.lt/paieska/perziura/-/exhibit/preview/130000009900515?s_id=7hFFE0NWddWfdJwR&amp;s_ind=4597&amp;valuable_type=EKSPONATAS</vt:lpstr>
      <vt:lpstr>Nežinomas fotografas. XX a. 3 deš. – XX a. 4 deš. A. Baranausko ir A. Vienuolio-Žukausko memorialinis muziejus https://www.limis.lt/paieska/perziura/-/exhibit/preview/11747353?s_id=fWqytIgY0OibZ6Hf&amp;s_ind=70&amp;valuable_type=EKSPONATAS</vt:lpstr>
      <vt:lpstr>Dviratininkai prie Puntuko akmens.  XX a. 3 deš. – XX a. 4 deš. A. Baranausko ir A. Vienuolio-Žukausko memorialinis muziejus https://www.limis.lt/paieska/perziura/-/exhibit/preview/11744699?s_id=fWqytIgY0OibZ6Hf&amp;s_ind=809&amp;valuable_type=EKSPONATAS</vt:lpstr>
      <vt:lpstr>Baidarininkai prie Puntuko akmens Steponas Kolupaila. 1938-06-20 A. Baranausko ir A. Vienuolio-Žukausko memorialinis muziejus https://www.limis.lt/paieska/perziura/-/exhibit/preview/76763042?s_id=7NGGdZPGcmJ0gmw3&amp;s_ind=5692&amp;valuable_type=EKSPONATAS</vt:lpstr>
      <vt:lpstr>Puntuko akmuo. Nežinomas fotografas. XX a. 4 deš. A. Baranausko ir A. Vienuolio-Žukausko memorialinis muziejus https://www.limis.lt/paieska/perziura/-/exhibit/preview/105502435?s_id=7NGGdZPGcmJ0gmw3&amp;s_ind=5643&amp;valuable_type=EKSPONATAS</vt:lpstr>
      <vt:lpstr>Lietuvos kariuomenės kariai prie Puntuko akmens. Nežinomas fotografas. XX a. 3 deš.  A. Baranausko ir A. Vienuolio-Žukausko memorialinis muziejus https://www.limis.lt/paieska/perziura/-/exhibit/preview/123069097?s_id=gRBq2w6yF3YODiQk&amp;s_ind=2255&amp;valuable_type=EKSPONATAS</vt:lpstr>
      <vt:lpstr>Galimų veiklų, projektinių, tiriamųjų, kūrybinių darbų idėjos</vt:lpstr>
      <vt:lpstr>„PowerPoint“ pateiktis</vt:lpstr>
      <vt:lpstr>Troškūnų (Anykščių r.) vidurinės mokyklos turistai su mokytoju Jasulaičiu prie Barboros akmens. Nežinomas fotografas. XX a. 7 deš. vid.  A. Baranausko ir A. Vienuolio-Žukausko memorialinis muziejus https://www.limis.lt/paieska/perziura/-/exhibit/preview/130064552?s_id=gRBq2w6yF3YODiQk&amp;s_ind=2340&amp;valuable_type=EKSPONATAS</vt:lpstr>
      <vt:lpstr>Antanas Žukauskas-Vienuolis su anykštėnais prie Puntuko brolio. 1935 m.  A. Baranausko ir A. Vienuolio-Žukausko memorialinis muziejus https://www.limis.lt/paieska/perziura/-/exhibit/preview/1457698?s_id=GLBGA5Co9rupfMiy&amp;s_ind=635&amp;valuable_type=EKSPONATAS</vt:lpstr>
      <vt:lpstr>  Vaižganto aprašytas akmuo „Juodžiaus kelmas“ Maleišiuose.  O. Sedelskytė. 1958 m. A. Baranausko ir A. Vienuolio-Žukausko memorialinis muziejus https://www.limis.lt/paieska/perziura/-/exhibit/preview/124797033?s_id=f5A2C1gLTQNO6Pc3&amp;s_ind=479&amp;valuable_type=EKSPONATAS</vt:lpstr>
      <vt:lpstr>http://www.anyksta.lt/naujienos/naujienos/39975-juodziaus-kelmas-jau-ne-bevardis</vt:lpstr>
      <vt:lpstr>Iš šiandienos patirtinio ugdymo(si)... </vt:lpstr>
      <vt:lpstr>S. Eitminavičius Ką reiškia būti lietuvių kalbos mokytoju</vt:lpstr>
      <vt:lpstr>„PowerPoint“ pateiktis</vt:lpstr>
      <vt:lpstr>Ką reiškia būti lietuvių kalbos mokytoju / Stepas Eitminavičius // Literatūra ir menas. – 2012, Nr. 5.</vt:lpstr>
      <vt:lpstr> A. Ruseckaitė  Neeiliuota poemėlė apie neįvykusį susitikimą Anykščiuose </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UPC</dc:creator>
  <cp:lastModifiedBy>Daiva Binkienė</cp:lastModifiedBy>
  <cp:revision>1751</cp:revision>
  <cp:lastPrinted>2019-04-24T08:27:17Z</cp:lastPrinted>
  <dcterms:modified xsi:type="dcterms:W3CDTF">2020-01-30T07:56:59Z</dcterms:modified>
</cp:coreProperties>
</file>