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0"/>
  </p:notesMasterIdLst>
  <p:sldIdLst>
    <p:sldId id="258" r:id="rId2"/>
    <p:sldId id="321" r:id="rId3"/>
    <p:sldId id="288" r:id="rId4"/>
    <p:sldId id="294" r:id="rId5"/>
    <p:sldId id="290" r:id="rId6"/>
    <p:sldId id="292" r:id="rId7"/>
    <p:sldId id="297" r:id="rId8"/>
    <p:sldId id="291" r:id="rId9"/>
    <p:sldId id="293" r:id="rId10"/>
    <p:sldId id="295" r:id="rId11"/>
    <p:sldId id="296" r:id="rId12"/>
    <p:sldId id="301" r:id="rId13"/>
    <p:sldId id="302" r:id="rId14"/>
    <p:sldId id="298" r:id="rId15"/>
    <p:sldId id="300" r:id="rId16"/>
    <p:sldId id="304" r:id="rId17"/>
    <p:sldId id="305" r:id="rId18"/>
    <p:sldId id="306" r:id="rId19"/>
    <p:sldId id="308" r:id="rId20"/>
    <p:sldId id="310" r:id="rId21"/>
    <p:sldId id="311" r:id="rId22"/>
    <p:sldId id="312" r:id="rId23"/>
    <p:sldId id="313" r:id="rId24"/>
    <p:sldId id="280" r:id="rId25"/>
    <p:sldId id="316" r:id="rId26"/>
    <p:sldId id="282" r:id="rId27"/>
    <p:sldId id="320" r:id="rId28"/>
    <p:sldId id="284" r:id="rId29"/>
    <p:sldId id="286" r:id="rId30"/>
    <p:sldId id="324" r:id="rId31"/>
    <p:sldId id="325" r:id="rId32"/>
    <p:sldId id="326" r:id="rId33"/>
    <p:sldId id="327" r:id="rId34"/>
    <p:sldId id="328" r:id="rId35"/>
    <p:sldId id="329" r:id="rId36"/>
    <p:sldId id="330" r:id="rId37"/>
    <p:sldId id="323" r:id="rId38"/>
    <p:sldId id="287" r:id="rId39"/>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6" d="100"/>
          <a:sy n="46" d="100"/>
        </p:scale>
        <p:origin x="-1170"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33F885-5187-46E3-BCF4-C5A4D7B18602}" type="datetimeFigureOut">
              <a:rPr lang="lt-LT" smtClean="0"/>
              <a:pPr/>
              <a:t>2018-04-27</a:t>
            </a:fld>
            <a:endParaRPr lang="lt-LT"/>
          </a:p>
        </p:txBody>
      </p:sp>
      <p:sp>
        <p:nvSpPr>
          <p:cNvPr id="4" name="Skaidrės vaizdo vietos rezervavimo ženkla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48213B-CAE9-43F6-8139-05FAD99B6E49}" type="slidenum">
              <a:rPr lang="lt-LT" smtClean="0"/>
              <a:pPr/>
              <a:t>‹#›</a:t>
            </a:fld>
            <a:endParaRPr lang="lt-LT"/>
          </a:p>
        </p:txBody>
      </p:sp>
    </p:spTree>
    <p:extLst>
      <p:ext uri="{BB962C8B-B14F-4D97-AF65-F5344CB8AC3E}">
        <p14:creationId xmlns:p14="http://schemas.microsoft.com/office/powerpoint/2010/main" val="3835949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smtClean="0"/>
          </a:p>
          <a:p>
            <a:endParaRPr lang="lt-LT" dirty="0"/>
          </a:p>
        </p:txBody>
      </p:sp>
      <p:sp>
        <p:nvSpPr>
          <p:cNvPr id="4" name="Skaidrės numerio vietos rezervavimo ženklas 3"/>
          <p:cNvSpPr>
            <a:spLocks noGrp="1"/>
          </p:cNvSpPr>
          <p:nvPr>
            <p:ph type="sldNum" sz="quarter" idx="10"/>
          </p:nvPr>
        </p:nvSpPr>
        <p:spPr/>
        <p:txBody>
          <a:bodyPr/>
          <a:lstStyle/>
          <a:p>
            <a:fld id="{9548213B-CAE9-43F6-8139-05FAD99B6E49}" type="slidenum">
              <a:rPr lang="lt-LT" smtClean="0"/>
              <a:pPr/>
              <a:t>14</a:t>
            </a:fld>
            <a:endParaRPr lang="lt-LT"/>
          </a:p>
        </p:txBody>
      </p:sp>
    </p:spTree>
    <p:extLst>
      <p:ext uri="{BB962C8B-B14F-4D97-AF65-F5344CB8AC3E}">
        <p14:creationId xmlns:p14="http://schemas.microsoft.com/office/powerpoint/2010/main" val="1121166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AC10CE94-CE28-4515-83A5-B419B6737D97}" type="datetime1">
              <a:rPr lang="lt-LT" smtClean="0"/>
              <a:pPr/>
              <a:t>2018-04-27</a:t>
            </a:fld>
            <a:endParaRPr lang="lt-LT"/>
          </a:p>
        </p:txBody>
      </p:sp>
      <p:sp>
        <p:nvSpPr>
          <p:cNvPr id="16" name="Slide Number Placeholder 15"/>
          <p:cNvSpPr>
            <a:spLocks noGrp="1"/>
          </p:cNvSpPr>
          <p:nvPr>
            <p:ph type="sldNum" sz="quarter" idx="11"/>
          </p:nvPr>
        </p:nvSpPr>
        <p:spPr/>
        <p:txBody>
          <a:bodyPr/>
          <a:lstStyle/>
          <a:p>
            <a:fld id="{1FC7E6FC-8C88-487E-90EA-245435AF1434}" type="slidenum">
              <a:rPr lang="lt-LT" smtClean="0"/>
              <a:pPr/>
              <a:t>‹#›</a:t>
            </a:fld>
            <a:endParaRPr lang="lt-LT"/>
          </a:p>
        </p:txBody>
      </p:sp>
      <p:sp>
        <p:nvSpPr>
          <p:cNvPr id="17" name="Footer Placeholder 16"/>
          <p:cNvSpPr>
            <a:spLocks noGrp="1"/>
          </p:cNvSpPr>
          <p:nvPr>
            <p:ph type="ftr" sz="quarter" idx="12"/>
          </p:nvPr>
        </p:nvSpPr>
        <p:spPr/>
        <p:txBody>
          <a:bodyPr/>
          <a:lstStyle/>
          <a:p>
            <a:r>
              <a:rPr lang="lt-LT" smtClean="0"/>
              <a:t>Vilhelmina Urbonienė, Alfreda Karovackienė</a:t>
            </a:r>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D9DC94-40AE-413C-8E07-2BC6B518B264}" type="datetime1">
              <a:rPr lang="lt-LT" smtClean="0"/>
              <a:pPr/>
              <a:t>2018-04-27</a:t>
            </a:fld>
            <a:endParaRPr lang="lt-LT"/>
          </a:p>
        </p:txBody>
      </p:sp>
      <p:sp>
        <p:nvSpPr>
          <p:cNvPr id="5" name="Footer Placeholder 4"/>
          <p:cNvSpPr>
            <a:spLocks noGrp="1"/>
          </p:cNvSpPr>
          <p:nvPr>
            <p:ph type="ftr" sz="quarter" idx="11"/>
          </p:nvPr>
        </p:nvSpPr>
        <p:spPr/>
        <p:txBody>
          <a:bodyPr/>
          <a:lstStyle/>
          <a:p>
            <a:r>
              <a:rPr lang="lt-LT" smtClean="0"/>
              <a:t>Vilhelmina Urbonienė, Alfreda Karovackienė</a:t>
            </a:r>
            <a:endParaRPr lang="lt-LT"/>
          </a:p>
        </p:txBody>
      </p:sp>
      <p:sp>
        <p:nvSpPr>
          <p:cNvPr id="6" name="Slide Number Placeholder 5"/>
          <p:cNvSpPr>
            <a:spLocks noGrp="1"/>
          </p:cNvSpPr>
          <p:nvPr>
            <p:ph type="sldNum" sz="quarter" idx="12"/>
          </p:nvPr>
        </p:nvSpPr>
        <p:spPr/>
        <p:txBody>
          <a:bodyPr/>
          <a:lstStyle/>
          <a:p>
            <a:fld id="{1FC7E6FC-8C88-487E-90EA-245435AF1434}"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65A82F-9C70-41A6-965E-679267F1E307}" type="datetime1">
              <a:rPr lang="lt-LT" smtClean="0"/>
              <a:pPr/>
              <a:t>2018-04-27</a:t>
            </a:fld>
            <a:endParaRPr lang="lt-LT"/>
          </a:p>
        </p:txBody>
      </p:sp>
      <p:sp>
        <p:nvSpPr>
          <p:cNvPr id="5" name="Footer Placeholder 4"/>
          <p:cNvSpPr>
            <a:spLocks noGrp="1"/>
          </p:cNvSpPr>
          <p:nvPr>
            <p:ph type="ftr" sz="quarter" idx="11"/>
          </p:nvPr>
        </p:nvSpPr>
        <p:spPr/>
        <p:txBody>
          <a:bodyPr/>
          <a:lstStyle/>
          <a:p>
            <a:r>
              <a:rPr lang="lt-LT" smtClean="0"/>
              <a:t>Vilhelmina Urbonienė, Alfreda Karovackienė</a:t>
            </a:r>
            <a:endParaRPr lang="lt-LT"/>
          </a:p>
        </p:txBody>
      </p:sp>
      <p:sp>
        <p:nvSpPr>
          <p:cNvPr id="6" name="Slide Number Placeholder 5"/>
          <p:cNvSpPr>
            <a:spLocks noGrp="1"/>
          </p:cNvSpPr>
          <p:nvPr>
            <p:ph type="sldNum" sz="quarter" idx="12"/>
          </p:nvPr>
        </p:nvSpPr>
        <p:spPr/>
        <p:txBody>
          <a:bodyPr/>
          <a:lstStyle/>
          <a:p>
            <a:fld id="{1FC7E6FC-8C88-487E-90EA-245435AF1434}"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A79B6582-59E4-42C5-9D8E-90B6053D6942}" type="datetime1">
              <a:rPr lang="lt-LT" smtClean="0"/>
              <a:pPr/>
              <a:t>2018-04-27</a:t>
            </a:fld>
            <a:endParaRPr lang="lt-LT"/>
          </a:p>
        </p:txBody>
      </p:sp>
      <p:sp>
        <p:nvSpPr>
          <p:cNvPr id="15" name="Slide Number Placeholder 14"/>
          <p:cNvSpPr>
            <a:spLocks noGrp="1"/>
          </p:cNvSpPr>
          <p:nvPr>
            <p:ph type="sldNum" sz="quarter" idx="15"/>
          </p:nvPr>
        </p:nvSpPr>
        <p:spPr/>
        <p:txBody>
          <a:bodyPr/>
          <a:lstStyle>
            <a:lvl1pPr algn="ctr">
              <a:defRPr/>
            </a:lvl1pPr>
          </a:lstStyle>
          <a:p>
            <a:fld id="{1FC7E6FC-8C88-487E-90EA-245435AF1434}" type="slidenum">
              <a:rPr lang="lt-LT" smtClean="0"/>
              <a:pPr/>
              <a:t>‹#›</a:t>
            </a:fld>
            <a:endParaRPr lang="lt-LT"/>
          </a:p>
        </p:txBody>
      </p:sp>
      <p:sp>
        <p:nvSpPr>
          <p:cNvPr id="16" name="Footer Placeholder 15"/>
          <p:cNvSpPr>
            <a:spLocks noGrp="1"/>
          </p:cNvSpPr>
          <p:nvPr>
            <p:ph type="ftr" sz="quarter" idx="16"/>
          </p:nvPr>
        </p:nvSpPr>
        <p:spPr/>
        <p:txBody>
          <a:bodyPr/>
          <a:lstStyle/>
          <a:p>
            <a:r>
              <a:rPr lang="lt-LT" smtClean="0"/>
              <a:t>Vilhelmina Urbonienė, Alfreda Karovackienė</a:t>
            </a:r>
            <a:endParaRPr lang="lt-LT"/>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8EEDCD-4FE7-4828-8A69-15637E1E0639}" type="datetime1">
              <a:rPr lang="lt-LT" smtClean="0"/>
              <a:pPr/>
              <a:t>2018-04-27</a:t>
            </a:fld>
            <a:endParaRPr lang="lt-LT"/>
          </a:p>
        </p:txBody>
      </p:sp>
      <p:sp>
        <p:nvSpPr>
          <p:cNvPr id="5" name="Footer Placeholder 4"/>
          <p:cNvSpPr>
            <a:spLocks noGrp="1"/>
          </p:cNvSpPr>
          <p:nvPr>
            <p:ph type="ftr" sz="quarter" idx="11"/>
          </p:nvPr>
        </p:nvSpPr>
        <p:spPr/>
        <p:txBody>
          <a:bodyPr/>
          <a:lstStyle/>
          <a:p>
            <a:r>
              <a:rPr lang="lt-LT" smtClean="0"/>
              <a:t>Vilhelmina Urbonienė, Alfreda Karovackienė</a:t>
            </a:r>
            <a:endParaRPr lang="lt-LT"/>
          </a:p>
        </p:txBody>
      </p:sp>
      <p:sp>
        <p:nvSpPr>
          <p:cNvPr id="6" name="Slide Number Placeholder 5"/>
          <p:cNvSpPr>
            <a:spLocks noGrp="1"/>
          </p:cNvSpPr>
          <p:nvPr>
            <p:ph type="sldNum" sz="quarter" idx="12"/>
          </p:nvPr>
        </p:nvSpPr>
        <p:spPr/>
        <p:txBody>
          <a:bodyPr/>
          <a:lstStyle/>
          <a:p>
            <a:fld id="{1FC7E6FC-8C88-487E-90EA-245435AF1434}" type="slidenum">
              <a:rPr lang="lt-LT" smtClean="0"/>
              <a:pPr/>
              <a:t>‹#›</a:t>
            </a:fld>
            <a:endParaRPr lang="lt-LT"/>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8522A2A-78D9-4E2B-9494-829C58611985}" type="datetime1">
              <a:rPr lang="lt-LT" smtClean="0"/>
              <a:pPr/>
              <a:t>2018-04-27</a:t>
            </a:fld>
            <a:endParaRPr lang="lt-LT"/>
          </a:p>
        </p:txBody>
      </p:sp>
      <p:sp>
        <p:nvSpPr>
          <p:cNvPr id="6" name="Footer Placeholder 5"/>
          <p:cNvSpPr>
            <a:spLocks noGrp="1"/>
          </p:cNvSpPr>
          <p:nvPr>
            <p:ph type="ftr" sz="quarter" idx="11"/>
          </p:nvPr>
        </p:nvSpPr>
        <p:spPr/>
        <p:txBody>
          <a:bodyPr/>
          <a:lstStyle/>
          <a:p>
            <a:r>
              <a:rPr lang="lt-LT" smtClean="0"/>
              <a:t>Vilhelmina Urbonienė, Alfreda Karovackienė</a:t>
            </a:r>
            <a:endParaRPr lang="lt-LT"/>
          </a:p>
        </p:txBody>
      </p:sp>
      <p:sp>
        <p:nvSpPr>
          <p:cNvPr id="7" name="Slide Number Placeholder 6"/>
          <p:cNvSpPr>
            <a:spLocks noGrp="1"/>
          </p:cNvSpPr>
          <p:nvPr>
            <p:ph type="sldNum" sz="quarter" idx="12"/>
          </p:nvPr>
        </p:nvSpPr>
        <p:spPr/>
        <p:txBody>
          <a:bodyPr/>
          <a:lstStyle/>
          <a:p>
            <a:fld id="{1FC7E6FC-8C88-487E-90EA-245435AF1434}" type="slidenum">
              <a:rPr lang="lt-LT" smtClean="0"/>
              <a:pPr/>
              <a:t>‹#›</a:t>
            </a:fld>
            <a:endParaRPr lang="lt-LT"/>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FC7E6FC-8C88-487E-90EA-245435AF1434}" type="slidenum">
              <a:rPr lang="lt-LT" smtClean="0"/>
              <a:pPr/>
              <a:t>‹#›</a:t>
            </a:fld>
            <a:endParaRPr lang="lt-LT"/>
          </a:p>
        </p:txBody>
      </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
        <p:nvSpPr>
          <p:cNvPr id="7" name="Date Placeholder 6"/>
          <p:cNvSpPr>
            <a:spLocks noGrp="1"/>
          </p:cNvSpPr>
          <p:nvPr>
            <p:ph type="dt" sz="half" idx="10"/>
          </p:nvPr>
        </p:nvSpPr>
        <p:spPr/>
        <p:txBody>
          <a:bodyPr/>
          <a:lstStyle/>
          <a:p>
            <a:fld id="{E0C1325B-30E1-4578-83C8-4A79201F6E75}" type="datetime1">
              <a:rPr lang="lt-LT" smtClean="0"/>
              <a:pPr/>
              <a:t>2018-04-27</a:t>
            </a:fld>
            <a:endParaRPr lang="lt-LT"/>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6F463D1-D329-4053-B7C8-ED734A742A3E}" type="datetime1">
              <a:rPr lang="lt-LT" smtClean="0"/>
              <a:pPr/>
              <a:t>2018-04-27</a:t>
            </a:fld>
            <a:endParaRPr lang="lt-LT"/>
          </a:p>
        </p:txBody>
      </p:sp>
      <p:sp>
        <p:nvSpPr>
          <p:cNvPr id="4" name="Footer Placeholder 3"/>
          <p:cNvSpPr>
            <a:spLocks noGrp="1"/>
          </p:cNvSpPr>
          <p:nvPr>
            <p:ph type="ftr" sz="quarter" idx="11"/>
          </p:nvPr>
        </p:nvSpPr>
        <p:spPr/>
        <p:txBody>
          <a:bodyPr/>
          <a:lstStyle/>
          <a:p>
            <a:r>
              <a:rPr lang="lt-LT" smtClean="0"/>
              <a:t>Vilhelmina Urbonienė, Alfreda Karovackienė</a:t>
            </a:r>
            <a:endParaRPr lang="lt-LT"/>
          </a:p>
        </p:txBody>
      </p:sp>
      <p:sp>
        <p:nvSpPr>
          <p:cNvPr id="5" name="Slide Number Placeholder 4"/>
          <p:cNvSpPr>
            <a:spLocks noGrp="1"/>
          </p:cNvSpPr>
          <p:nvPr>
            <p:ph type="sldNum" sz="quarter" idx="12"/>
          </p:nvPr>
        </p:nvSpPr>
        <p:spPr/>
        <p:txBody>
          <a:bodyPr/>
          <a:lstStyle/>
          <a:p>
            <a:fld id="{1FC7E6FC-8C88-487E-90EA-245435AF1434}" type="slidenum">
              <a:rPr lang="lt-LT" smtClean="0"/>
              <a:pPr/>
              <a:t>‹#›</a:t>
            </a:fld>
            <a:endParaRPr lang="lt-LT"/>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8ABAE-9E2B-4E80-AFA2-13A35AEA395B}" type="datetime1">
              <a:rPr lang="lt-LT" smtClean="0"/>
              <a:pPr/>
              <a:t>2018-04-27</a:t>
            </a:fld>
            <a:endParaRPr lang="lt-LT"/>
          </a:p>
        </p:txBody>
      </p:sp>
      <p:sp>
        <p:nvSpPr>
          <p:cNvPr id="3" name="Footer Placeholder 2"/>
          <p:cNvSpPr>
            <a:spLocks noGrp="1"/>
          </p:cNvSpPr>
          <p:nvPr>
            <p:ph type="ftr" sz="quarter" idx="11"/>
          </p:nvPr>
        </p:nvSpPr>
        <p:spPr/>
        <p:txBody>
          <a:bodyPr/>
          <a:lstStyle/>
          <a:p>
            <a:r>
              <a:rPr lang="lt-LT" smtClean="0"/>
              <a:t>Vilhelmina Urbonienė, Alfreda Karovackienė</a:t>
            </a:r>
            <a:endParaRPr lang="lt-LT"/>
          </a:p>
        </p:txBody>
      </p:sp>
      <p:sp>
        <p:nvSpPr>
          <p:cNvPr id="4" name="Slide Number Placeholder 3"/>
          <p:cNvSpPr>
            <a:spLocks noGrp="1"/>
          </p:cNvSpPr>
          <p:nvPr>
            <p:ph type="sldNum" sz="quarter" idx="12"/>
          </p:nvPr>
        </p:nvSpPr>
        <p:spPr/>
        <p:txBody>
          <a:bodyPr/>
          <a:lstStyle/>
          <a:p>
            <a:fld id="{1FC7E6FC-8C88-487E-90EA-245435AF1434}" type="slidenum">
              <a:rPr lang="lt-LT" smtClean="0"/>
              <a:pPr/>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52690100-CE9A-46FD-90E5-E41F6436CDFB}" type="datetime1">
              <a:rPr lang="lt-LT" smtClean="0"/>
              <a:pPr/>
              <a:t>2018-04-27</a:t>
            </a:fld>
            <a:endParaRPr lang="lt-LT"/>
          </a:p>
        </p:txBody>
      </p:sp>
      <p:sp>
        <p:nvSpPr>
          <p:cNvPr id="9" name="Slide Number Placeholder 8"/>
          <p:cNvSpPr>
            <a:spLocks noGrp="1"/>
          </p:cNvSpPr>
          <p:nvPr>
            <p:ph type="sldNum" sz="quarter" idx="15"/>
          </p:nvPr>
        </p:nvSpPr>
        <p:spPr/>
        <p:txBody>
          <a:bodyPr/>
          <a:lstStyle/>
          <a:p>
            <a:fld id="{1FC7E6FC-8C88-487E-90EA-245435AF1434}" type="slidenum">
              <a:rPr lang="lt-LT" smtClean="0"/>
              <a:pPr/>
              <a:t>‹#›</a:t>
            </a:fld>
            <a:endParaRPr lang="lt-LT"/>
          </a:p>
        </p:txBody>
      </p:sp>
      <p:sp>
        <p:nvSpPr>
          <p:cNvPr id="10" name="Footer Placeholder 9"/>
          <p:cNvSpPr>
            <a:spLocks noGrp="1"/>
          </p:cNvSpPr>
          <p:nvPr>
            <p:ph type="ftr" sz="quarter" idx="16"/>
          </p:nvPr>
        </p:nvSpPr>
        <p:spPr/>
        <p:txBody>
          <a:bodyPr/>
          <a:lstStyle/>
          <a:p>
            <a:r>
              <a:rPr lang="lt-LT" smtClean="0"/>
              <a:t>Vilhelmina Urbonienė, Alfreda Karovackienė</a:t>
            </a:r>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C31ADEA-89EA-4809-93E5-94BDEF1500C1}" type="datetime1">
              <a:rPr lang="lt-LT" smtClean="0"/>
              <a:pPr/>
              <a:t>2018-04-27</a:t>
            </a:fld>
            <a:endParaRPr lang="lt-LT"/>
          </a:p>
        </p:txBody>
      </p:sp>
      <p:sp>
        <p:nvSpPr>
          <p:cNvPr id="9" name="Slide Number Placeholder 8"/>
          <p:cNvSpPr>
            <a:spLocks noGrp="1"/>
          </p:cNvSpPr>
          <p:nvPr>
            <p:ph type="sldNum" sz="quarter" idx="11"/>
          </p:nvPr>
        </p:nvSpPr>
        <p:spPr/>
        <p:txBody>
          <a:bodyPr/>
          <a:lstStyle/>
          <a:p>
            <a:fld id="{1FC7E6FC-8C88-487E-90EA-245435AF1434}" type="slidenum">
              <a:rPr lang="lt-LT" smtClean="0"/>
              <a:pPr/>
              <a:t>‹#›</a:t>
            </a:fld>
            <a:endParaRPr lang="lt-LT"/>
          </a:p>
        </p:txBody>
      </p:sp>
      <p:sp>
        <p:nvSpPr>
          <p:cNvPr id="10" name="Footer Placeholder 9"/>
          <p:cNvSpPr>
            <a:spLocks noGrp="1"/>
          </p:cNvSpPr>
          <p:nvPr>
            <p:ph type="ftr" sz="quarter" idx="12"/>
          </p:nvPr>
        </p:nvSpPr>
        <p:spPr/>
        <p:txBody>
          <a:bodyPr/>
          <a:lstStyle/>
          <a:p>
            <a:r>
              <a:rPr lang="lt-LT" smtClean="0"/>
              <a:t>Vilhelmina Urbonienė, Alfreda Karovackienė</a:t>
            </a:r>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8912566-2162-4F48-8720-DBFFC8BEDC1A}" type="datetime1">
              <a:rPr lang="lt-LT" smtClean="0"/>
              <a:pPr/>
              <a:t>2018-04-27</a:t>
            </a:fld>
            <a:endParaRPr lang="lt-LT"/>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r>
              <a:rPr lang="lt-LT" smtClean="0"/>
              <a:t>Vilhelmina Urbonienė, Alfreda Karovackienė</a:t>
            </a:r>
            <a:endParaRPr lang="lt-LT"/>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FC7E6FC-8C88-487E-90EA-245435AF1434}" type="slidenum">
              <a:rPr lang="lt-LT" smtClean="0"/>
              <a:pPr/>
              <a:t>‹#›</a:t>
            </a:fld>
            <a:endParaRPr lang="lt-LT"/>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699804"/>
            <a:ext cx="8305800" cy="1943774"/>
          </a:xfrm>
        </p:spPr>
        <p:txBody>
          <a:bodyPr>
            <a:noAutofit/>
          </a:bodyPr>
          <a:lstStyle/>
          <a:p>
            <a:r>
              <a:rPr lang="lt-LT" sz="2000" b="1" dirty="0" smtClean="0"/>
              <a:t>Švenčionėlių Mindaugo gimnazija</a:t>
            </a:r>
          </a:p>
          <a:p>
            <a:endParaRPr lang="lt-LT" sz="1400" b="1" dirty="0" smtClean="0"/>
          </a:p>
          <a:p>
            <a:r>
              <a:rPr lang="lt-LT" sz="1400" b="1" dirty="0" smtClean="0"/>
              <a:t>Etikos – dailės integruotas projektas</a:t>
            </a:r>
          </a:p>
          <a:p>
            <a:r>
              <a:rPr lang="lt-LT" sz="1400" b="1" dirty="0" smtClean="0"/>
              <a:t>Projekto vadovės:</a:t>
            </a:r>
          </a:p>
          <a:p>
            <a:r>
              <a:rPr lang="lt-LT" sz="1400" b="1" dirty="0" smtClean="0"/>
              <a:t>Etikos mokytoja metodininkė Vilhelmina Urbonienė</a:t>
            </a:r>
          </a:p>
          <a:p>
            <a:r>
              <a:rPr lang="lt-LT" sz="1400" b="1" dirty="0" smtClean="0"/>
              <a:t> </a:t>
            </a:r>
            <a:r>
              <a:rPr lang="lt-LT" sz="1400" b="1" dirty="0"/>
              <a:t>D</a:t>
            </a:r>
            <a:r>
              <a:rPr lang="lt-LT" sz="1400" b="1" dirty="0" smtClean="0"/>
              <a:t>ailės mokytoja metodininkė Alfreda Karovackienė </a:t>
            </a:r>
          </a:p>
          <a:p>
            <a:r>
              <a:rPr lang="lt-LT" sz="1400" b="1" dirty="0" smtClean="0"/>
              <a:t>2017-</a:t>
            </a:r>
            <a:r>
              <a:rPr lang="ru-RU" sz="1400" b="1" dirty="0" smtClean="0"/>
              <a:t>2018 </a:t>
            </a:r>
            <a:r>
              <a:rPr lang="lt-LT" sz="1400" b="1" dirty="0" smtClean="0"/>
              <a:t>m. m.</a:t>
            </a:r>
            <a:endParaRPr lang="lt-LT" sz="1400" b="1" dirty="0"/>
          </a:p>
        </p:txBody>
      </p:sp>
      <p:sp>
        <p:nvSpPr>
          <p:cNvPr id="2" name="Title 1"/>
          <p:cNvSpPr>
            <a:spLocks noGrp="1"/>
          </p:cNvSpPr>
          <p:nvPr>
            <p:ph type="ctrTitle"/>
          </p:nvPr>
        </p:nvSpPr>
        <p:spPr>
          <a:xfrm>
            <a:off x="357158" y="857232"/>
            <a:ext cx="8458200" cy="2028838"/>
          </a:xfrm>
        </p:spPr>
        <p:txBody>
          <a:bodyPr>
            <a:normAutofit fontScale="90000"/>
          </a:bodyPr>
          <a:lstStyle/>
          <a:p>
            <a:r>
              <a:rPr lang="lt-LT" sz="7200" b="1" dirty="0" smtClean="0"/>
              <a:t>KĄ MENA SENOLIAI?</a:t>
            </a:r>
            <a:endParaRPr lang="lt-LT" sz="7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t="7692" b="41026"/>
          <a:stretch>
            <a:fillRect/>
          </a:stretch>
        </p:blipFill>
        <p:spPr>
          <a:xfrm>
            <a:off x="1571604" y="1643050"/>
            <a:ext cx="6286544" cy="4359783"/>
          </a:xfrm>
        </p:spPr>
      </p:pic>
      <p:sp>
        <p:nvSpPr>
          <p:cNvPr id="2" name="Pavadinimas 1"/>
          <p:cNvSpPr>
            <a:spLocks noGrp="1"/>
          </p:cNvSpPr>
          <p:nvPr>
            <p:ph type="title"/>
          </p:nvPr>
        </p:nvSpPr>
        <p:spPr/>
        <p:txBody>
          <a:bodyPr>
            <a:normAutofit/>
          </a:bodyPr>
          <a:lstStyle/>
          <a:p>
            <a:pPr algn="ctr"/>
            <a:r>
              <a:rPr lang="lt-LT" sz="3800" b="1" dirty="0" smtClean="0"/>
              <a:t>MOČIUTĖS PATARIMAI</a:t>
            </a:r>
            <a:endParaRPr lang="lt-LT" sz="3800" dirty="0"/>
          </a:p>
        </p:txBody>
      </p:sp>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4260540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t="1975" b="18178"/>
          <a:stretch>
            <a:fillRect/>
          </a:stretch>
        </p:blipFill>
        <p:spPr>
          <a:xfrm>
            <a:off x="1928794" y="1643050"/>
            <a:ext cx="5358829" cy="4395444"/>
          </a:xfrm>
        </p:spPr>
      </p:pic>
      <p:sp>
        <p:nvSpPr>
          <p:cNvPr id="6" name="Title 5"/>
          <p:cNvSpPr>
            <a:spLocks noGrp="1"/>
          </p:cNvSpPr>
          <p:nvPr>
            <p:ph type="title"/>
          </p:nvPr>
        </p:nvSpPr>
        <p:spPr/>
        <p:txBody>
          <a:bodyPr>
            <a:normAutofit/>
          </a:bodyPr>
          <a:lstStyle/>
          <a:p>
            <a:pPr algn="ctr"/>
            <a:r>
              <a:rPr lang="lt-LT" sz="3800" b="1" dirty="0" smtClean="0"/>
              <a:t>MOČIUTĖS PATARIMAI</a:t>
            </a:r>
            <a:endParaRPr lang="lt-LT" sz="3800" dirty="0"/>
          </a:p>
        </p:txBody>
      </p:sp>
      <p:sp>
        <p:nvSpPr>
          <p:cNvPr id="7" name="Footer Placeholder 6"/>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2745834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p:txBody>
          <a:bodyPr/>
          <a:lstStyle/>
          <a:p>
            <a:endParaRPr lang="lt-LT" dirty="0" smtClean="0"/>
          </a:p>
          <a:p>
            <a:r>
              <a:rPr lang="lt-LT" dirty="0" smtClean="0"/>
              <a:t>BE VĖJO, BE SKAUSMO VISUS SULYGINA?</a:t>
            </a:r>
          </a:p>
          <a:p>
            <a:pPr>
              <a:buNone/>
            </a:pPr>
            <a:r>
              <a:rPr lang="lt-LT" sz="1200" dirty="0" smtClean="0"/>
              <a:t>		(KALVARATAS)</a:t>
            </a:r>
          </a:p>
          <a:p>
            <a:pPr>
              <a:buNone/>
            </a:pPr>
            <a:endParaRPr lang="lt-LT" sz="1200" dirty="0" smtClean="0"/>
          </a:p>
          <a:p>
            <a:pPr>
              <a:buNone/>
            </a:pPr>
            <a:endParaRPr lang="lt-LT" sz="1200" dirty="0" smtClean="0"/>
          </a:p>
          <a:p>
            <a:r>
              <a:rPr lang="lt-LT" dirty="0" smtClean="0"/>
              <a:t>NEĮMK Į ŽMONAS KREIVOM RANKOM VERPIANČIOS MERGELĖS </a:t>
            </a:r>
          </a:p>
          <a:p>
            <a:pPr>
              <a:buNone/>
            </a:pPr>
            <a:r>
              <a:rPr lang="lt-LT" sz="1200" dirty="0" smtClean="0"/>
              <a:t>		(NELYGIAI SUVERPTAS SIŪLAS)</a:t>
            </a:r>
            <a:endParaRPr lang="lt-LT" sz="1200" dirty="0"/>
          </a:p>
        </p:txBody>
      </p:sp>
      <p:sp>
        <p:nvSpPr>
          <p:cNvPr id="2" name="Pavadinimas 1"/>
          <p:cNvSpPr>
            <a:spLocks noGrp="1"/>
          </p:cNvSpPr>
          <p:nvPr>
            <p:ph type="title"/>
          </p:nvPr>
        </p:nvSpPr>
        <p:spPr/>
        <p:txBody>
          <a:bodyPr/>
          <a:lstStyle/>
          <a:p>
            <a:pPr algn="ctr"/>
            <a:r>
              <a:rPr lang="lt-LT" b="1" dirty="0" smtClean="0"/>
              <a:t>ATSPĖKITE IR ĮSIMINKITE:</a:t>
            </a:r>
            <a:endParaRPr lang="lt-LT" b="1" dirty="0"/>
          </a:p>
        </p:txBody>
      </p:sp>
      <p:sp>
        <p:nvSpPr>
          <p:cNvPr id="5" name="Footer Placeholder 4"/>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3429786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500034" y="1142984"/>
            <a:ext cx="8229600" cy="3675112"/>
          </a:xfrm>
        </p:spPr>
        <p:txBody>
          <a:bodyPr/>
          <a:lstStyle/>
          <a:p>
            <a:r>
              <a:rPr lang="lt-LT" sz="2000" dirty="0" smtClean="0"/>
              <a:t>KAS TIK ZARKOLŲ MATO,TAS DUONOS PAS KITUS OI GREIT PAPRAŠO</a:t>
            </a:r>
            <a:endParaRPr lang="ru-RU" sz="2000" dirty="0" smtClean="0"/>
          </a:p>
          <a:p>
            <a:r>
              <a:rPr lang="lt-LT" sz="2000" dirty="0" smtClean="0"/>
              <a:t>SODŲ NAMIE PAKABINAI – RAMYBĘ ĮGIJAI</a:t>
            </a:r>
          </a:p>
          <a:p>
            <a:r>
              <a:rPr lang="lt-LT" sz="2000" dirty="0" smtClean="0"/>
              <a:t>KAS BE GYVASTIES KELIASDEŠIMT METŲ GYVAS KABO PALUBY?</a:t>
            </a:r>
          </a:p>
          <a:p>
            <a:pPr>
              <a:buNone/>
            </a:pPr>
            <a:r>
              <a:rPr lang="lt-LT" sz="2400" dirty="0" smtClean="0"/>
              <a:t>	(</a:t>
            </a:r>
            <a:r>
              <a:rPr lang="lt-LT" sz="1600" dirty="0" smtClean="0"/>
              <a:t>ŠIAUDINIS SODAS SU PAUKŠTELIAIS</a:t>
            </a:r>
            <a:r>
              <a:rPr lang="lt-LT" sz="2400" dirty="0" smtClean="0"/>
              <a:t>)</a:t>
            </a:r>
            <a:endParaRPr lang="lt-LT" sz="2400" dirty="0"/>
          </a:p>
        </p:txBody>
      </p:sp>
      <p:sp>
        <p:nvSpPr>
          <p:cNvPr id="2" name="Pavadinimas 1"/>
          <p:cNvSpPr>
            <a:spLocks noGrp="1"/>
          </p:cNvSpPr>
          <p:nvPr>
            <p:ph type="title"/>
          </p:nvPr>
        </p:nvSpPr>
        <p:spPr>
          <a:xfrm>
            <a:off x="571472" y="357166"/>
            <a:ext cx="8229600" cy="1219200"/>
          </a:xfrm>
        </p:spPr>
        <p:txBody>
          <a:bodyPr>
            <a:normAutofit fontScale="90000"/>
          </a:bodyPr>
          <a:lstStyle/>
          <a:p>
            <a:pPr algn="ctr"/>
            <a:r>
              <a:rPr lang="lt-LT" sz="3200" b="1" dirty="0" smtClean="0"/>
              <a:t>AUKŠTAIČIŲ KAMBARIO ATRIBUTAI</a:t>
            </a:r>
            <a:r>
              <a:rPr lang="ru-RU" sz="3200" b="1" dirty="0" smtClean="0"/>
              <a:t> (</a:t>
            </a:r>
            <a:r>
              <a:rPr lang="lt-LT" sz="2000" b="1" dirty="0" smtClean="0"/>
              <a:t>ZARKOLAS (VEIDRODIS), SODAS, ŽIBALINĖ LEMPA, MALDAKNYGĖ, ŠVENTAS ABROZDĖLIS</a:t>
            </a:r>
            <a:r>
              <a:rPr lang="lt-LT" sz="3200" b="1" dirty="0" smtClean="0"/>
              <a:t/>
            </a:r>
            <a:br>
              <a:rPr lang="lt-LT" sz="3200" b="1" dirty="0" smtClean="0"/>
            </a:br>
            <a:endParaRPr lang="lt-LT" sz="3200" b="1" dirty="0"/>
          </a:p>
        </p:txBody>
      </p:sp>
      <p:sp>
        <p:nvSpPr>
          <p:cNvPr id="5" name="Footer Placeholder 4"/>
          <p:cNvSpPr>
            <a:spLocks noGrp="1"/>
          </p:cNvSpPr>
          <p:nvPr>
            <p:ph type="ftr" sz="quarter" idx="16"/>
          </p:nvPr>
        </p:nvSpPr>
        <p:spPr/>
        <p:txBody>
          <a:bodyPr/>
          <a:lstStyle/>
          <a:p>
            <a:r>
              <a:rPr lang="lt-LT" smtClean="0"/>
              <a:t>Vilhelmina Urbonienė, Alfreda Karovackienė</a:t>
            </a:r>
            <a:endParaRPr lang="lt-LT"/>
          </a:p>
        </p:txBody>
      </p:sp>
      <p:pic>
        <p:nvPicPr>
          <p:cNvPr id="6" name="Picture 2" descr="C:\Users\Alfreda_K\Downloads\IMG_20170126_202500_397.jpg"/>
          <p:cNvPicPr>
            <a:picLocks noChangeAspect="1" noChangeArrowheads="1"/>
          </p:cNvPicPr>
          <p:nvPr/>
        </p:nvPicPr>
        <p:blipFill>
          <a:blip r:embed="rId2" cstate="print"/>
          <a:srcRect/>
          <a:stretch>
            <a:fillRect/>
          </a:stretch>
        </p:blipFill>
        <p:spPr bwMode="auto">
          <a:xfrm>
            <a:off x="285720" y="3214686"/>
            <a:ext cx="4929131" cy="2957960"/>
          </a:xfrm>
          <a:prstGeom prst="rect">
            <a:avLst/>
          </a:prstGeom>
          <a:noFill/>
        </p:spPr>
      </p:pic>
      <p:pic>
        <p:nvPicPr>
          <p:cNvPr id="8" name="Picture 2" descr="C:\Users\Alfreda_K\Downloads\IMG_20170125_141205_035.jpg"/>
          <p:cNvPicPr>
            <a:picLocks noChangeAspect="1" noChangeArrowheads="1"/>
          </p:cNvPicPr>
          <p:nvPr/>
        </p:nvPicPr>
        <p:blipFill>
          <a:blip r:embed="rId3" cstate="print"/>
          <a:srcRect/>
          <a:stretch>
            <a:fillRect/>
          </a:stretch>
        </p:blipFill>
        <p:spPr bwMode="auto">
          <a:xfrm>
            <a:off x="4643438" y="2643182"/>
            <a:ext cx="4095973" cy="2457984"/>
          </a:xfrm>
          <a:prstGeom prst="rect">
            <a:avLst/>
          </a:prstGeom>
          <a:noFill/>
        </p:spPr>
      </p:pic>
    </p:spTree>
    <p:extLst>
      <p:ext uri="{BB962C8B-B14F-4D97-AF65-F5344CB8AC3E}">
        <p14:creationId xmlns:p14="http://schemas.microsoft.com/office/powerpoint/2010/main" val="278068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428596" y="1000108"/>
            <a:ext cx="8229600" cy="4572000"/>
          </a:xfrm>
        </p:spPr>
        <p:txBody>
          <a:bodyPr>
            <a:normAutofit/>
          </a:bodyPr>
          <a:lstStyle/>
          <a:p>
            <a:r>
              <a:rPr lang="lt-LT" dirty="0" smtClean="0"/>
              <a:t>VYTUKAI – SIŪLAMS SUVYTI, O NUO VYTUKO SIŪLAI BUVO SUSUKAMI Į „MATKELĮ“, O IŠ „MATKELIO“ ANT KRYŽIOKO</a:t>
            </a:r>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571472" y="-214338"/>
            <a:ext cx="8229600" cy="1219200"/>
          </a:xfrm>
        </p:spPr>
        <p:txBody>
          <a:bodyPr/>
          <a:lstStyle/>
          <a:p>
            <a:pPr algn="ctr"/>
            <a:r>
              <a:rPr lang="lt-LT" sz="3600" b="1" dirty="0" smtClean="0"/>
              <a:t>VERPIMO RATELIS - KALVARATAS</a:t>
            </a:r>
            <a:endParaRPr lang="lt-LT" sz="3600" b="1" dirty="0"/>
          </a:p>
        </p:txBody>
      </p:sp>
      <p:pic>
        <p:nvPicPr>
          <p:cNvPr id="5" name="Picture 2" descr="C:\Users\Alfreda_K\Downloads\IMG_20170129_194911_408.jpg"/>
          <p:cNvPicPr>
            <a:picLocks noChangeAspect="1" noChangeArrowheads="1"/>
          </p:cNvPicPr>
          <p:nvPr/>
        </p:nvPicPr>
        <p:blipFill>
          <a:blip r:embed="rId3" cstate="print"/>
          <a:srcRect/>
          <a:stretch>
            <a:fillRect/>
          </a:stretch>
        </p:blipFill>
        <p:spPr bwMode="auto">
          <a:xfrm>
            <a:off x="1285852" y="2428868"/>
            <a:ext cx="6738632" cy="3826162"/>
          </a:xfrm>
          <a:prstGeom prst="rect">
            <a:avLst/>
          </a:prstGeom>
          <a:noFill/>
        </p:spPr>
      </p:pic>
    </p:spTree>
    <p:extLst>
      <p:ext uri="{BB962C8B-B14F-4D97-AF65-F5344CB8AC3E}">
        <p14:creationId xmlns:p14="http://schemas.microsoft.com/office/powerpoint/2010/main" val="1625173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500034" y="1071546"/>
            <a:ext cx="8229600" cy="4572000"/>
          </a:xfrm>
        </p:spPr>
        <p:txBody>
          <a:bodyPr/>
          <a:lstStyle/>
          <a:p>
            <a:r>
              <a:rPr lang="lt-LT" sz="2400" dirty="0" smtClean="0"/>
              <a:t>JEI ANT TVOROS PADŽIAUTOS </a:t>
            </a:r>
            <a:r>
              <a:rPr lang="ru-RU" sz="2400" dirty="0" smtClean="0"/>
              <a:t> 7 </a:t>
            </a:r>
            <a:r>
              <a:rPr lang="lt-LT" sz="2400" dirty="0" smtClean="0"/>
              <a:t>PUODYNĖS, TURĖSI NAMUOS NE TIK GRIETINĖS</a:t>
            </a:r>
          </a:p>
          <a:p>
            <a:r>
              <a:rPr lang="lt-LT" sz="2400" dirty="0" smtClean="0"/>
              <a:t>JEI PRIE PANELĖS NAMO GRĖBLYS USNIM APŽĖLĘS, BĖK TOLIAU NUO TŲ NAMŲ IR MIDAUS NEGĖRĘS  </a:t>
            </a:r>
          </a:p>
          <a:p>
            <a:endParaRPr lang="lt-LT" dirty="0"/>
          </a:p>
        </p:txBody>
      </p:sp>
      <p:sp>
        <p:nvSpPr>
          <p:cNvPr id="4" name="Footer Placeholder 3"/>
          <p:cNvSpPr>
            <a:spLocks noGrp="1"/>
          </p:cNvSpPr>
          <p:nvPr>
            <p:ph type="ftr" sz="quarter" idx="16"/>
          </p:nvPr>
        </p:nvSpPr>
        <p:spPr>
          <a:xfrm>
            <a:off x="3071802" y="6215082"/>
            <a:ext cx="3581400" cy="384048"/>
          </a:xfrm>
        </p:spPr>
        <p:txBody>
          <a:bodyPr/>
          <a:lstStyle/>
          <a:p>
            <a:r>
              <a:rPr lang="lt-LT" smtClean="0"/>
              <a:t>Vilhelmina Urbonienė, Alfreda Karovackienė</a:t>
            </a:r>
            <a:endParaRPr lang="lt-LT"/>
          </a:p>
        </p:txBody>
      </p:sp>
      <p:sp>
        <p:nvSpPr>
          <p:cNvPr id="2" name="Pavadinimas 1"/>
          <p:cNvSpPr>
            <a:spLocks noGrp="1"/>
          </p:cNvSpPr>
          <p:nvPr>
            <p:ph type="title"/>
          </p:nvPr>
        </p:nvSpPr>
        <p:spPr>
          <a:xfrm>
            <a:off x="0" y="0"/>
            <a:ext cx="9144000" cy="919146"/>
          </a:xfrm>
        </p:spPr>
        <p:txBody>
          <a:bodyPr>
            <a:normAutofit fontScale="90000"/>
          </a:bodyPr>
          <a:lstStyle/>
          <a:p>
            <a:r>
              <a:rPr lang="ru-RU" sz="3200" b="1" dirty="0" smtClean="0"/>
              <a:t>    </a:t>
            </a:r>
            <a:r>
              <a:rPr lang="lt-LT" sz="3200" b="1" dirty="0" smtClean="0"/>
              <a:t>KAIP PRIEŠ PIRŠLYBAS PAŽINTI GERĄ GASPADINĘ?</a:t>
            </a:r>
            <a:endParaRPr lang="lt-LT" sz="3200" b="1" dirty="0"/>
          </a:p>
        </p:txBody>
      </p:sp>
      <p:pic>
        <p:nvPicPr>
          <p:cNvPr id="5" name="Picture 2" descr="C:\Users\Alfreda_K\Downloads\IMG_20170126_202335_382.jpg"/>
          <p:cNvPicPr>
            <a:picLocks noChangeAspect="1" noChangeArrowheads="1"/>
          </p:cNvPicPr>
          <p:nvPr/>
        </p:nvPicPr>
        <p:blipFill>
          <a:blip r:embed="rId2" cstate="print"/>
          <a:srcRect/>
          <a:stretch>
            <a:fillRect/>
          </a:stretch>
        </p:blipFill>
        <p:spPr bwMode="auto">
          <a:xfrm>
            <a:off x="1785918" y="2786058"/>
            <a:ext cx="5833156" cy="3500462"/>
          </a:xfrm>
          <a:prstGeom prst="rect">
            <a:avLst/>
          </a:prstGeom>
          <a:noFill/>
        </p:spPr>
      </p:pic>
    </p:spTree>
    <p:extLst>
      <p:ext uri="{BB962C8B-B14F-4D97-AF65-F5344CB8AC3E}">
        <p14:creationId xmlns:p14="http://schemas.microsoft.com/office/powerpoint/2010/main" val="729382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p:txBody>
          <a:bodyPr/>
          <a:lstStyle/>
          <a:p>
            <a:r>
              <a:rPr lang="lt-LT" dirty="0" smtClean="0"/>
              <a:t>KAD BALSAS IŠ DĖŽĖS NEMELUOTŲ, ŠVENTUS PAMALDUMO ŽENKLUS ANT JOS LAIKYDAVO </a:t>
            </a:r>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500034" y="0"/>
            <a:ext cx="8229600" cy="1219200"/>
          </a:xfrm>
        </p:spPr>
        <p:txBody>
          <a:bodyPr/>
          <a:lstStyle/>
          <a:p>
            <a:pPr algn="ctr"/>
            <a:r>
              <a:rPr lang="lt-LT" b="1" dirty="0" smtClean="0"/>
              <a:t>RADIOLA</a:t>
            </a:r>
            <a:endParaRPr lang="lt-LT" b="1" dirty="0"/>
          </a:p>
        </p:txBody>
      </p:sp>
      <p:pic>
        <p:nvPicPr>
          <p:cNvPr id="5" name="Picture 2" descr="C:\Users\Alfreda_K\Downloads\IMG_20170126_202109_314.jpg"/>
          <p:cNvPicPr>
            <a:picLocks noChangeAspect="1" noChangeArrowheads="1"/>
          </p:cNvPicPr>
          <p:nvPr/>
        </p:nvPicPr>
        <p:blipFill>
          <a:blip r:embed="rId2" cstate="print"/>
          <a:srcRect/>
          <a:stretch>
            <a:fillRect/>
          </a:stretch>
        </p:blipFill>
        <p:spPr bwMode="auto">
          <a:xfrm>
            <a:off x="1571604" y="2643182"/>
            <a:ext cx="6072230" cy="3643931"/>
          </a:xfrm>
          <a:prstGeom prst="rect">
            <a:avLst/>
          </a:prstGeom>
          <a:noFill/>
        </p:spPr>
      </p:pic>
    </p:spTree>
    <p:extLst>
      <p:ext uri="{BB962C8B-B14F-4D97-AF65-F5344CB8AC3E}">
        <p14:creationId xmlns:p14="http://schemas.microsoft.com/office/powerpoint/2010/main" val="4193408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571472" y="714356"/>
            <a:ext cx="8229600" cy="1219200"/>
          </a:xfrm>
        </p:spPr>
        <p:txBody>
          <a:bodyPr>
            <a:normAutofit fontScale="90000"/>
          </a:bodyPr>
          <a:lstStyle/>
          <a:p>
            <a:pPr algn="ctr"/>
            <a:r>
              <a:rPr lang="lt-LT" dirty="0" smtClean="0"/>
              <a:t/>
            </a:r>
            <a:br>
              <a:rPr lang="lt-LT" dirty="0" smtClean="0"/>
            </a:br>
            <a:r>
              <a:rPr lang="lt-LT" dirty="0" smtClean="0"/>
              <a:t/>
            </a:r>
            <a:br>
              <a:rPr lang="lt-LT" dirty="0" smtClean="0"/>
            </a:br>
            <a:r>
              <a:rPr lang="lt-LT" b="1" dirty="0" smtClean="0"/>
              <a:t>VERPIMO RATELIAI, STATINĖ KOPŪSTAMS RAUGTI, LIŽĖ DUONAI Į KROSNĮ PAŠAUTI </a:t>
            </a:r>
            <a:endParaRPr lang="lt-LT" b="1" dirty="0"/>
          </a:p>
        </p:txBody>
      </p:sp>
      <p:pic>
        <p:nvPicPr>
          <p:cNvPr id="6" name="Picture 2" descr="C:\Users\Alfreda_K\Downloads\IMG_20170126_201845_820.jpg"/>
          <p:cNvPicPr>
            <a:picLocks noGrp="1" noChangeAspect="1" noChangeArrowheads="1"/>
          </p:cNvPicPr>
          <p:nvPr>
            <p:ph idx="1"/>
          </p:nvPr>
        </p:nvPicPr>
        <p:blipFill>
          <a:blip r:embed="rId2" cstate="print"/>
          <a:srcRect/>
          <a:stretch>
            <a:fillRect/>
          </a:stretch>
        </p:blipFill>
        <p:spPr bwMode="auto">
          <a:xfrm>
            <a:off x="1214414" y="1985936"/>
            <a:ext cx="6786610" cy="4071966"/>
          </a:xfrm>
          <a:prstGeom prst="rect">
            <a:avLst/>
          </a:prstGeom>
          <a:noFill/>
        </p:spPr>
      </p:pic>
    </p:spTree>
    <p:extLst>
      <p:ext uri="{BB962C8B-B14F-4D97-AF65-F5344CB8AC3E}">
        <p14:creationId xmlns:p14="http://schemas.microsoft.com/office/powerpoint/2010/main" val="1507347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500034" y="1142984"/>
            <a:ext cx="8229600" cy="4572000"/>
          </a:xfrm>
        </p:spPr>
        <p:txBody>
          <a:bodyPr/>
          <a:lstStyle/>
          <a:p>
            <a:r>
              <a:rPr lang="lt-LT" dirty="0" smtClean="0"/>
              <a:t>TRIS KARTUS PERSIJOK, O PO TO TIK MINKYK</a:t>
            </a:r>
            <a:endParaRPr lang="ru-RU" dirty="0" smtClean="0"/>
          </a:p>
          <a:p>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428596" y="357166"/>
            <a:ext cx="8229600" cy="1219200"/>
          </a:xfrm>
        </p:spPr>
        <p:txBody>
          <a:bodyPr>
            <a:normAutofit fontScale="90000"/>
          </a:bodyPr>
          <a:lstStyle/>
          <a:p>
            <a:pPr algn="ctr"/>
            <a:r>
              <a:rPr lang="lt-LT" b="1" dirty="0" smtClean="0"/>
              <a:t>SIETAS, NIEKOČIA – GELDA</a:t>
            </a:r>
            <a:r>
              <a:rPr lang="ru-RU" b="1" dirty="0" smtClean="0"/>
              <a:t/>
            </a:r>
            <a:br>
              <a:rPr lang="ru-RU" b="1" dirty="0" smtClean="0"/>
            </a:br>
            <a:endParaRPr lang="lt-LT" b="1" dirty="0"/>
          </a:p>
        </p:txBody>
      </p:sp>
      <p:pic>
        <p:nvPicPr>
          <p:cNvPr id="5" name="Picture 2" descr="C:\Users\Alfreda_K\Downloads\IMG_20170125_155354_418.jpg"/>
          <p:cNvPicPr>
            <a:picLocks noChangeAspect="1" noChangeArrowheads="1"/>
          </p:cNvPicPr>
          <p:nvPr/>
        </p:nvPicPr>
        <p:blipFill>
          <a:blip r:embed="rId2" cstate="print"/>
          <a:srcRect/>
          <a:stretch>
            <a:fillRect/>
          </a:stretch>
        </p:blipFill>
        <p:spPr bwMode="auto">
          <a:xfrm>
            <a:off x="1142976" y="2071678"/>
            <a:ext cx="6858048" cy="4115499"/>
          </a:xfrm>
          <a:prstGeom prst="rect">
            <a:avLst/>
          </a:prstGeom>
          <a:noFill/>
        </p:spPr>
      </p:pic>
    </p:spTree>
    <p:extLst>
      <p:ext uri="{BB962C8B-B14F-4D97-AF65-F5344CB8AC3E}">
        <p14:creationId xmlns:p14="http://schemas.microsoft.com/office/powerpoint/2010/main" val="5468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357158" y="1071546"/>
            <a:ext cx="8229600" cy="4572000"/>
          </a:xfrm>
        </p:spPr>
        <p:txBody>
          <a:bodyPr>
            <a:normAutofit/>
          </a:bodyPr>
          <a:lstStyle/>
          <a:p>
            <a:r>
              <a:rPr lang="lt-LT" dirty="0" smtClean="0"/>
              <a:t>JEI PROSAS NERŪKSTA, SĄŽINĖJ DAUG PURVO PRIGRŪSTA. VESK MERGELĘ, KURIOS PROSE ŽARIJOS  GYVOS RUSENA</a:t>
            </a:r>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642910" y="-357214"/>
            <a:ext cx="8229600" cy="1219200"/>
          </a:xfrm>
        </p:spPr>
        <p:txBody>
          <a:bodyPr>
            <a:normAutofit/>
          </a:bodyPr>
          <a:lstStyle/>
          <a:p>
            <a:pPr algn="ctr"/>
            <a:r>
              <a:rPr lang="lt-LT" sz="3600" b="1" dirty="0" smtClean="0"/>
              <a:t>PROSAI – LYGINTUVAI </a:t>
            </a:r>
            <a:endParaRPr lang="lt-LT" sz="3600" b="1" dirty="0"/>
          </a:p>
        </p:txBody>
      </p:sp>
      <p:pic>
        <p:nvPicPr>
          <p:cNvPr id="5" name="Picture 2" descr="C:\Users\Alfreda_K\Downloads\IMG_20170125_154932_764.jpg"/>
          <p:cNvPicPr>
            <a:picLocks noChangeAspect="1" noChangeArrowheads="1"/>
          </p:cNvPicPr>
          <p:nvPr/>
        </p:nvPicPr>
        <p:blipFill>
          <a:blip r:embed="rId2" cstate="print"/>
          <a:srcRect/>
          <a:stretch>
            <a:fillRect/>
          </a:stretch>
        </p:blipFill>
        <p:spPr bwMode="auto">
          <a:xfrm>
            <a:off x="1428728" y="2443170"/>
            <a:ext cx="6357982" cy="3815410"/>
          </a:xfrm>
          <a:prstGeom prst="rect">
            <a:avLst/>
          </a:prstGeom>
          <a:noFill/>
        </p:spPr>
      </p:pic>
    </p:spTree>
    <p:extLst>
      <p:ext uri="{BB962C8B-B14F-4D97-AF65-F5344CB8AC3E}">
        <p14:creationId xmlns:p14="http://schemas.microsoft.com/office/powerpoint/2010/main" val="3630903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457200" y="1772816"/>
            <a:ext cx="8229600" cy="4323184"/>
          </a:xfrm>
        </p:spPr>
        <p:txBody>
          <a:bodyPr>
            <a:normAutofit/>
          </a:bodyPr>
          <a:lstStyle/>
          <a:p>
            <a:pPr algn="ctr">
              <a:buNone/>
            </a:pPr>
            <a:r>
              <a:rPr lang="lt-LT" dirty="0" smtClean="0"/>
              <a:t>		Tikslai:</a:t>
            </a:r>
          </a:p>
          <a:p>
            <a:r>
              <a:rPr lang="lt-LT" dirty="0" smtClean="0"/>
              <a:t>Ugdyti meilę savo krašto papročiams, tradicijų tęstinumui. </a:t>
            </a:r>
          </a:p>
          <a:p>
            <a:r>
              <a:rPr lang="lt-LT" dirty="0" smtClean="0"/>
              <a:t>Padėti mokiniams pamilti savo krašto etnokultūros paveldą. </a:t>
            </a:r>
          </a:p>
          <a:p>
            <a:r>
              <a:rPr lang="lt-LT" dirty="0" smtClean="0"/>
              <a:t>Mokytis užrašyti senolių išmintį.</a:t>
            </a:r>
          </a:p>
        </p:txBody>
      </p:sp>
      <p:sp>
        <p:nvSpPr>
          <p:cNvPr id="2" name="Pavadinimas 1"/>
          <p:cNvSpPr>
            <a:spLocks noGrp="1"/>
          </p:cNvSpPr>
          <p:nvPr>
            <p:ph type="title"/>
          </p:nvPr>
        </p:nvSpPr>
        <p:spPr>
          <a:xfrm>
            <a:off x="467544" y="332656"/>
            <a:ext cx="8229600" cy="1219200"/>
          </a:xfrm>
        </p:spPr>
        <p:txBody>
          <a:bodyPr>
            <a:normAutofit fontScale="90000"/>
          </a:bodyPr>
          <a:lstStyle/>
          <a:p>
            <a:pPr algn="ctr"/>
            <a:r>
              <a:rPr lang="lt-LT" dirty="0" smtClean="0"/>
              <a:t>Projekto nauda: kas bus, kai mūsų nebus?</a:t>
            </a:r>
            <a:endParaRPr lang="lt-LT" dirty="0"/>
          </a:p>
        </p:txBody>
      </p:sp>
      <p:sp>
        <p:nvSpPr>
          <p:cNvPr id="5" name="Footer Placeholder 4"/>
          <p:cNvSpPr>
            <a:spLocks noGrp="1"/>
          </p:cNvSpPr>
          <p:nvPr>
            <p:ph type="ftr" sz="quarter" idx="16"/>
          </p:nvPr>
        </p:nvSpPr>
        <p:spPr/>
        <p:txBody>
          <a:bodyPr/>
          <a:lstStyle/>
          <a:p>
            <a:r>
              <a:rPr lang="lt-LT" dirty="0" smtClean="0"/>
              <a:t>Vilhelmina Urbonienė, Alfreda Karovackienė</a:t>
            </a:r>
            <a:endParaRPr lang="lt-LT" dirty="0"/>
          </a:p>
        </p:txBody>
      </p:sp>
    </p:spTree>
    <p:extLst>
      <p:ext uri="{BB962C8B-B14F-4D97-AF65-F5344CB8AC3E}">
        <p14:creationId xmlns:p14="http://schemas.microsoft.com/office/powerpoint/2010/main" val="32894723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500034" y="1000108"/>
            <a:ext cx="8229600" cy="4572000"/>
          </a:xfrm>
        </p:spPr>
        <p:txBody>
          <a:bodyPr/>
          <a:lstStyle/>
          <a:p>
            <a:r>
              <a:rPr lang="lt-LT" dirty="0" smtClean="0"/>
              <a:t>KROSNIS (PEČIUS), KATILAS, NĖKOČIA (GELDA), BOIKA (SVIESTO PLAKTUVĖ), SIETAS</a:t>
            </a:r>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500034" y="-214338"/>
            <a:ext cx="8229600" cy="1219200"/>
          </a:xfrm>
        </p:spPr>
        <p:txBody>
          <a:bodyPr>
            <a:normAutofit/>
          </a:bodyPr>
          <a:lstStyle/>
          <a:p>
            <a:pPr algn="ctr"/>
            <a:r>
              <a:rPr lang="lt-LT" sz="3600" b="1" dirty="0" smtClean="0"/>
              <a:t>VIRTUVĖ</a:t>
            </a:r>
            <a:endParaRPr lang="lt-LT" sz="3600" b="1" dirty="0"/>
          </a:p>
        </p:txBody>
      </p:sp>
      <p:pic>
        <p:nvPicPr>
          <p:cNvPr id="5" name="Picture 2" descr="C:\Users\Alfreda_K\Downloads\IMG_20170125_141422_475.jpg"/>
          <p:cNvPicPr>
            <a:picLocks noChangeAspect="1" noChangeArrowheads="1"/>
          </p:cNvPicPr>
          <p:nvPr/>
        </p:nvPicPr>
        <p:blipFill>
          <a:blip r:embed="rId2" cstate="print"/>
          <a:srcRect/>
          <a:stretch>
            <a:fillRect/>
          </a:stretch>
        </p:blipFill>
        <p:spPr bwMode="auto">
          <a:xfrm>
            <a:off x="1428728" y="2143116"/>
            <a:ext cx="6500858" cy="3901150"/>
          </a:xfrm>
          <a:prstGeom prst="rect">
            <a:avLst/>
          </a:prstGeom>
          <a:noFill/>
        </p:spPr>
      </p:pic>
    </p:spTree>
    <p:extLst>
      <p:ext uri="{BB962C8B-B14F-4D97-AF65-F5344CB8AC3E}">
        <p14:creationId xmlns:p14="http://schemas.microsoft.com/office/powerpoint/2010/main" val="2203305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571472" y="1428736"/>
            <a:ext cx="8229600" cy="1219200"/>
          </a:xfrm>
        </p:spPr>
        <p:txBody>
          <a:bodyPr>
            <a:noAutofit/>
          </a:bodyPr>
          <a:lstStyle/>
          <a:p>
            <a:pPr algn="ctr"/>
            <a:r>
              <a:rPr lang="lt-LT" sz="3200" dirty="0" smtClean="0"/>
              <a:t/>
            </a:r>
            <a:br>
              <a:rPr lang="lt-LT" sz="3200" dirty="0" smtClean="0"/>
            </a:br>
            <a:r>
              <a:rPr lang="lt-LT" sz="3200" dirty="0" smtClean="0"/>
              <a:t/>
            </a:r>
            <a:br>
              <a:rPr lang="lt-LT" sz="3200" dirty="0" smtClean="0"/>
            </a:br>
            <a:r>
              <a:rPr lang="lt-LT" sz="3200" b="1" dirty="0" smtClean="0"/>
              <a:t>KUO ILGESNIS GASPADINĖS ŠAUKŠTAS, TUO SKALSESNIS IR SALDESNIS ŽIEMOS METAS (ILGU ŠAUKŠTU DIDESNĮ PUODĄ MAIŠĖ, KAI UOGIENĘ VIRĖ)</a:t>
            </a:r>
            <a:r>
              <a:rPr lang="lt-LT" sz="3200" dirty="0" smtClean="0"/>
              <a:t/>
            </a:r>
            <a:br>
              <a:rPr lang="lt-LT" sz="3200" dirty="0" smtClean="0"/>
            </a:br>
            <a:endParaRPr lang="lt-LT" sz="3200" dirty="0"/>
          </a:p>
        </p:txBody>
      </p:sp>
      <p:pic>
        <p:nvPicPr>
          <p:cNvPr id="6" name="Picture 2" descr="C:\Users\Alfreda_K\Desktop\Kolegijos baigimas\20170125_114612.jpg"/>
          <p:cNvPicPr>
            <a:picLocks noGrp="1" noChangeAspect="1" noChangeArrowheads="1"/>
          </p:cNvPicPr>
          <p:nvPr>
            <p:ph idx="1"/>
          </p:nvPr>
        </p:nvPicPr>
        <p:blipFill>
          <a:blip r:embed="rId2" cstate="print"/>
          <a:srcRect/>
          <a:stretch>
            <a:fillRect/>
          </a:stretch>
        </p:blipFill>
        <p:spPr bwMode="auto">
          <a:xfrm flipV="1">
            <a:off x="1285852" y="2285992"/>
            <a:ext cx="6779335" cy="3812728"/>
          </a:xfrm>
          <a:prstGeom prst="rect">
            <a:avLst/>
          </a:prstGeom>
          <a:noFill/>
        </p:spPr>
      </p:pic>
    </p:spTree>
    <p:extLst>
      <p:ext uri="{BB962C8B-B14F-4D97-AF65-F5344CB8AC3E}">
        <p14:creationId xmlns:p14="http://schemas.microsoft.com/office/powerpoint/2010/main" val="35727521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500034" y="1142984"/>
            <a:ext cx="8229600" cy="4572000"/>
          </a:xfrm>
        </p:spPr>
        <p:txBody>
          <a:bodyPr/>
          <a:lstStyle/>
          <a:p>
            <a:r>
              <a:rPr lang="lt-LT" dirty="0" smtClean="0"/>
              <a:t>TULPIŲ RAŠTAS Į ABI PUSES – DARNOS ŽENKLAS, KAD GYVENTŲ POROS DORAI IR DARNIAI</a:t>
            </a:r>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571472" y="-142900"/>
            <a:ext cx="8229600" cy="1219200"/>
          </a:xfrm>
        </p:spPr>
        <p:txBody>
          <a:bodyPr>
            <a:normAutofit/>
          </a:bodyPr>
          <a:lstStyle/>
          <a:p>
            <a:pPr algn="ctr"/>
            <a:r>
              <a:rPr lang="lt-LT" sz="3800" b="1" dirty="0" smtClean="0"/>
              <a:t>KRIKŠTASUOLĖS RANKŠLUOSTIS</a:t>
            </a:r>
            <a:endParaRPr lang="lt-LT" sz="3800" b="1" dirty="0"/>
          </a:p>
        </p:txBody>
      </p:sp>
      <p:pic>
        <p:nvPicPr>
          <p:cNvPr id="5" name="Picture 2" descr="C:\Users\Alfreda_K\Desktop\Kolegijos baigimas\20170125_131137.jpg"/>
          <p:cNvPicPr>
            <a:picLocks noChangeAspect="1" noChangeArrowheads="1"/>
          </p:cNvPicPr>
          <p:nvPr/>
        </p:nvPicPr>
        <p:blipFill>
          <a:blip r:embed="rId2" cstate="print"/>
          <a:srcRect/>
          <a:stretch>
            <a:fillRect/>
          </a:stretch>
        </p:blipFill>
        <p:spPr bwMode="auto">
          <a:xfrm>
            <a:off x="1142976" y="2285992"/>
            <a:ext cx="6858048" cy="3857652"/>
          </a:xfrm>
          <a:prstGeom prst="rect">
            <a:avLst/>
          </a:prstGeom>
          <a:noFill/>
        </p:spPr>
      </p:pic>
    </p:spTree>
    <p:extLst>
      <p:ext uri="{BB962C8B-B14F-4D97-AF65-F5344CB8AC3E}">
        <p14:creationId xmlns:p14="http://schemas.microsoft.com/office/powerpoint/2010/main" val="36618464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idx="1"/>
          </p:nvPr>
        </p:nvSpPr>
        <p:spPr>
          <a:xfrm>
            <a:off x="500034" y="1285860"/>
            <a:ext cx="8229600" cy="4572000"/>
          </a:xfrm>
        </p:spPr>
        <p:txBody>
          <a:bodyPr/>
          <a:lstStyle/>
          <a:p>
            <a:r>
              <a:rPr lang="lt-LT" dirty="0" smtClean="0"/>
              <a:t>KUO SUDĖTINGESNI RAŠTAI, TUO GARBINGESNĖ MERGELĖ Į MARČIAS ATITEKO</a:t>
            </a:r>
            <a:endParaRPr lang="lt-LT" dirty="0"/>
          </a:p>
        </p:txBody>
      </p:sp>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p:txBody>
          <a:bodyPr>
            <a:normAutofit/>
          </a:bodyPr>
          <a:lstStyle/>
          <a:p>
            <a:pPr algn="ctr"/>
            <a:r>
              <a:rPr lang="lt-LT" sz="3600" b="1" dirty="0" smtClean="0"/>
              <a:t>RAŠTUOTAS</a:t>
            </a:r>
            <a:r>
              <a:rPr lang="ru-RU" sz="3600" b="1" dirty="0" smtClean="0"/>
              <a:t> </a:t>
            </a:r>
            <a:r>
              <a:rPr lang="lt-LT" sz="3600" b="1" dirty="0" smtClean="0"/>
              <a:t> JAUNAMARTĖS </a:t>
            </a:r>
            <a:r>
              <a:rPr lang="ru-RU" sz="3600" b="1" dirty="0" smtClean="0"/>
              <a:t>  </a:t>
            </a:r>
            <a:r>
              <a:rPr lang="lt-LT" sz="3600" b="1" dirty="0" smtClean="0"/>
              <a:t>KRAIČIO</a:t>
            </a:r>
            <a:r>
              <a:rPr lang="ru-RU" sz="3600" b="1" dirty="0" smtClean="0"/>
              <a:t>  </a:t>
            </a:r>
            <a:r>
              <a:rPr lang="lt-LT" sz="3600" b="1" dirty="0" smtClean="0"/>
              <a:t> TURTAS</a:t>
            </a:r>
            <a:endParaRPr lang="lt-LT" sz="3600" b="1" dirty="0"/>
          </a:p>
        </p:txBody>
      </p:sp>
      <p:pic>
        <p:nvPicPr>
          <p:cNvPr id="5" name="Picture 2" descr="C:\Users\Alfreda_K\Desktop\Kolegijos baigimas\20170125_131334.jpg"/>
          <p:cNvPicPr>
            <a:picLocks noChangeAspect="1" noChangeArrowheads="1"/>
          </p:cNvPicPr>
          <p:nvPr/>
        </p:nvPicPr>
        <p:blipFill>
          <a:blip r:embed="rId2" cstate="print"/>
          <a:srcRect/>
          <a:stretch>
            <a:fillRect/>
          </a:stretch>
        </p:blipFill>
        <p:spPr bwMode="auto">
          <a:xfrm rot="10800000">
            <a:off x="1357290" y="2357430"/>
            <a:ext cx="6858016" cy="3857634"/>
          </a:xfrm>
          <a:prstGeom prst="rect">
            <a:avLst/>
          </a:prstGeom>
          <a:noFill/>
        </p:spPr>
      </p:pic>
    </p:spTree>
    <p:extLst>
      <p:ext uri="{BB962C8B-B14F-4D97-AF65-F5344CB8AC3E}">
        <p14:creationId xmlns:p14="http://schemas.microsoft.com/office/powerpoint/2010/main" val="21228223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Alfreda_K\Desktop\Kolegijos baigimas\20170125_131523.jpg"/>
          <p:cNvPicPr>
            <a:picLocks noChangeAspect="1" noChangeArrowheads="1"/>
          </p:cNvPicPr>
          <p:nvPr/>
        </p:nvPicPr>
        <p:blipFill>
          <a:blip r:embed="rId2" cstate="print"/>
          <a:srcRect r="11408"/>
          <a:stretch>
            <a:fillRect/>
          </a:stretch>
        </p:blipFill>
        <p:spPr bwMode="auto">
          <a:xfrm rot="5400000">
            <a:off x="236050" y="2192785"/>
            <a:ext cx="4968552" cy="3154701"/>
          </a:xfrm>
          <a:prstGeom prst="rect">
            <a:avLst/>
          </a:prstGeom>
          <a:noFill/>
        </p:spPr>
      </p:pic>
      <p:sp>
        <p:nvSpPr>
          <p:cNvPr id="2" name="Stačiakampis 1"/>
          <p:cNvSpPr/>
          <p:nvPr/>
        </p:nvSpPr>
        <p:spPr>
          <a:xfrm>
            <a:off x="1043608" y="332656"/>
            <a:ext cx="6187695" cy="646331"/>
          </a:xfrm>
          <a:prstGeom prst="rect">
            <a:avLst/>
          </a:prstGeom>
        </p:spPr>
        <p:txBody>
          <a:bodyPr wrap="square">
            <a:spAutoFit/>
          </a:bodyPr>
          <a:lstStyle/>
          <a:p>
            <a:r>
              <a:rPr lang="lt-LT" sz="3600" b="1" dirty="0">
                <a:latin typeface="+mj-lt"/>
                <a:ea typeface="+mj-ea"/>
                <a:cs typeface="+mj-cs"/>
              </a:rPr>
              <a:t>LYGINTUVAS</a:t>
            </a:r>
            <a:endParaRPr lang="lt-LT" sz="3600" b="1" dirty="0">
              <a:latin typeface="+mj-lt"/>
            </a:endParaRPr>
          </a:p>
        </p:txBody>
      </p:sp>
      <p:sp>
        <p:nvSpPr>
          <p:cNvPr id="5" name="Footer Placeholder 4"/>
          <p:cNvSpPr>
            <a:spLocks noGrp="1"/>
          </p:cNvSpPr>
          <p:nvPr>
            <p:ph type="ftr" sz="quarter" idx="11"/>
          </p:nvPr>
        </p:nvSpPr>
        <p:spPr/>
        <p:txBody>
          <a:bodyPr/>
          <a:lstStyle/>
          <a:p>
            <a:r>
              <a:rPr lang="lt-LT" smtClean="0"/>
              <a:t>Vilhelmina Urbonienė, Alfreda Karovackienė</a:t>
            </a:r>
            <a:endParaRPr lang="lt-LT"/>
          </a:p>
        </p:txBody>
      </p:sp>
      <p:pic>
        <p:nvPicPr>
          <p:cNvPr id="12" name="Picture 2" descr="C:\Users\Alfreda_K\Desktop\Kolegijos baigimas\20170125_131425.jpg"/>
          <p:cNvPicPr>
            <a:picLocks noChangeAspect="1" noChangeArrowheads="1"/>
          </p:cNvPicPr>
          <p:nvPr/>
        </p:nvPicPr>
        <p:blipFill>
          <a:blip r:embed="rId3" cstate="print"/>
          <a:srcRect/>
          <a:stretch>
            <a:fillRect/>
          </a:stretch>
        </p:blipFill>
        <p:spPr bwMode="auto">
          <a:xfrm rot="5400000">
            <a:off x="4132610" y="1796688"/>
            <a:ext cx="5052963" cy="3888432"/>
          </a:xfrm>
          <a:prstGeom prst="rect">
            <a:avLst/>
          </a:prstGeom>
          <a:noFill/>
        </p:spPr>
      </p:pic>
      <p:sp>
        <p:nvSpPr>
          <p:cNvPr id="14" name="Rectangle 13"/>
          <p:cNvSpPr/>
          <p:nvPr/>
        </p:nvSpPr>
        <p:spPr>
          <a:xfrm>
            <a:off x="4286248" y="357166"/>
            <a:ext cx="4517583" cy="646331"/>
          </a:xfrm>
          <a:prstGeom prst="rect">
            <a:avLst/>
          </a:prstGeom>
        </p:spPr>
        <p:txBody>
          <a:bodyPr wrap="none">
            <a:spAutoFit/>
          </a:bodyPr>
          <a:lstStyle/>
          <a:p>
            <a:pPr algn="ctr"/>
            <a:r>
              <a:rPr lang="lt-LT" sz="3600" b="1" dirty="0" smtClean="0">
                <a:latin typeface="+mj-lt"/>
              </a:rPr>
              <a:t>SIUVIMO MAŠINOS</a:t>
            </a:r>
            <a:endParaRPr lang="lt-LT" sz="3600" b="1" dirty="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lt-LT" smtClean="0"/>
              <a:t>Vilhelmina Urbonienė, Alfreda Karovackienė</a:t>
            </a:r>
            <a:endParaRPr lang="lt-LT"/>
          </a:p>
        </p:txBody>
      </p:sp>
      <p:sp>
        <p:nvSpPr>
          <p:cNvPr id="5" name="Title 4"/>
          <p:cNvSpPr>
            <a:spLocks noGrp="1"/>
          </p:cNvSpPr>
          <p:nvPr>
            <p:ph type="title"/>
          </p:nvPr>
        </p:nvSpPr>
        <p:spPr>
          <a:xfrm>
            <a:off x="428596" y="428604"/>
            <a:ext cx="8229600" cy="1219200"/>
          </a:xfrm>
        </p:spPr>
        <p:txBody>
          <a:bodyPr>
            <a:normAutofit fontScale="90000"/>
          </a:bodyPr>
          <a:lstStyle/>
          <a:p>
            <a:pPr algn="ctr"/>
            <a:r>
              <a:rPr lang="lt-LT" b="1" dirty="0" smtClean="0"/>
              <a:t>LAIKRODIS - ZIEGORIUS</a:t>
            </a:r>
            <a:r>
              <a:rPr lang="lt-LT" dirty="0" smtClean="0"/>
              <a:t/>
            </a:r>
            <a:br>
              <a:rPr lang="lt-LT" dirty="0" smtClean="0"/>
            </a:br>
            <a:endParaRPr lang="lt-LT" dirty="0"/>
          </a:p>
        </p:txBody>
      </p:sp>
      <p:sp>
        <p:nvSpPr>
          <p:cNvPr id="3" name="Antrinis pavadinimas 2"/>
          <p:cNvSpPr>
            <a:spLocks noGrp="1"/>
          </p:cNvSpPr>
          <p:nvPr>
            <p:ph sz="half" idx="1"/>
          </p:nvPr>
        </p:nvSpPr>
        <p:spPr/>
        <p:txBody>
          <a:bodyPr>
            <a:normAutofit/>
          </a:bodyPr>
          <a:lstStyle/>
          <a:p>
            <a:r>
              <a:rPr lang="lt-LT" dirty="0" smtClean="0"/>
              <a:t>NELAIKYK NEUŽVESTO ZIEGORIAUS, KAD NESUSTOTŲ GASPADORIAUS ČIESAS (LAIKAS)</a:t>
            </a:r>
          </a:p>
          <a:p>
            <a:r>
              <a:rPr lang="lt-LT" dirty="0" smtClean="0"/>
              <a:t>MIRUS ŠEIMOS NARIUI, LAIKRODIS BŪDAVO SUSTABDOMAS MIRTIES VALANDĄ</a:t>
            </a:r>
          </a:p>
          <a:p>
            <a:endParaRPr lang="lt-LT" dirty="0"/>
          </a:p>
        </p:txBody>
      </p:sp>
      <p:sp>
        <p:nvSpPr>
          <p:cNvPr id="7" name="Content Placeholder 6"/>
          <p:cNvSpPr>
            <a:spLocks noGrp="1"/>
          </p:cNvSpPr>
          <p:nvPr>
            <p:ph sz="half" idx="2"/>
          </p:nvPr>
        </p:nvSpPr>
        <p:spPr/>
        <p:txBody>
          <a:bodyPr/>
          <a:lstStyle/>
          <a:p>
            <a:endParaRPr lang="lt-LT"/>
          </a:p>
        </p:txBody>
      </p:sp>
      <p:pic>
        <p:nvPicPr>
          <p:cNvPr id="6" name="Picture 2" descr="C:\Users\Alfreda_K\Desktop\Kolegijos baigimas\20170125_131721.jpg"/>
          <p:cNvPicPr>
            <a:picLocks noChangeAspect="1" noChangeArrowheads="1"/>
          </p:cNvPicPr>
          <p:nvPr/>
        </p:nvPicPr>
        <p:blipFill>
          <a:blip r:embed="rId2" cstate="print"/>
          <a:srcRect/>
          <a:stretch>
            <a:fillRect/>
          </a:stretch>
        </p:blipFill>
        <p:spPr bwMode="auto">
          <a:xfrm rot="5400000">
            <a:off x="4284787" y="2001701"/>
            <a:ext cx="4432078" cy="3286148"/>
          </a:xfrm>
          <a:prstGeom prst="rect">
            <a:avLst/>
          </a:prstGeom>
          <a:noFill/>
        </p:spPr>
      </p:pic>
    </p:spTree>
    <p:extLst>
      <p:ext uri="{BB962C8B-B14F-4D97-AF65-F5344CB8AC3E}">
        <p14:creationId xmlns:p14="http://schemas.microsoft.com/office/powerpoint/2010/main" val="4209264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Alfreda_K\Desktop\Kolegijos baigimas\20170125_132115.jpg"/>
          <p:cNvPicPr>
            <a:picLocks noChangeAspect="1" noChangeArrowheads="1"/>
          </p:cNvPicPr>
          <p:nvPr/>
        </p:nvPicPr>
        <p:blipFill>
          <a:blip r:embed="rId2" cstate="print"/>
          <a:srcRect l="4200" r="19152"/>
          <a:stretch>
            <a:fillRect/>
          </a:stretch>
        </p:blipFill>
        <p:spPr bwMode="auto">
          <a:xfrm rot="5400000">
            <a:off x="2126729" y="1847824"/>
            <a:ext cx="4818534" cy="3960441"/>
          </a:xfrm>
          <a:prstGeom prst="rect">
            <a:avLst/>
          </a:prstGeom>
          <a:noFill/>
        </p:spPr>
      </p:pic>
      <p:sp>
        <p:nvSpPr>
          <p:cNvPr id="2" name="Stačiakampis 1"/>
          <p:cNvSpPr/>
          <p:nvPr/>
        </p:nvSpPr>
        <p:spPr>
          <a:xfrm>
            <a:off x="179512" y="404664"/>
            <a:ext cx="8964488" cy="646331"/>
          </a:xfrm>
          <a:prstGeom prst="rect">
            <a:avLst/>
          </a:prstGeom>
        </p:spPr>
        <p:txBody>
          <a:bodyPr wrap="square">
            <a:spAutoFit/>
          </a:bodyPr>
          <a:lstStyle/>
          <a:p>
            <a:pPr algn="ctr"/>
            <a:r>
              <a:rPr lang="lt-LT" sz="3600" b="1" dirty="0">
                <a:latin typeface="+mj-lt"/>
                <a:ea typeface="+mj-ea"/>
                <a:cs typeface="+mj-cs"/>
              </a:rPr>
              <a:t>ŽIBALINĖ LEMPA - LIEMPA</a:t>
            </a:r>
            <a:endParaRPr lang="lt-LT" sz="3600" b="1" dirty="0">
              <a:latin typeface="+mj-lt"/>
            </a:endParaRPr>
          </a:p>
        </p:txBody>
      </p:sp>
      <p:sp>
        <p:nvSpPr>
          <p:cNvPr id="5" name="Footer Placeholder 4"/>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lfreda_K\Downloads\IMG_20170125_155148_400.jpg"/>
          <p:cNvPicPr>
            <a:picLocks noGrp="1" noChangeAspect="1" noChangeArrowheads="1"/>
          </p:cNvPicPr>
          <p:nvPr>
            <p:ph idx="1"/>
          </p:nvPr>
        </p:nvPicPr>
        <p:blipFill>
          <a:blip r:embed="rId2" cstate="print"/>
          <a:stretch>
            <a:fillRect/>
          </a:stretch>
        </p:blipFill>
        <p:spPr bwMode="auto">
          <a:xfrm>
            <a:off x="214282" y="3024174"/>
            <a:ext cx="5429288" cy="3258103"/>
          </a:xfrm>
          <a:prstGeom prst="rect">
            <a:avLst/>
          </a:prstGeom>
          <a:noFill/>
        </p:spPr>
      </p:pic>
      <p:sp>
        <p:nvSpPr>
          <p:cNvPr id="4" name="Footer Placeholder 3"/>
          <p:cNvSpPr>
            <a:spLocks noGrp="1"/>
          </p:cNvSpPr>
          <p:nvPr>
            <p:ph type="ftr" sz="quarter" idx="16"/>
          </p:nvPr>
        </p:nvSpPr>
        <p:spPr/>
        <p:txBody>
          <a:bodyPr/>
          <a:lstStyle/>
          <a:p>
            <a:r>
              <a:rPr lang="lt-LT" smtClean="0"/>
              <a:t>Vilhelmina Urbonienė, Alfreda Karovackienė</a:t>
            </a:r>
            <a:endParaRPr lang="lt-LT"/>
          </a:p>
        </p:txBody>
      </p:sp>
      <p:sp>
        <p:nvSpPr>
          <p:cNvPr id="2" name="Pavadinimas 1"/>
          <p:cNvSpPr>
            <a:spLocks noGrp="1"/>
          </p:cNvSpPr>
          <p:nvPr>
            <p:ph type="title"/>
          </p:nvPr>
        </p:nvSpPr>
        <p:spPr>
          <a:xfrm>
            <a:off x="357158" y="428604"/>
            <a:ext cx="8229600" cy="2076456"/>
          </a:xfrm>
        </p:spPr>
        <p:txBody>
          <a:bodyPr>
            <a:normAutofit/>
          </a:bodyPr>
          <a:lstStyle/>
          <a:p>
            <a:pPr>
              <a:buClr>
                <a:schemeClr val="bg2"/>
              </a:buClr>
              <a:buFont typeface="Arial" pitchFamily="34" charset="0"/>
              <a:buChar char="•"/>
            </a:pPr>
            <a:r>
              <a:rPr lang="lt-LT" sz="2800" dirty="0" smtClean="0"/>
              <a:t>NESŪPUOK TUŠČIO LOPŠIO, KAD NEUŽAUGINTUM </a:t>
            </a:r>
            <a:r>
              <a:rPr lang="ru-RU" sz="2800" dirty="0" smtClean="0"/>
              <a:t> </a:t>
            </a:r>
            <a:r>
              <a:rPr lang="lt-LT" sz="2800" dirty="0" smtClean="0"/>
              <a:t>JUDOŠIO</a:t>
            </a:r>
            <a:br>
              <a:rPr lang="lt-LT" sz="2800" dirty="0" smtClean="0"/>
            </a:br>
            <a:r>
              <a:rPr lang="lt-LT" sz="2800" dirty="0" smtClean="0"/>
              <a:t>(nevykėlio)</a:t>
            </a:r>
            <a:endParaRPr lang="lt-LT" sz="2800" dirty="0"/>
          </a:p>
        </p:txBody>
      </p:sp>
      <p:pic>
        <p:nvPicPr>
          <p:cNvPr id="7" name="Picture 2" descr="C:\Users\Alfreda_K\Desktop\Kolegijos baigimas\20170125_131808.jpg"/>
          <p:cNvPicPr>
            <a:picLocks noChangeAspect="1" noChangeArrowheads="1"/>
          </p:cNvPicPr>
          <p:nvPr/>
        </p:nvPicPr>
        <p:blipFill>
          <a:blip r:embed="rId3" cstate="print"/>
          <a:srcRect/>
          <a:stretch>
            <a:fillRect/>
          </a:stretch>
        </p:blipFill>
        <p:spPr bwMode="auto">
          <a:xfrm>
            <a:off x="4000496" y="2285992"/>
            <a:ext cx="4786346" cy="2692320"/>
          </a:xfrm>
          <a:prstGeom prst="rect">
            <a:avLst/>
          </a:prstGeom>
          <a:noFill/>
        </p:spPr>
      </p:pic>
      <p:sp>
        <p:nvSpPr>
          <p:cNvPr id="8" name="Rectangle 7"/>
          <p:cNvSpPr/>
          <p:nvPr/>
        </p:nvSpPr>
        <p:spPr>
          <a:xfrm>
            <a:off x="142844" y="428604"/>
            <a:ext cx="8786874" cy="1200329"/>
          </a:xfrm>
          <a:prstGeom prst="rect">
            <a:avLst/>
          </a:prstGeom>
        </p:spPr>
        <p:txBody>
          <a:bodyPr wrap="square">
            <a:spAutoFit/>
          </a:bodyPr>
          <a:lstStyle/>
          <a:p>
            <a:r>
              <a:rPr lang="lt-LT" sz="3600" b="1" dirty="0" smtClean="0">
                <a:latin typeface="+mj-lt"/>
              </a:rPr>
              <a:t>SODAS (APSAUGOS ŽENKLAS), LOPŠYS</a:t>
            </a:r>
            <a:r>
              <a:rPr lang="ru-RU" sz="3600" dirty="0" smtClean="0"/>
              <a:t/>
            </a:r>
            <a:br>
              <a:rPr lang="ru-RU" sz="3600" dirty="0" smtClean="0"/>
            </a:br>
            <a:endParaRPr lang="lt-LT" sz="3600" dirty="0"/>
          </a:p>
        </p:txBody>
      </p:sp>
    </p:spTree>
    <p:extLst>
      <p:ext uri="{BB962C8B-B14F-4D97-AF65-F5344CB8AC3E}">
        <p14:creationId xmlns:p14="http://schemas.microsoft.com/office/powerpoint/2010/main" val="3245052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Alfreda_K\Desktop\Kolegijos baigimas\20170125_131443.jpg"/>
          <p:cNvPicPr>
            <a:picLocks noChangeAspect="1" noChangeArrowheads="1"/>
          </p:cNvPicPr>
          <p:nvPr/>
        </p:nvPicPr>
        <p:blipFill>
          <a:blip r:embed="rId2" cstate="print"/>
          <a:srcRect/>
          <a:stretch>
            <a:fillRect/>
          </a:stretch>
        </p:blipFill>
        <p:spPr bwMode="auto">
          <a:xfrm rot="5400000">
            <a:off x="534618" y="2894350"/>
            <a:ext cx="4022185" cy="2805469"/>
          </a:xfrm>
          <a:prstGeom prst="rect">
            <a:avLst/>
          </a:prstGeom>
          <a:noFill/>
        </p:spPr>
      </p:pic>
      <p:sp>
        <p:nvSpPr>
          <p:cNvPr id="2" name="Stačiakampis 1"/>
          <p:cNvSpPr/>
          <p:nvPr/>
        </p:nvSpPr>
        <p:spPr>
          <a:xfrm>
            <a:off x="357158" y="285728"/>
            <a:ext cx="8176992" cy="2062103"/>
          </a:xfrm>
          <a:prstGeom prst="rect">
            <a:avLst/>
          </a:prstGeom>
        </p:spPr>
        <p:txBody>
          <a:bodyPr wrap="square">
            <a:spAutoFit/>
          </a:bodyPr>
          <a:lstStyle/>
          <a:p>
            <a:pPr algn="ctr"/>
            <a:r>
              <a:rPr lang="lt-LT" sz="4400" dirty="0" smtClean="0">
                <a:ea typeface="+mj-ea"/>
                <a:cs typeface="+mj-cs"/>
              </a:rPr>
              <a:t>   </a:t>
            </a:r>
            <a:r>
              <a:rPr lang="lt-LT" sz="3200" b="1" dirty="0" smtClean="0">
                <a:ea typeface="+mj-ea"/>
                <a:cs typeface="+mj-cs"/>
              </a:rPr>
              <a:t>KALVARATAS</a:t>
            </a:r>
          </a:p>
          <a:p>
            <a:pPr>
              <a:buClr>
                <a:schemeClr val="bg2"/>
              </a:buClr>
              <a:buFont typeface="Arial" pitchFamily="34" charset="0"/>
              <a:buChar char="•"/>
            </a:pPr>
            <a:r>
              <a:rPr lang="lt-LT" sz="2800" dirty="0" smtClean="0"/>
              <a:t>JEI GAVĖNIOS VAKARAIS PIRKOIJ NEGROJA KALVARATAI, TEN GYVENA VIENI LATRAI (TINGINIAI)</a:t>
            </a:r>
            <a:endParaRPr lang="lt-LT" sz="2800" dirty="0"/>
          </a:p>
        </p:txBody>
      </p:sp>
      <p:sp>
        <p:nvSpPr>
          <p:cNvPr id="5" name="Footer Placeholder 4"/>
          <p:cNvSpPr>
            <a:spLocks noGrp="1"/>
          </p:cNvSpPr>
          <p:nvPr>
            <p:ph type="ftr" sz="quarter" idx="11"/>
          </p:nvPr>
        </p:nvSpPr>
        <p:spPr/>
        <p:txBody>
          <a:bodyPr/>
          <a:lstStyle/>
          <a:p>
            <a:r>
              <a:rPr lang="lt-LT" smtClean="0"/>
              <a:t>Vilhelmina Urbonienė, Alfreda Karovackienė</a:t>
            </a:r>
            <a:endParaRPr lang="lt-LT"/>
          </a:p>
        </p:txBody>
      </p:sp>
      <p:pic>
        <p:nvPicPr>
          <p:cNvPr id="11" name="Picture 2" descr="C:\Users\Alfreda_K\Downloads\IMG_20170125_154654_877.jpg"/>
          <p:cNvPicPr>
            <a:picLocks noChangeAspect="1" noChangeArrowheads="1"/>
          </p:cNvPicPr>
          <p:nvPr/>
        </p:nvPicPr>
        <p:blipFill>
          <a:blip r:embed="rId3" cstate="print"/>
          <a:srcRect/>
          <a:stretch>
            <a:fillRect/>
          </a:stretch>
        </p:blipFill>
        <p:spPr bwMode="auto">
          <a:xfrm>
            <a:off x="4786314" y="2285992"/>
            <a:ext cx="3157550" cy="394629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freda_K\Desktop\20170530_112413.jpg"/>
          <p:cNvPicPr>
            <a:picLocks noChangeAspect="1" noChangeArrowheads="1"/>
          </p:cNvPicPr>
          <p:nvPr/>
        </p:nvPicPr>
        <p:blipFill>
          <a:blip r:embed="rId2" cstate="print"/>
          <a:srcRect l="7732" r="8763"/>
          <a:stretch>
            <a:fillRect/>
          </a:stretch>
        </p:blipFill>
        <p:spPr bwMode="auto">
          <a:xfrm>
            <a:off x="857224" y="1285860"/>
            <a:ext cx="4266298" cy="3615283"/>
          </a:xfrm>
          <a:prstGeom prst="rect">
            <a:avLst/>
          </a:prstGeom>
          <a:noFill/>
        </p:spPr>
      </p:pic>
      <p:sp>
        <p:nvSpPr>
          <p:cNvPr id="6" name="Footer Placeholder 5"/>
          <p:cNvSpPr>
            <a:spLocks noGrp="1"/>
          </p:cNvSpPr>
          <p:nvPr>
            <p:ph type="ftr" sz="quarter" idx="11"/>
          </p:nvPr>
        </p:nvSpPr>
        <p:spPr/>
        <p:txBody>
          <a:bodyPr/>
          <a:lstStyle/>
          <a:p>
            <a:r>
              <a:rPr lang="lt-LT" smtClean="0"/>
              <a:t>Vilhelmina Urbonienė, Alfreda Karovackienė</a:t>
            </a:r>
            <a:endParaRPr lang="lt-LT"/>
          </a:p>
        </p:txBody>
      </p:sp>
      <p:sp>
        <p:nvSpPr>
          <p:cNvPr id="3" name="Title 2"/>
          <p:cNvSpPr>
            <a:spLocks noGrp="1"/>
          </p:cNvSpPr>
          <p:nvPr>
            <p:ph type="title"/>
          </p:nvPr>
        </p:nvSpPr>
        <p:spPr/>
        <p:txBody>
          <a:bodyPr>
            <a:normAutofit fontScale="90000"/>
          </a:bodyPr>
          <a:lstStyle/>
          <a:p>
            <a:r>
              <a:rPr lang="lt-LT" dirty="0" smtClean="0"/>
              <a:t/>
            </a:r>
            <a:br>
              <a:rPr lang="lt-LT" dirty="0" smtClean="0"/>
            </a:br>
            <a:endParaRPr lang="lt-LT" dirty="0"/>
          </a:p>
        </p:txBody>
      </p:sp>
      <p:pic>
        <p:nvPicPr>
          <p:cNvPr id="8" name="Turinio vietos rezervavimo ženklas 5"/>
          <p:cNvPicPr>
            <a:picLocks noChangeAspect="1"/>
          </p:cNvPicPr>
          <p:nvPr/>
        </p:nvPicPr>
        <p:blipFill>
          <a:blip r:embed="rId3" cstate="print">
            <a:extLst>
              <a:ext uri="{28A0092B-C50C-407E-A947-70E740481C1C}">
                <a14:useLocalDpi xmlns:a14="http://schemas.microsoft.com/office/drawing/2010/main" val="0"/>
              </a:ext>
            </a:extLst>
          </a:blip>
          <a:srcRect b="6494"/>
          <a:stretch>
            <a:fillRect/>
          </a:stretch>
        </p:blipFill>
        <p:spPr>
          <a:xfrm>
            <a:off x="5429256" y="714356"/>
            <a:ext cx="3000396" cy="4348612"/>
          </a:xfrm>
          <a:prstGeom prst="rect">
            <a:avLst/>
          </a:prstGeom>
        </p:spPr>
      </p:pic>
      <p:sp>
        <p:nvSpPr>
          <p:cNvPr id="9" name="Rectangle 8"/>
          <p:cNvSpPr/>
          <p:nvPr/>
        </p:nvSpPr>
        <p:spPr>
          <a:xfrm>
            <a:off x="785786" y="5000636"/>
            <a:ext cx="4071884" cy="369332"/>
          </a:xfrm>
          <a:prstGeom prst="rect">
            <a:avLst/>
          </a:prstGeom>
        </p:spPr>
        <p:txBody>
          <a:bodyPr wrap="none">
            <a:spAutoFit/>
          </a:bodyPr>
          <a:lstStyle/>
          <a:p>
            <a:r>
              <a:rPr lang="lt-LT" dirty="0" smtClean="0"/>
              <a:t>Evelinos piešinys. Audimo rašto eskizas</a:t>
            </a:r>
            <a:endParaRPr lang="lt-LT" dirty="0"/>
          </a:p>
        </p:txBody>
      </p:sp>
      <p:sp>
        <p:nvSpPr>
          <p:cNvPr id="10" name="Rectangle 9"/>
          <p:cNvSpPr/>
          <p:nvPr/>
        </p:nvSpPr>
        <p:spPr>
          <a:xfrm>
            <a:off x="5227159" y="5072074"/>
            <a:ext cx="3916841" cy="369332"/>
          </a:xfrm>
          <a:prstGeom prst="rect">
            <a:avLst/>
          </a:prstGeom>
        </p:spPr>
        <p:txBody>
          <a:bodyPr wrap="none">
            <a:spAutoFit/>
          </a:bodyPr>
          <a:lstStyle/>
          <a:p>
            <a:r>
              <a:rPr lang="lt-LT" dirty="0" smtClean="0"/>
              <a:t>Ramunės piešinys. Mano močiutė       </a:t>
            </a:r>
            <a:endParaRPr lang="lt-L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p:txBody>
          <a:bodyPr>
            <a:normAutofit/>
          </a:bodyPr>
          <a:lstStyle/>
          <a:p>
            <a:r>
              <a:rPr lang="lt-LT" dirty="0" smtClean="0"/>
              <a:t>Pristatyti surinktą vaizdo medžiagą iš Švenčionėlių Mindaugo gimnazijos muziejaus ir senolių namų;</a:t>
            </a:r>
          </a:p>
          <a:p>
            <a:r>
              <a:rPr lang="lt-LT" dirty="0" smtClean="0"/>
              <a:t>Surinkti medžiagą apie krikšto papročius ir sukurti videofilmą apie krikštynų eigą;</a:t>
            </a:r>
          </a:p>
          <a:p>
            <a:r>
              <a:rPr lang="lt-LT" dirty="0" smtClean="0"/>
              <a:t>Sukaupti močiučių išmintį jų laiškuose arba užrašyti jų  pamokymus, patarles ir mįsles;</a:t>
            </a:r>
          </a:p>
          <a:p>
            <a:r>
              <a:rPr lang="lt-LT" dirty="0" smtClean="0"/>
              <a:t>Nufotografuoti ir nupiešti muziejaus eksponatus;</a:t>
            </a:r>
          </a:p>
          <a:p>
            <a:r>
              <a:rPr lang="lt-LT" dirty="0" smtClean="0"/>
              <a:t>Pristatyti projektą per gimnazijos projektų dieną bendruomenei, pasidalinti projekto medžiaga su UPC.</a:t>
            </a:r>
          </a:p>
          <a:p>
            <a:endParaRPr lang="lt-LT" dirty="0"/>
          </a:p>
        </p:txBody>
      </p:sp>
      <p:sp>
        <p:nvSpPr>
          <p:cNvPr id="2" name="Pavadinimas 1"/>
          <p:cNvSpPr>
            <a:spLocks noGrp="1"/>
          </p:cNvSpPr>
          <p:nvPr>
            <p:ph type="title"/>
          </p:nvPr>
        </p:nvSpPr>
        <p:spPr>
          <a:xfrm>
            <a:off x="467544" y="116632"/>
            <a:ext cx="8229600" cy="1332384"/>
          </a:xfrm>
        </p:spPr>
        <p:txBody>
          <a:bodyPr>
            <a:normAutofit/>
          </a:bodyPr>
          <a:lstStyle/>
          <a:p>
            <a:pPr algn="ctr"/>
            <a:r>
              <a:rPr lang="lt-LT" sz="4800" dirty="0" smtClean="0"/>
              <a:t>Tikslas</a:t>
            </a:r>
            <a:endParaRPr lang="lt-LT" sz="4800" dirty="0"/>
          </a:p>
        </p:txBody>
      </p:sp>
      <p:sp>
        <p:nvSpPr>
          <p:cNvPr id="5" name="Footer Placeholder 4"/>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41524540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823119" y="457994"/>
            <a:ext cx="3152775" cy="5955506"/>
            <a:chOff x="823119" y="457994"/>
            <a:chExt cx="3152775" cy="5955506"/>
          </a:xfrm>
        </p:grpSpPr>
        <p:pic>
          <p:nvPicPr>
            <p:cNvPr id="2" name="Picture 1" descr="20180206_123136.jpg"/>
            <p:cNvPicPr>
              <a:picLocks noRot="1" noChangeAspect="1" noMove="1" noResize="1"/>
            </p:cNvPicPr>
            <p:nvPr isPhoto="1"/>
          </p:nvPicPr>
          <p:blipFill>
            <a:blip r:embed="rId2" cstate="print">
              <a:lum/>
            </a:blip>
            <a:stretch>
              <a:fillRect/>
            </a:stretch>
          </p:blipFill>
          <p:spPr>
            <a:xfrm rot="5400000">
              <a:off x="-400050" y="1681163"/>
              <a:ext cx="5599113" cy="3152775"/>
            </a:xfrm>
            <a:prstGeom prst="rect">
              <a:avLst/>
            </a:prstGeom>
            <a:noFill/>
            <a:ln>
              <a:noFill/>
            </a:ln>
          </p:spPr>
        </p:pic>
        <p:sp>
          <p:nvSpPr>
            <p:cNvPr id="3" name="Rectangle 2"/>
            <p:cNvSpPr/>
            <p:nvPr/>
          </p:nvSpPr>
          <p:spPr>
            <a:xfrm>
              <a:off x="823913" y="6070600"/>
              <a:ext cx="3151187" cy="342900"/>
            </a:xfrm>
            <a:prstGeom prst="rect">
              <a:avLst/>
            </a:prstGeom>
            <a:noFill/>
            <a:ln>
              <a:noFill/>
            </a:ln>
          </p:spPr>
          <p:txBody>
            <a:bodyPr anchor="ctr">
              <a:normAutofit fontScale="85000" lnSpcReduction="10000"/>
            </a:bodyPr>
            <a:lstStyle/>
            <a:p>
              <a:pPr algn="ctr"/>
              <a:r>
                <a:rPr lang="lt-LT" dirty="0" smtClean="0"/>
                <a:t>Sonatos piešinys. Senolių kambarys. </a:t>
              </a:r>
              <a:endParaRPr lang="lt-LT" sz="1800" dirty="0"/>
            </a:p>
          </p:txBody>
        </p:sp>
      </p:grpSp>
      <p:grpSp>
        <p:nvGrpSpPr>
          <p:cNvPr id="7" name="Group 6"/>
          <p:cNvGrpSpPr>
            <a:grpSpLocks noGrp="1" noUngrp="1" noChangeAspect="1"/>
          </p:cNvGrpSpPr>
          <p:nvPr/>
        </p:nvGrpSpPr>
        <p:grpSpPr>
          <a:xfrm>
            <a:off x="5166519" y="457994"/>
            <a:ext cx="3152775" cy="5955506"/>
            <a:chOff x="5166519" y="457994"/>
            <a:chExt cx="3152775" cy="5955506"/>
          </a:xfrm>
        </p:grpSpPr>
        <p:pic>
          <p:nvPicPr>
            <p:cNvPr id="5" name="Picture 4" descr="20180206_123155.jpg"/>
            <p:cNvPicPr>
              <a:picLocks noRot="1" noChangeAspect="1" noMove="1" noResize="1"/>
            </p:cNvPicPr>
            <p:nvPr isPhoto="1"/>
          </p:nvPicPr>
          <p:blipFill>
            <a:blip r:embed="rId3" cstate="print">
              <a:lum/>
            </a:blip>
            <a:stretch>
              <a:fillRect/>
            </a:stretch>
          </p:blipFill>
          <p:spPr>
            <a:xfrm rot="5400000">
              <a:off x="3943350" y="1681163"/>
              <a:ext cx="5599113" cy="3152775"/>
            </a:xfrm>
            <a:prstGeom prst="rect">
              <a:avLst/>
            </a:prstGeom>
            <a:noFill/>
            <a:ln>
              <a:noFill/>
            </a:ln>
          </p:spPr>
        </p:pic>
        <p:sp>
          <p:nvSpPr>
            <p:cNvPr id="6" name="Rectangle 5"/>
            <p:cNvSpPr/>
            <p:nvPr/>
          </p:nvSpPr>
          <p:spPr>
            <a:xfrm>
              <a:off x="5167313" y="6070600"/>
              <a:ext cx="3151187" cy="342900"/>
            </a:xfrm>
            <a:prstGeom prst="rect">
              <a:avLst/>
            </a:prstGeom>
            <a:noFill/>
            <a:ln>
              <a:noFill/>
            </a:ln>
          </p:spPr>
          <p:txBody>
            <a:bodyPr anchor="ctr">
              <a:normAutofit lnSpcReduction="10000"/>
            </a:bodyPr>
            <a:lstStyle/>
            <a:p>
              <a:pPr algn="ctr"/>
              <a:r>
                <a:rPr lang="lt-LT" dirty="0" smtClean="0"/>
                <a:t>Gintarės pešinys. Žibintas</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823119" y="457994"/>
            <a:ext cx="3152775" cy="5955506"/>
            <a:chOff x="823119" y="457994"/>
            <a:chExt cx="3152775" cy="5955506"/>
          </a:xfrm>
        </p:grpSpPr>
        <p:pic>
          <p:nvPicPr>
            <p:cNvPr id="2" name="Picture 1" descr="20180206_123245.jpg"/>
            <p:cNvPicPr>
              <a:picLocks noRot="1" noChangeAspect="1" noMove="1" noResize="1"/>
            </p:cNvPicPr>
            <p:nvPr isPhoto="1"/>
          </p:nvPicPr>
          <p:blipFill>
            <a:blip r:embed="rId2" cstate="print">
              <a:lum/>
            </a:blip>
            <a:stretch>
              <a:fillRect/>
            </a:stretch>
          </p:blipFill>
          <p:spPr>
            <a:xfrm rot="5400000">
              <a:off x="-400050" y="1681163"/>
              <a:ext cx="5599113" cy="3152775"/>
            </a:xfrm>
            <a:prstGeom prst="rect">
              <a:avLst/>
            </a:prstGeom>
            <a:noFill/>
            <a:ln>
              <a:noFill/>
            </a:ln>
          </p:spPr>
        </p:pic>
        <p:sp>
          <p:nvSpPr>
            <p:cNvPr id="3" name="Rectangle 2"/>
            <p:cNvSpPr/>
            <p:nvPr/>
          </p:nvSpPr>
          <p:spPr>
            <a:xfrm>
              <a:off x="823913" y="6070600"/>
              <a:ext cx="3151187" cy="342900"/>
            </a:xfrm>
            <a:prstGeom prst="rect">
              <a:avLst/>
            </a:prstGeom>
            <a:noFill/>
            <a:ln>
              <a:noFill/>
            </a:ln>
          </p:spPr>
          <p:txBody>
            <a:bodyPr anchor="ctr">
              <a:normAutofit lnSpcReduction="10000"/>
            </a:bodyPr>
            <a:lstStyle/>
            <a:p>
              <a:pPr algn="ctr"/>
              <a:r>
                <a:rPr lang="lt-LT" dirty="0" smtClean="0"/>
                <a:t>Austėjos piešinys. Verpstė</a:t>
              </a:r>
              <a:endParaRPr lang="lt-LT" sz="1800" dirty="0"/>
            </a:p>
          </p:txBody>
        </p:sp>
      </p:grpSp>
      <p:grpSp>
        <p:nvGrpSpPr>
          <p:cNvPr id="7" name="Group 6"/>
          <p:cNvGrpSpPr>
            <a:grpSpLocks noGrp="1" noUngrp="1" noChangeAspect="1"/>
          </p:cNvGrpSpPr>
          <p:nvPr/>
        </p:nvGrpSpPr>
        <p:grpSpPr>
          <a:xfrm>
            <a:off x="5166519" y="457994"/>
            <a:ext cx="3152775" cy="5955506"/>
            <a:chOff x="5166519" y="457994"/>
            <a:chExt cx="3152775" cy="5955506"/>
          </a:xfrm>
        </p:grpSpPr>
        <p:pic>
          <p:nvPicPr>
            <p:cNvPr id="5" name="Picture 4" descr="20180206_123311.jpg"/>
            <p:cNvPicPr>
              <a:picLocks noRot="1" noChangeAspect="1" noMove="1" noResize="1"/>
            </p:cNvPicPr>
            <p:nvPr isPhoto="1"/>
          </p:nvPicPr>
          <p:blipFill>
            <a:blip r:embed="rId3" cstate="print">
              <a:lum/>
            </a:blip>
            <a:stretch>
              <a:fillRect/>
            </a:stretch>
          </p:blipFill>
          <p:spPr>
            <a:xfrm rot="5400000">
              <a:off x="3943350" y="1681163"/>
              <a:ext cx="5599113" cy="3152775"/>
            </a:xfrm>
            <a:prstGeom prst="rect">
              <a:avLst/>
            </a:prstGeom>
            <a:noFill/>
            <a:ln>
              <a:noFill/>
            </a:ln>
          </p:spPr>
        </p:pic>
        <p:sp>
          <p:nvSpPr>
            <p:cNvPr id="6" name="Rectangle 5"/>
            <p:cNvSpPr/>
            <p:nvPr/>
          </p:nvSpPr>
          <p:spPr>
            <a:xfrm>
              <a:off x="5167313" y="6070600"/>
              <a:ext cx="3151187" cy="342900"/>
            </a:xfrm>
            <a:prstGeom prst="rect">
              <a:avLst/>
            </a:prstGeom>
            <a:noFill/>
            <a:ln>
              <a:noFill/>
            </a:ln>
          </p:spPr>
          <p:txBody>
            <a:bodyPr anchor="ctr">
              <a:normAutofit lnSpcReduction="10000"/>
            </a:bodyPr>
            <a:lstStyle/>
            <a:p>
              <a:pPr algn="ctr"/>
              <a:r>
                <a:rPr lang="lt-LT" dirty="0" smtClean="0"/>
                <a:t>Dovilės piešinys. Žibintas</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823119" y="457994"/>
            <a:ext cx="3152775" cy="5955506"/>
            <a:chOff x="823119" y="457994"/>
            <a:chExt cx="3152775" cy="5955506"/>
          </a:xfrm>
        </p:grpSpPr>
        <p:pic>
          <p:nvPicPr>
            <p:cNvPr id="2" name="Picture 1" descr="20180206_123352.jpg"/>
            <p:cNvPicPr>
              <a:picLocks noRot="1" noChangeAspect="1" noMove="1" noResize="1"/>
            </p:cNvPicPr>
            <p:nvPr isPhoto="1"/>
          </p:nvPicPr>
          <p:blipFill>
            <a:blip r:embed="rId2" cstate="print">
              <a:lum/>
            </a:blip>
            <a:stretch>
              <a:fillRect/>
            </a:stretch>
          </p:blipFill>
          <p:spPr>
            <a:xfrm rot="5400000">
              <a:off x="-400050" y="1681163"/>
              <a:ext cx="5599113" cy="3152775"/>
            </a:xfrm>
            <a:prstGeom prst="rect">
              <a:avLst/>
            </a:prstGeom>
            <a:noFill/>
            <a:ln>
              <a:noFill/>
            </a:ln>
          </p:spPr>
        </p:pic>
        <p:sp>
          <p:nvSpPr>
            <p:cNvPr id="3" name="Rectangle 2"/>
            <p:cNvSpPr/>
            <p:nvPr/>
          </p:nvSpPr>
          <p:spPr>
            <a:xfrm>
              <a:off x="823913" y="6070600"/>
              <a:ext cx="3151187" cy="342900"/>
            </a:xfrm>
            <a:prstGeom prst="rect">
              <a:avLst/>
            </a:prstGeom>
            <a:noFill/>
            <a:ln>
              <a:noFill/>
            </a:ln>
          </p:spPr>
          <p:txBody>
            <a:bodyPr anchor="ctr">
              <a:normAutofit lnSpcReduction="10000"/>
            </a:bodyPr>
            <a:lstStyle/>
            <a:p>
              <a:pPr algn="ctr"/>
              <a:r>
                <a:rPr lang="lt-LT" dirty="0" smtClean="0"/>
                <a:t>Žygimanto piešinys. Patefonas</a:t>
              </a:r>
              <a:endParaRPr lang="lt-LT" sz="1800" dirty="0"/>
            </a:p>
          </p:txBody>
        </p:sp>
      </p:grpSp>
      <p:grpSp>
        <p:nvGrpSpPr>
          <p:cNvPr id="7" name="Group 6"/>
          <p:cNvGrpSpPr>
            <a:grpSpLocks noGrp="1" noUngrp="1" noChangeAspect="1"/>
          </p:cNvGrpSpPr>
          <p:nvPr/>
        </p:nvGrpSpPr>
        <p:grpSpPr>
          <a:xfrm>
            <a:off x="5166519" y="457994"/>
            <a:ext cx="3152775" cy="5955506"/>
            <a:chOff x="5166519" y="457994"/>
            <a:chExt cx="3152775" cy="5955506"/>
          </a:xfrm>
        </p:grpSpPr>
        <p:pic>
          <p:nvPicPr>
            <p:cNvPr id="5" name="Picture 4" descr="20180206_123403.jpg"/>
            <p:cNvPicPr>
              <a:picLocks noRot="1" noChangeAspect="1" noMove="1" noResize="1"/>
            </p:cNvPicPr>
            <p:nvPr isPhoto="1"/>
          </p:nvPicPr>
          <p:blipFill>
            <a:blip r:embed="rId3" cstate="print">
              <a:lum/>
            </a:blip>
            <a:stretch>
              <a:fillRect/>
            </a:stretch>
          </p:blipFill>
          <p:spPr>
            <a:xfrm rot="5400000">
              <a:off x="3943350" y="1681163"/>
              <a:ext cx="5599113" cy="3152775"/>
            </a:xfrm>
            <a:prstGeom prst="rect">
              <a:avLst/>
            </a:prstGeom>
            <a:noFill/>
            <a:ln>
              <a:noFill/>
            </a:ln>
          </p:spPr>
        </p:pic>
        <p:sp>
          <p:nvSpPr>
            <p:cNvPr id="6" name="Rectangle 5"/>
            <p:cNvSpPr/>
            <p:nvPr/>
          </p:nvSpPr>
          <p:spPr>
            <a:xfrm>
              <a:off x="5167313" y="6070600"/>
              <a:ext cx="3151187" cy="342900"/>
            </a:xfrm>
            <a:prstGeom prst="rect">
              <a:avLst/>
            </a:prstGeom>
            <a:noFill/>
            <a:ln>
              <a:noFill/>
            </a:ln>
          </p:spPr>
          <p:txBody>
            <a:bodyPr anchor="ctr">
              <a:normAutofit lnSpcReduction="10000"/>
            </a:bodyPr>
            <a:lstStyle/>
            <a:p>
              <a:pPr algn="ctr"/>
              <a:r>
                <a:rPr lang="lt-LT" dirty="0" smtClean="0"/>
                <a:t>Andriaus piešinys. Smuikas</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823119" y="457994"/>
            <a:ext cx="3152775" cy="5955506"/>
            <a:chOff x="823119" y="457994"/>
            <a:chExt cx="3152775" cy="5955506"/>
          </a:xfrm>
        </p:grpSpPr>
        <p:pic>
          <p:nvPicPr>
            <p:cNvPr id="2" name="Picture 1" descr="20180206_123416.jpg"/>
            <p:cNvPicPr>
              <a:picLocks noRot="1" noChangeAspect="1" noMove="1" noResize="1"/>
            </p:cNvPicPr>
            <p:nvPr isPhoto="1"/>
          </p:nvPicPr>
          <p:blipFill>
            <a:blip r:embed="rId2" cstate="print">
              <a:lum/>
            </a:blip>
            <a:stretch>
              <a:fillRect/>
            </a:stretch>
          </p:blipFill>
          <p:spPr>
            <a:xfrm rot="5400000">
              <a:off x="-400050" y="1681163"/>
              <a:ext cx="5599113" cy="3152775"/>
            </a:xfrm>
            <a:prstGeom prst="rect">
              <a:avLst/>
            </a:prstGeom>
            <a:noFill/>
            <a:ln>
              <a:noFill/>
            </a:ln>
          </p:spPr>
        </p:pic>
        <p:sp>
          <p:nvSpPr>
            <p:cNvPr id="3" name="Rectangle 2"/>
            <p:cNvSpPr/>
            <p:nvPr/>
          </p:nvSpPr>
          <p:spPr>
            <a:xfrm>
              <a:off x="823913" y="6070600"/>
              <a:ext cx="3151187" cy="342900"/>
            </a:xfrm>
            <a:prstGeom prst="rect">
              <a:avLst/>
            </a:prstGeom>
            <a:noFill/>
            <a:ln>
              <a:noFill/>
            </a:ln>
          </p:spPr>
          <p:txBody>
            <a:bodyPr anchor="ctr">
              <a:normAutofit lnSpcReduction="10000"/>
            </a:bodyPr>
            <a:lstStyle/>
            <a:p>
              <a:pPr algn="ctr"/>
              <a:r>
                <a:rPr lang="lt-LT" dirty="0" smtClean="0"/>
                <a:t>Augustės piešinys. Verpstė</a:t>
              </a:r>
              <a:endParaRPr lang="lt-LT" sz="1800" dirty="0"/>
            </a:p>
          </p:txBody>
        </p:sp>
      </p:grpSp>
      <p:grpSp>
        <p:nvGrpSpPr>
          <p:cNvPr id="7" name="Group 6"/>
          <p:cNvGrpSpPr>
            <a:grpSpLocks noGrp="1" noUngrp="1" noChangeAspect="1"/>
          </p:cNvGrpSpPr>
          <p:nvPr/>
        </p:nvGrpSpPr>
        <p:grpSpPr>
          <a:xfrm>
            <a:off x="5166519" y="457994"/>
            <a:ext cx="3152775" cy="5955506"/>
            <a:chOff x="5166519" y="457994"/>
            <a:chExt cx="3152775" cy="5955506"/>
          </a:xfrm>
        </p:grpSpPr>
        <p:pic>
          <p:nvPicPr>
            <p:cNvPr id="5" name="Picture 4" descr="20180206_123431.jpg"/>
            <p:cNvPicPr>
              <a:picLocks noRot="1" noChangeAspect="1" noMove="1" noResize="1"/>
            </p:cNvPicPr>
            <p:nvPr isPhoto="1"/>
          </p:nvPicPr>
          <p:blipFill>
            <a:blip r:embed="rId3" cstate="print">
              <a:lum/>
            </a:blip>
            <a:stretch>
              <a:fillRect/>
            </a:stretch>
          </p:blipFill>
          <p:spPr>
            <a:xfrm rot="5400000">
              <a:off x="3943350" y="1681163"/>
              <a:ext cx="5599113" cy="3152775"/>
            </a:xfrm>
            <a:prstGeom prst="rect">
              <a:avLst/>
            </a:prstGeom>
            <a:noFill/>
            <a:ln>
              <a:noFill/>
            </a:ln>
          </p:spPr>
        </p:pic>
        <p:sp>
          <p:nvSpPr>
            <p:cNvPr id="6" name="Rectangle 5"/>
            <p:cNvSpPr/>
            <p:nvPr/>
          </p:nvSpPr>
          <p:spPr>
            <a:xfrm>
              <a:off x="5167313" y="6070600"/>
              <a:ext cx="3151187" cy="342900"/>
            </a:xfrm>
            <a:prstGeom prst="rect">
              <a:avLst/>
            </a:prstGeom>
            <a:noFill/>
            <a:ln>
              <a:noFill/>
            </a:ln>
          </p:spPr>
          <p:txBody>
            <a:bodyPr anchor="ctr">
              <a:normAutofit lnSpcReduction="10000"/>
            </a:bodyPr>
            <a:lstStyle/>
            <a:p>
              <a:pPr algn="ctr"/>
              <a:r>
                <a:rPr lang="lt-LT" dirty="0" smtClean="0"/>
                <a:t>Monikos piešinys. Žibintas</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342900" y="2100263"/>
            <a:ext cx="4114800" cy="2670175"/>
            <a:chOff x="342900" y="2100263"/>
            <a:chExt cx="4114800" cy="2670175"/>
          </a:xfrm>
        </p:grpSpPr>
        <p:pic>
          <p:nvPicPr>
            <p:cNvPr id="2" name="Picture 1" descr="20180206_123722.jpg"/>
            <p:cNvPicPr>
              <a:picLocks noRot="1" noChangeAspect="1" noMove="1" noResize="1"/>
            </p:cNvPicPr>
            <p:nvPr isPhoto="1"/>
          </p:nvPicPr>
          <p:blipFill>
            <a:blip r:embed="rId2" cstate="print">
              <a:lum/>
            </a:blip>
            <a:stretch>
              <a:fillRect/>
            </a:stretch>
          </p:blipFill>
          <p:spPr>
            <a:xfrm rot="10800000">
              <a:off x="342900" y="2100263"/>
              <a:ext cx="4114800" cy="2314575"/>
            </a:xfrm>
            <a:prstGeom prst="rect">
              <a:avLst/>
            </a:prstGeom>
            <a:noFill/>
            <a:ln>
              <a:noFill/>
            </a:ln>
          </p:spPr>
        </p:pic>
        <p:sp>
          <p:nvSpPr>
            <p:cNvPr id="3" name="Rectangle 2"/>
            <p:cNvSpPr/>
            <p:nvPr/>
          </p:nvSpPr>
          <p:spPr>
            <a:xfrm>
              <a:off x="342900" y="4427538"/>
              <a:ext cx="4114800" cy="342900"/>
            </a:xfrm>
            <a:prstGeom prst="rect">
              <a:avLst/>
            </a:prstGeom>
            <a:noFill/>
            <a:ln>
              <a:noFill/>
            </a:ln>
          </p:spPr>
          <p:txBody>
            <a:bodyPr anchor="ctr">
              <a:normAutofit lnSpcReduction="10000"/>
            </a:bodyPr>
            <a:lstStyle/>
            <a:p>
              <a:pPr algn="ctr"/>
              <a:r>
                <a:rPr lang="lt-LT" dirty="0" smtClean="0"/>
                <a:t>Erikos piešinys. Palūšės bažnyčia</a:t>
              </a:r>
              <a:endParaRPr lang="lt-LT" sz="1800" dirty="0"/>
            </a:p>
          </p:txBody>
        </p:sp>
      </p:grpSp>
      <p:grpSp>
        <p:nvGrpSpPr>
          <p:cNvPr id="7" name="Group 6"/>
          <p:cNvGrpSpPr>
            <a:grpSpLocks noGrp="1" noUngrp="1" noChangeAspect="1"/>
          </p:cNvGrpSpPr>
          <p:nvPr/>
        </p:nvGrpSpPr>
        <p:grpSpPr>
          <a:xfrm>
            <a:off x="4686300" y="2100263"/>
            <a:ext cx="4114800" cy="2670175"/>
            <a:chOff x="4686300" y="2100263"/>
            <a:chExt cx="4114800" cy="2670175"/>
          </a:xfrm>
        </p:grpSpPr>
        <p:pic>
          <p:nvPicPr>
            <p:cNvPr id="5" name="Picture 4" descr="20180206_123739.jpg"/>
            <p:cNvPicPr>
              <a:picLocks noRot="1" noChangeAspect="1" noMove="1" noResize="1"/>
            </p:cNvPicPr>
            <p:nvPr isPhoto="1"/>
          </p:nvPicPr>
          <p:blipFill>
            <a:blip r:embed="rId3" cstate="print">
              <a:lum/>
            </a:blip>
            <a:stretch>
              <a:fillRect/>
            </a:stretch>
          </p:blipFill>
          <p:spPr>
            <a:xfrm rot="10800000">
              <a:off x="4686300" y="2100263"/>
              <a:ext cx="4114800" cy="2314575"/>
            </a:xfrm>
            <a:prstGeom prst="rect">
              <a:avLst/>
            </a:prstGeom>
            <a:noFill/>
            <a:ln>
              <a:noFill/>
            </a:ln>
          </p:spPr>
        </p:pic>
        <p:sp>
          <p:nvSpPr>
            <p:cNvPr id="6" name="Rectangle 5"/>
            <p:cNvSpPr/>
            <p:nvPr/>
          </p:nvSpPr>
          <p:spPr>
            <a:xfrm>
              <a:off x="4686300" y="4427538"/>
              <a:ext cx="4114800" cy="342900"/>
            </a:xfrm>
            <a:prstGeom prst="rect">
              <a:avLst/>
            </a:prstGeom>
            <a:noFill/>
            <a:ln>
              <a:noFill/>
            </a:ln>
          </p:spPr>
          <p:txBody>
            <a:bodyPr anchor="ctr">
              <a:normAutofit lnSpcReduction="10000"/>
            </a:bodyPr>
            <a:lstStyle/>
            <a:p>
              <a:pPr algn="ctr"/>
              <a:r>
                <a:rPr lang="lt-LT" dirty="0" smtClean="0"/>
                <a:t>Jurgitos piešinys. Senolių kambarys</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342900" y="2100263"/>
            <a:ext cx="4114800" cy="2670175"/>
            <a:chOff x="342900" y="2100263"/>
            <a:chExt cx="4114800" cy="2670175"/>
          </a:xfrm>
        </p:grpSpPr>
        <p:pic>
          <p:nvPicPr>
            <p:cNvPr id="2" name="Picture 1" descr="20180206_123807.jpg"/>
            <p:cNvPicPr>
              <a:picLocks noRot="1" noChangeAspect="1" noMove="1" noResize="1"/>
            </p:cNvPicPr>
            <p:nvPr isPhoto="1"/>
          </p:nvPicPr>
          <p:blipFill>
            <a:blip r:embed="rId2" cstate="print">
              <a:lum/>
            </a:blip>
            <a:stretch>
              <a:fillRect/>
            </a:stretch>
          </p:blipFill>
          <p:spPr>
            <a:xfrm rot="10800000">
              <a:off x="342900" y="2100263"/>
              <a:ext cx="4114800" cy="2314575"/>
            </a:xfrm>
            <a:prstGeom prst="rect">
              <a:avLst/>
            </a:prstGeom>
            <a:noFill/>
            <a:ln>
              <a:noFill/>
            </a:ln>
          </p:spPr>
        </p:pic>
        <p:sp>
          <p:nvSpPr>
            <p:cNvPr id="3" name="Rectangle 2"/>
            <p:cNvSpPr/>
            <p:nvPr/>
          </p:nvSpPr>
          <p:spPr>
            <a:xfrm>
              <a:off x="342900" y="4427538"/>
              <a:ext cx="4114800" cy="342900"/>
            </a:xfrm>
            <a:prstGeom prst="rect">
              <a:avLst/>
            </a:prstGeom>
            <a:noFill/>
            <a:ln>
              <a:noFill/>
            </a:ln>
          </p:spPr>
          <p:txBody>
            <a:bodyPr anchor="ctr">
              <a:normAutofit lnSpcReduction="10000"/>
            </a:bodyPr>
            <a:lstStyle/>
            <a:p>
              <a:pPr algn="ctr"/>
              <a:r>
                <a:rPr lang="lt-LT" dirty="0" smtClean="0"/>
                <a:t>Vidmantės piešinys. Rašomasis stalas</a:t>
              </a:r>
              <a:endParaRPr lang="lt-LT" sz="1800" dirty="0"/>
            </a:p>
          </p:txBody>
        </p:sp>
      </p:grpSp>
      <p:grpSp>
        <p:nvGrpSpPr>
          <p:cNvPr id="7" name="Group 6"/>
          <p:cNvGrpSpPr>
            <a:grpSpLocks noGrp="1" noUngrp="1" noChangeAspect="1"/>
          </p:cNvGrpSpPr>
          <p:nvPr/>
        </p:nvGrpSpPr>
        <p:grpSpPr>
          <a:xfrm>
            <a:off x="4686300" y="2100263"/>
            <a:ext cx="4114800" cy="2670175"/>
            <a:chOff x="4686300" y="2100263"/>
            <a:chExt cx="4114800" cy="2670175"/>
          </a:xfrm>
        </p:grpSpPr>
        <p:pic>
          <p:nvPicPr>
            <p:cNvPr id="5" name="Picture 4" descr="20180206_123959.jpg"/>
            <p:cNvPicPr>
              <a:picLocks noRot="1" noChangeAspect="1" noMove="1" noResize="1"/>
            </p:cNvPicPr>
            <p:nvPr isPhoto="1"/>
          </p:nvPicPr>
          <p:blipFill>
            <a:blip r:embed="rId3" cstate="print">
              <a:lum/>
            </a:blip>
            <a:stretch>
              <a:fillRect/>
            </a:stretch>
          </p:blipFill>
          <p:spPr>
            <a:xfrm rot="10800000">
              <a:off x="4686300" y="2100263"/>
              <a:ext cx="4114800" cy="2314575"/>
            </a:xfrm>
            <a:prstGeom prst="rect">
              <a:avLst/>
            </a:prstGeom>
            <a:noFill/>
            <a:ln>
              <a:noFill/>
            </a:ln>
          </p:spPr>
        </p:pic>
        <p:sp>
          <p:nvSpPr>
            <p:cNvPr id="6" name="Rectangle 5"/>
            <p:cNvSpPr/>
            <p:nvPr/>
          </p:nvSpPr>
          <p:spPr>
            <a:xfrm>
              <a:off x="4686300" y="4427538"/>
              <a:ext cx="4114800" cy="342900"/>
            </a:xfrm>
            <a:prstGeom prst="rect">
              <a:avLst/>
            </a:prstGeom>
            <a:noFill/>
            <a:ln>
              <a:noFill/>
            </a:ln>
          </p:spPr>
          <p:txBody>
            <a:bodyPr anchor="ctr">
              <a:normAutofit lnSpcReduction="10000"/>
            </a:bodyPr>
            <a:lstStyle/>
            <a:p>
              <a:pPr algn="ctr"/>
              <a:r>
                <a:rPr lang="lt-LT" dirty="0" smtClean="0"/>
                <a:t>Sonatos piešinys. Žadintuvas</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342900" y="2100263"/>
            <a:ext cx="4114800" cy="2670175"/>
            <a:chOff x="342900" y="2100263"/>
            <a:chExt cx="4114800" cy="2670175"/>
          </a:xfrm>
        </p:grpSpPr>
        <p:pic>
          <p:nvPicPr>
            <p:cNvPr id="2" name="Picture 1" descr="20180206_124116.jpg"/>
            <p:cNvPicPr>
              <a:picLocks noRot="1" noChangeAspect="1" noMove="1" noResize="1"/>
            </p:cNvPicPr>
            <p:nvPr isPhoto="1"/>
          </p:nvPicPr>
          <p:blipFill>
            <a:blip r:embed="rId2" cstate="print">
              <a:lum/>
            </a:blip>
            <a:stretch>
              <a:fillRect/>
            </a:stretch>
          </p:blipFill>
          <p:spPr>
            <a:xfrm rot="10800000">
              <a:off x="342900" y="2100263"/>
              <a:ext cx="4114800" cy="2314575"/>
            </a:xfrm>
            <a:prstGeom prst="rect">
              <a:avLst/>
            </a:prstGeom>
            <a:noFill/>
            <a:ln>
              <a:noFill/>
            </a:ln>
          </p:spPr>
        </p:pic>
        <p:sp>
          <p:nvSpPr>
            <p:cNvPr id="3" name="Rectangle 2"/>
            <p:cNvSpPr/>
            <p:nvPr/>
          </p:nvSpPr>
          <p:spPr>
            <a:xfrm>
              <a:off x="342900" y="4427538"/>
              <a:ext cx="4114800" cy="342900"/>
            </a:xfrm>
            <a:prstGeom prst="rect">
              <a:avLst/>
            </a:prstGeom>
            <a:noFill/>
            <a:ln>
              <a:noFill/>
            </a:ln>
          </p:spPr>
          <p:txBody>
            <a:bodyPr anchor="ctr">
              <a:normAutofit lnSpcReduction="10000"/>
            </a:bodyPr>
            <a:lstStyle/>
            <a:p>
              <a:pPr algn="ctr"/>
              <a:r>
                <a:rPr lang="lt-LT" sz="1800" dirty="0" smtClean="0"/>
                <a:t>Ilonos piešinys. Lygintuvas </a:t>
              </a:r>
              <a:endParaRPr lang="lt-LT" sz="1800" dirty="0"/>
            </a:p>
          </p:txBody>
        </p:sp>
      </p:grpSp>
      <p:grpSp>
        <p:nvGrpSpPr>
          <p:cNvPr id="7" name="Group 6"/>
          <p:cNvGrpSpPr>
            <a:grpSpLocks noGrp="1" noUngrp="1" noChangeAspect="1"/>
          </p:cNvGrpSpPr>
          <p:nvPr/>
        </p:nvGrpSpPr>
        <p:grpSpPr>
          <a:xfrm>
            <a:off x="4686300" y="2100263"/>
            <a:ext cx="4114800" cy="2670175"/>
            <a:chOff x="4686300" y="2100263"/>
            <a:chExt cx="4114800" cy="2670175"/>
          </a:xfrm>
        </p:grpSpPr>
        <p:pic>
          <p:nvPicPr>
            <p:cNvPr id="5" name="Picture 4" descr="20180206_124324.jpg"/>
            <p:cNvPicPr>
              <a:picLocks noRot="1" noChangeAspect="1" noMove="1" noResize="1"/>
            </p:cNvPicPr>
            <p:nvPr isPhoto="1"/>
          </p:nvPicPr>
          <p:blipFill>
            <a:blip r:embed="rId3" cstate="print">
              <a:lum/>
            </a:blip>
            <a:stretch>
              <a:fillRect/>
            </a:stretch>
          </p:blipFill>
          <p:spPr>
            <a:xfrm rot="10800000">
              <a:off x="4686300" y="2100263"/>
              <a:ext cx="4114800" cy="2314575"/>
            </a:xfrm>
            <a:prstGeom prst="rect">
              <a:avLst/>
            </a:prstGeom>
            <a:noFill/>
            <a:ln>
              <a:noFill/>
            </a:ln>
          </p:spPr>
        </p:pic>
        <p:sp>
          <p:nvSpPr>
            <p:cNvPr id="6" name="Rectangle 5"/>
            <p:cNvSpPr/>
            <p:nvPr/>
          </p:nvSpPr>
          <p:spPr>
            <a:xfrm>
              <a:off x="4686300" y="4427538"/>
              <a:ext cx="4114800" cy="342900"/>
            </a:xfrm>
            <a:prstGeom prst="rect">
              <a:avLst/>
            </a:prstGeom>
            <a:noFill/>
            <a:ln>
              <a:noFill/>
            </a:ln>
          </p:spPr>
          <p:txBody>
            <a:bodyPr anchor="ctr">
              <a:normAutofit lnSpcReduction="10000"/>
            </a:bodyPr>
            <a:lstStyle/>
            <a:p>
              <a:pPr algn="ctr"/>
              <a:r>
                <a:rPr lang="lt-LT" dirty="0" smtClean="0"/>
                <a:t>Dovilės piešinys. Skrynia</a:t>
              </a:r>
              <a:endParaRPr lang="lt-LT" sz="1800" dirty="0"/>
            </a:p>
          </p:txBody>
        </p:sp>
      </p:grpSp>
      <p:sp>
        <p:nvSpPr>
          <p:cNvPr id="8" name="Footer Placeholder 7"/>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395536" y="476672"/>
            <a:ext cx="8229600" cy="5386610"/>
          </a:xfrm>
        </p:spPr>
        <p:txBody>
          <a:bodyPr>
            <a:normAutofit/>
          </a:bodyPr>
          <a:lstStyle/>
          <a:p>
            <a:pPr algn="ctr"/>
            <a:r>
              <a:rPr lang="lt-LT" dirty="0" smtClean="0">
                <a:latin typeface="+mn-lt"/>
              </a:rPr>
              <a:t>IŠVADOS</a:t>
            </a:r>
            <a:br>
              <a:rPr lang="lt-LT" dirty="0" smtClean="0">
                <a:latin typeface="+mn-lt"/>
              </a:rPr>
            </a:br>
            <a:r>
              <a:rPr lang="lt-LT" dirty="0" smtClean="0">
                <a:latin typeface="+mn-lt"/>
              </a:rPr>
              <a:t/>
            </a:r>
            <a:br>
              <a:rPr lang="lt-LT" dirty="0" smtClean="0">
                <a:latin typeface="+mn-lt"/>
              </a:rPr>
            </a:br>
            <a:r>
              <a:rPr lang="lt-LT" sz="2000" dirty="0" smtClean="0">
                <a:ln w="3200">
                  <a:solidFill>
                    <a:schemeClr val="tx1">
                      <a:alpha val="25000"/>
                    </a:schemeClr>
                  </a:solidFill>
                  <a:prstDash val="solid"/>
                  <a:round/>
                </a:ln>
                <a:effectLst/>
                <a:latin typeface="+mn-lt"/>
              </a:rPr>
              <a:t>MOKINIAI SUSIPAŽINO SU ŠVENČIONIŲ – IGNALINOS RAJONŲ KRAŠTO PAPROČIAIS, PATYS GERIAU PAŽINO SAVO SENOLIUS, JŲ PASAKOJIMUS, UŽRAŠĖ PATARLES, POSAKIUS, PATYS   SUKŪRĖ VIDEO APIE KRIKŠTYNŲ PAPROČIUS, ĖMĖ INTERVIU IŠ SAVO ŠEIMOS NARIŲ BEI GRETIMŲ KAIMŲ SENOLIŲ. PRAVESTOS DAILĖS IR ETIKOS PAMOKOS  ŠVENČIONĖLIŲ MINDAUGO GIMNAZIJOS MUZIEJUJE LEIDO GERIAU ĮSIJAUSTI Į TO LAIKMEČIO DVASIĄ. PROJEKTŲ PRISTATYMŲ DIENĄ VISA GIMNAZIJOS BENDRUOMENĖ SUSIPAŽINO SU ĮGYVENDINTU „ KĄ MENA SENOLIAI ?“ PROJEKTU. ATSILIEPIMUOSE BUVO PAMINĖTOS ĮSIMINTOS PATARLĖS, SENOLIŲ LAIŠKAI,  PORTRETAI BEI KRIKŠTYNŲ PAPROČIAI.</a:t>
            </a:r>
            <a:br>
              <a:rPr lang="lt-LT" sz="2000" dirty="0" smtClean="0">
                <a:ln w="3200">
                  <a:solidFill>
                    <a:schemeClr val="tx1">
                      <a:alpha val="25000"/>
                    </a:schemeClr>
                  </a:solidFill>
                  <a:prstDash val="solid"/>
                  <a:round/>
                </a:ln>
                <a:effectLst/>
                <a:latin typeface="+mn-lt"/>
              </a:rPr>
            </a:br>
            <a:r>
              <a:rPr lang="lt-LT" sz="2000" dirty="0" smtClean="0">
                <a:ln w="3200">
                  <a:solidFill>
                    <a:schemeClr val="tx1">
                      <a:alpha val="25000"/>
                    </a:schemeClr>
                  </a:solidFill>
                  <a:prstDash val="solid"/>
                  <a:round/>
                </a:ln>
                <a:effectLst/>
                <a:latin typeface="+mn-lt"/>
              </a:rPr>
              <a:t>PROJEKTAS PAVYKO, NES MOKINIAI NORIAI SUTIKO TĘSTI PROJEKTĄ. PROJEKTO MEDŽIAGA SAUGOMA MUZIEJUJE IR GIMNAZIJOS “METODINIAME AVILYJE“</a:t>
            </a:r>
            <a:endParaRPr lang="lt-LT" sz="2000" dirty="0">
              <a:ln w="3200">
                <a:solidFill>
                  <a:schemeClr val="tx1">
                    <a:alpha val="25000"/>
                  </a:schemeClr>
                </a:solidFill>
                <a:prstDash val="solid"/>
                <a:round/>
              </a:ln>
              <a:effectLst/>
              <a:latin typeface="+mn-lt"/>
            </a:endParaRPr>
          </a:p>
        </p:txBody>
      </p:sp>
      <p:sp>
        <p:nvSpPr>
          <p:cNvPr id="4" name="Footer Placeholder 3"/>
          <p:cNvSpPr>
            <a:spLocks noGrp="1"/>
          </p:cNvSpPr>
          <p:nvPr>
            <p:ph type="ftr" sz="quarter" idx="11"/>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20567957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92696"/>
            <a:ext cx="8001056" cy="4536504"/>
          </a:xfrm>
        </p:spPr>
        <p:txBody>
          <a:bodyPr>
            <a:normAutofit/>
          </a:bodyPr>
          <a:lstStyle/>
          <a:p>
            <a:pPr algn="l"/>
            <a:r>
              <a:rPr lang="lt-LT" sz="4400" b="1" dirty="0" smtClean="0"/>
              <a:t>Fotografavo:</a:t>
            </a:r>
            <a:br>
              <a:rPr lang="lt-LT" sz="4400" b="1" dirty="0" smtClean="0"/>
            </a:br>
            <a:r>
              <a:rPr lang="lt-LT" sz="5400" dirty="0" smtClean="0"/>
              <a:t/>
            </a:r>
            <a:br>
              <a:rPr lang="lt-LT" sz="5400" dirty="0" smtClean="0"/>
            </a:br>
            <a:r>
              <a:rPr lang="lt-LT" sz="3100" dirty="0" smtClean="0"/>
              <a:t>Evelina Kindurytė – IIa</a:t>
            </a:r>
            <a:br>
              <a:rPr lang="lt-LT" sz="3100" dirty="0" smtClean="0"/>
            </a:br>
            <a:r>
              <a:rPr lang="lt-LT" sz="3100" dirty="0" smtClean="0"/>
              <a:t>Ramunė Černiauskaitė – IIc</a:t>
            </a:r>
            <a:br>
              <a:rPr lang="lt-LT" sz="3100" dirty="0" smtClean="0"/>
            </a:br>
            <a:r>
              <a:rPr lang="lt-LT" sz="3100" dirty="0" smtClean="0"/>
              <a:t>Projekto medžiagą surinko IIa ir IIc klasių mokiniai ir jų auklėtojos</a:t>
            </a:r>
            <a:r>
              <a:rPr lang="lt-LT" sz="5400" dirty="0" smtClean="0"/>
              <a:t/>
            </a:r>
            <a:br>
              <a:rPr lang="lt-LT" sz="5400" dirty="0" smtClean="0"/>
            </a:br>
            <a:endParaRPr lang="lt-LT" sz="5400" dirty="0"/>
          </a:p>
        </p:txBody>
      </p:sp>
      <p:sp>
        <p:nvSpPr>
          <p:cNvPr id="4" name="Footer Placeholder 3"/>
          <p:cNvSpPr>
            <a:spLocks noGrp="1"/>
          </p:cNvSpPr>
          <p:nvPr>
            <p:ph type="ftr" sz="quarter" idx="11"/>
          </p:nvPr>
        </p:nvSpPr>
        <p:spPr/>
        <p:txBody>
          <a:bodyPr/>
          <a:lstStyle/>
          <a:p>
            <a:r>
              <a:rPr lang="lt-LT" smtClean="0"/>
              <a:t>Vilhelmina Urbonienė, Alfreda Karovackienė</a:t>
            </a:r>
            <a:endParaRPr lang="lt-L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t="6350" b="33491"/>
          <a:stretch>
            <a:fillRect/>
          </a:stretch>
        </p:blipFill>
        <p:spPr>
          <a:xfrm>
            <a:off x="1571604" y="1571612"/>
            <a:ext cx="5776785" cy="4559906"/>
          </a:xfrm>
        </p:spPr>
      </p:pic>
      <p:sp>
        <p:nvSpPr>
          <p:cNvPr id="2" name="Pavadinimas 1"/>
          <p:cNvSpPr>
            <a:spLocks noGrp="1"/>
          </p:cNvSpPr>
          <p:nvPr>
            <p:ph type="title"/>
          </p:nvPr>
        </p:nvSpPr>
        <p:spPr/>
        <p:txBody>
          <a:bodyPr>
            <a:normAutofit/>
          </a:bodyPr>
          <a:lstStyle/>
          <a:p>
            <a:pPr algn="ctr"/>
            <a:r>
              <a:rPr lang="lt-LT" sz="3800" b="1" dirty="0" smtClean="0"/>
              <a:t>MOČIUTĖS PATARIMAI</a:t>
            </a:r>
            <a:endParaRPr lang="lt-LT" sz="3800" dirty="0"/>
          </a:p>
        </p:txBody>
      </p:sp>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3204182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08027" y="1524000"/>
            <a:ext cx="6127946" cy="4572000"/>
          </a:xfrm>
        </p:spPr>
      </p:pic>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
        <p:nvSpPr>
          <p:cNvPr id="7" name="Title 6"/>
          <p:cNvSpPr>
            <a:spLocks noGrp="1"/>
          </p:cNvSpPr>
          <p:nvPr>
            <p:ph type="title"/>
          </p:nvPr>
        </p:nvSpPr>
        <p:spPr/>
        <p:txBody>
          <a:bodyPr>
            <a:normAutofit/>
          </a:bodyPr>
          <a:lstStyle/>
          <a:p>
            <a:pPr algn="ctr"/>
            <a:r>
              <a:rPr lang="lt-LT" sz="3800" b="1" dirty="0" smtClean="0"/>
              <a:t>MOČIUTĖS PATARIMAI</a:t>
            </a:r>
            <a:endParaRPr lang="lt-LT" sz="3800" dirty="0"/>
          </a:p>
        </p:txBody>
      </p:sp>
    </p:spTree>
    <p:extLst>
      <p:ext uri="{BB962C8B-B14F-4D97-AF65-F5344CB8AC3E}">
        <p14:creationId xmlns:p14="http://schemas.microsoft.com/office/powerpoint/2010/main" val="551043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b="12082"/>
          <a:stretch>
            <a:fillRect/>
          </a:stretch>
        </p:blipFill>
        <p:spPr>
          <a:xfrm>
            <a:off x="1714480" y="1214422"/>
            <a:ext cx="5810418" cy="5053211"/>
          </a:xfrm>
        </p:spPr>
      </p:pic>
      <p:sp>
        <p:nvSpPr>
          <p:cNvPr id="2" name="Pavadinimas 1"/>
          <p:cNvSpPr>
            <a:spLocks noGrp="1"/>
          </p:cNvSpPr>
          <p:nvPr>
            <p:ph type="title"/>
          </p:nvPr>
        </p:nvSpPr>
        <p:spPr>
          <a:xfrm>
            <a:off x="539552" y="116632"/>
            <a:ext cx="8229600" cy="855712"/>
          </a:xfrm>
        </p:spPr>
        <p:txBody>
          <a:bodyPr>
            <a:normAutofit fontScale="90000"/>
          </a:bodyPr>
          <a:lstStyle/>
          <a:p>
            <a:pPr algn="ctr"/>
            <a:r>
              <a:rPr lang="lt-LT" b="1" dirty="0" smtClean="0"/>
              <a:t>SENOLIŲ ĮRAŠAI GERUMO MEDYJE</a:t>
            </a:r>
            <a:endParaRPr lang="lt-LT" b="1" dirty="0"/>
          </a:p>
        </p:txBody>
      </p:sp>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1840643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r="12302"/>
          <a:stretch>
            <a:fillRect/>
          </a:stretch>
        </p:blipFill>
        <p:spPr>
          <a:xfrm>
            <a:off x="714348" y="1271470"/>
            <a:ext cx="7786742" cy="4994481"/>
          </a:xfrm>
        </p:spPr>
      </p:pic>
      <p:sp>
        <p:nvSpPr>
          <p:cNvPr id="2" name="Pavadinimas 1"/>
          <p:cNvSpPr>
            <a:spLocks noGrp="1"/>
          </p:cNvSpPr>
          <p:nvPr>
            <p:ph type="title"/>
          </p:nvPr>
        </p:nvSpPr>
        <p:spPr>
          <a:xfrm>
            <a:off x="571472" y="428604"/>
            <a:ext cx="8229600" cy="678904"/>
          </a:xfrm>
        </p:spPr>
        <p:txBody>
          <a:bodyPr>
            <a:normAutofit/>
          </a:bodyPr>
          <a:lstStyle/>
          <a:p>
            <a:pPr algn="ctr"/>
            <a:r>
              <a:rPr lang="lt-LT" sz="3600" b="1" dirty="0" smtClean="0"/>
              <a:t>MINDAUGO PIPIRO GIMINĖS MEDIS</a:t>
            </a:r>
            <a:endParaRPr lang="lt-LT" sz="3600" b="1" dirty="0"/>
          </a:p>
        </p:txBody>
      </p:sp>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1681180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t="16304" r="-23" b="42391"/>
          <a:stretch>
            <a:fillRect/>
          </a:stretch>
        </p:blipFill>
        <p:spPr>
          <a:xfrm>
            <a:off x="467544" y="2060848"/>
            <a:ext cx="8197542" cy="3024336"/>
          </a:xfrm>
        </p:spPr>
      </p:pic>
      <p:sp>
        <p:nvSpPr>
          <p:cNvPr id="2" name="Pavadinimas 1"/>
          <p:cNvSpPr>
            <a:spLocks noGrp="1"/>
          </p:cNvSpPr>
          <p:nvPr>
            <p:ph type="title"/>
          </p:nvPr>
        </p:nvSpPr>
        <p:spPr>
          <a:xfrm>
            <a:off x="395536" y="-171400"/>
            <a:ext cx="8229600" cy="1219200"/>
          </a:xfrm>
        </p:spPr>
        <p:txBody>
          <a:bodyPr>
            <a:normAutofit/>
          </a:bodyPr>
          <a:lstStyle/>
          <a:p>
            <a:pPr algn="ctr"/>
            <a:r>
              <a:rPr lang="lt-LT" sz="3800" b="1" dirty="0" smtClean="0"/>
              <a:t>MOČIUTĖS PATARIMAI</a:t>
            </a:r>
            <a:endParaRPr lang="lt-LT" sz="3800" b="1" dirty="0"/>
          </a:p>
        </p:txBody>
      </p:sp>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3763602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rcRect b="13978"/>
          <a:stretch>
            <a:fillRect/>
          </a:stretch>
        </p:blipFill>
        <p:spPr>
          <a:xfrm>
            <a:off x="2214546" y="1700982"/>
            <a:ext cx="4643470" cy="4467901"/>
          </a:xfrm>
        </p:spPr>
      </p:pic>
      <p:sp>
        <p:nvSpPr>
          <p:cNvPr id="2" name="Pavadinimas 1"/>
          <p:cNvSpPr>
            <a:spLocks noGrp="1"/>
          </p:cNvSpPr>
          <p:nvPr>
            <p:ph type="title"/>
          </p:nvPr>
        </p:nvSpPr>
        <p:spPr/>
        <p:txBody>
          <a:bodyPr>
            <a:normAutofit/>
          </a:bodyPr>
          <a:lstStyle/>
          <a:p>
            <a:pPr algn="ctr"/>
            <a:r>
              <a:rPr lang="lt-LT" sz="3800" b="1" dirty="0" smtClean="0"/>
              <a:t>MOČIUTĖS PATARIMAI</a:t>
            </a:r>
            <a:endParaRPr lang="lt-LT" sz="3800" dirty="0"/>
          </a:p>
        </p:txBody>
      </p:sp>
      <p:sp>
        <p:nvSpPr>
          <p:cNvPr id="6" name="Footer Placeholder 5"/>
          <p:cNvSpPr>
            <a:spLocks noGrp="1"/>
          </p:cNvSpPr>
          <p:nvPr>
            <p:ph type="ftr" sz="quarter" idx="16"/>
          </p:nvPr>
        </p:nvSpPr>
        <p:spPr/>
        <p:txBody>
          <a:bodyPr/>
          <a:lstStyle/>
          <a:p>
            <a:r>
              <a:rPr lang="lt-LT" smtClean="0"/>
              <a:t>Vilhelmina Urbonienė, Alfreda Karovackienė</a:t>
            </a:r>
            <a:endParaRPr lang="lt-LT"/>
          </a:p>
        </p:txBody>
      </p:sp>
    </p:spTree>
    <p:extLst>
      <p:ext uri="{BB962C8B-B14F-4D97-AF65-F5344CB8AC3E}">
        <p14:creationId xmlns:p14="http://schemas.microsoft.com/office/powerpoint/2010/main" val="12679258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ustom 1">
      <a:dk1>
        <a:sysClr val="windowText" lastClr="000000"/>
      </a:dk1>
      <a:lt1>
        <a:sysClr val="window" lastClr="FFFFFF"/>
      </a:lt1>
      <a:dk2>
        <a:srgbClr val="B79214"/>
      </a:dk2>
      <a:lt2>
        <a:srgbClr val="FEFAC9"/>
      </a:lt2>
      <a:accent1>
        <a:srgbClr val="F2DC90"/>
      </a:accent1>
      <a:accent2>
        <a:srgbClr val="B79214"/>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Paper</Template>
  <TotalTime>506</TotalTime>
  <Words>653</Words>
  <Application>Microsoft Office PowerPoint</Application>
  <PresentationFormat>On-screen Show (4:3)</PresentationFormat>
  <Paragraphs>126</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Paper</vt:lpstr>
      <vt:lpstr>KĄ MENA SENOLIAI?</vt:lpstr>
      <vt:lpstr>Projekto nauda: kas bus, kai mūsų nebus?</vt:lpstr>
      <vt:lpstr>Tikslas</vt:lpstr>
      <vt:lpstr>MOČIUTĖS PATARIMAI</vt:lpstr>
      <vt:lpstr>MOČIUTĖS PATARIMAI</vt:lpstr>
      <vt:lpstr>SENOLIŲ ĮRAŠAI GERUMO MEDYJE</vt:lpstr>
      <vt:lpstr>MINDAUGO PIPIRO GIMINĖS MEDIS</vt:lpstr>
      <vt:lpstr>MOČIUTĖS PATARIMAI</vt:lpstr>
      <vt:lpstr>MOČIUTĖS PATARIMAI</vt:lpstr>
      <vt:lpstr>MOČIUTĖS PATARIMAI</vt:lpstr>
      <vt:lpstr>MOČIUTĖS PATARIMAI</vt:lpstr>
      <vt:lpstr>ATSPĖKITE IR ĮSIMINKITE:</vt:lpstr>
      <vt:lpstr>AUKŠTAIČIŲ KAMBARIO ATRIBUTAI (ZARKOLAS (VEIDRODIS), SODAS, ŽIBALINĖ LEMPA, MALDAKNYGĖ, ŠVENTAS ABROZDĖLIS </vt:lpstr>
      <vt:lpstr>VERPIMO RATELIS - KALVARATAS</vt:lpstr>
      <vt:lpstr>    KAIP PRIEŠ PIRŠLYBAS PAŽINTI GERĄ GASPADINĘ?</vt:lpstr>
      <vt:lpstr>RADIOLA</vt:lpstr>
      <vt:lpstr>  VERPIMO RATELIAI, STATINĖ KOPŪSTAMS RAUGTI, LIŽĖ DUONAI Į KROSNĮ PAŠAUTI </vt:lpstr>
      <vt:lpstr>SIETAS, NIEKOČIA – GELDA </vt:lpstr>
      <vt:lpstr>PROSAI – LYGINTUVAI </vt:lpstr>
      <vt:lpstr>VIRTUVĖ</vt:lpstr>
      <vt:lpstr>  KUO ILGESNIS GASPADINĖS ŠAUKŠTAS, TUO SKALSESNIS IR SALDESNIS ŽIEMOS METAS (ILGU ŠAUKŠTU DIDESNĮ PUODĄ MAIŠĖ, KAI UOGIENĘ VIRĖ) </vt:lpstr>
      <vt:lpstr>KRIKŠTASUOLĖS RANKŠLUOSTIS</vt:lpstr>
      <vt:lpstr>RAŠTUOTAS  JAUNAMARTĖS   KRAIČIO   TURTAS</vt:lpstr>
      <vt:lpstr>PowerPoint Presentation</vt:lpstr>
      <vt:lpstr>LAIKRODIS - ZIEGORIUS </vt:lpstr>
      <vt:lpstr>PowerPoint Presentation</vt:lpstr>
      <vt:lpstr>NESŪPUOK TUŠČIO LOPŠIO, KAD NEUŽAUGINTUM  JUDOŠIO (nevykėlio)</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IŠVADOS  MOKINIAI SUSIPAŽINO SU ŠVENČIONIŲ – IGNALINOS RAJONŲ KRAŠTO PAPROČIAIS, PATYS GERIAU PAŽINO SAVO SENOLIUS, JŲ PASAKOJIMUS, UŽRAŠĖ PATARLES, POSAKIUS, PATYS   SUKŪRĖ VIDEO APIE KRIKŠTYNŲ PAPROČIUS, ĖMĖ INTERVIU IŠ SAVO ŠEIMOS NARIŲ BEI GRETIMŲ KAIMŲ SENOLIŲ. PRAVESTOS DAILĖS IR ETIKOS PAMOKOS  ŠVENČIONĖLIŲ MINDAUGO GIMNAZIJOS MUZIEJUJE LEIDO GERIAU ĮSIJAUSTI Į TO LAIKMEČIO DVASIĄ. PROJEKTŲ PRISTATYMŲ DIENĄ VISA GIMNAZIJOS BENDRUOMENĖ SUSIPAŽINO SU ĮGYVENDINTU „ KĄ MENA SENOLIAI ?“ PROJEKTU. ATSILIEPIMUOSE BUVO PAMINĖTOS ĮSIMINTOS PATARLĖS, SENOLIŲ LAIŠKAI,  PORTRETAI BEI KRIKŠTYNŲ PAPROČIAI. PROJEKTAS PAVYKO, NES MOKINIAI NORIAI SUTIKO TĘSTI PROJEKTĄ. PROJEKTO MEDŽIAGA SAUGOMA MUZIEJUJE IR GIMNAZIJOS “METODINIAME AVILYJE“</vt:lpstr>
      <vt:lpstr>Fotografavo:  Evelina Kindurytė – IIa Ramunė Černiauskaitė – IIc Projekto medžiagą surinko IIa ir IIc klasių mokiniai ir jų auklėtojos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KĄ MENA SENOLIAI</dc:title>
  <dc:creator>Alfreda_K</dc:creator>
  <cp:lastModifiedBy>Guest</cp:lastModifiedBy>
  <cp:revision>55</cp:revision>
  <dcterms:created xsi:type="dcterms:W3CDTF">2017-02-06T09:24:05Z</dcterms:created>
  <dcterms:modified xsi:type="dcterms:W3CDTF">2018-04-27T11:35:29Z</dcterms:modified>
</cp:coreProperties>
</file>