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66"/>
  </p:notesMasterIdLst>
  <p:handoutMasterIdLst>
    <p:handoutMasterId r:id="rId67"/>
  </p:handoutMasterIdLst>
  <p:sldIdLst>
    <p:sldId id="1244" r:id="rId3"/>
    <p:sldId id="799" r:id="rId4"/>
    <p:sldId id="626" r:id="rId5"/>
    <p:sldId id="310" r:id="rId6"/>
    <p:sldId id="550" r:id="rId7"/>
    <p:sldId id="321" r:id="rId8"/>
    <p:sldId id="322" r:id="rId9"/>
    <p:sldId id="324" r:id="rId10"/>
    <p:sldId id="1202" r:id="rId11"/>
    <p:sldId id="303" r:id="rId12"/>
    <p:sldId id="531" r:id="rId13"/>
    <p:sldId id="793" r:id="rId14"/>
    <p:sldId id="792" r:id="rId15"/>
    <p:sldId id="933" r:id="rId16"/>
    <p:sldId id="796" r:id="rId17"/>
    <p:sldId id="802" r:id="rId18"/>
    <p:sldId id="882" r:id="rId19"/>
    <p:sldId id="824" r:id="rId20"/>
    <p:sldId id="915" r:id="rId21"/>
    <p:sldId id="858" r:id="rId22"/>
    <p:sldId id="645" r:id="rId23"/>
    <p:sldId id="646" r:id="rId24"/>
    <p:sldId id="644" r:id="rId25"/>
    <p:sldId id="649" r:id="rId26"/>
    <p:sldId id="651" r:id="rId27"/>
    <p:sldId id="652" r:id="rId28"/>
    <p:sldId id="925" r:id="rId29"/>
    <p:sldId id="1204" r:id="rId30"/>
    <p:sldId id="1205" r:id="rId31"/>
    <p:sldId id="931" r:id="rId32"/>
    <p:sldId id="928" r:id="rId33"/>
    <p:sldId id="930" r:id="rId34"/>
    <p:sldId id="1195" r:id="rId35"/>
    <p:sldId id="1193" r:id="rId36"/>
    <p:sldId id="1194" r:id="rId37"/>
    <p:sldId id="1224" r:id="rId38"/>
    <p:sldId id="1227" r:id="rId39"/>
    <p:sldId id="692" r:id="rId40"/>
    <p:sldId id="1231" r:id="rId41"/>
    <p:sldId id="945" r:id="rId42"/>
    <p:sldId id="957" r:id="rId43"/>
    <p:sldId id="1232" r:id="rId44"/>
    <p:sldId id="847" r:id="rId45"/>
    <p:sldId id="758" r:id="rId46"/>
    <p:sldId id="911" r:id="rId47"/>
    <p:sldId id="912" r:id="rId48"/>
    <p:sldId id="1222" r:id="rId49"/>
    <p:sldId id="1197" r:id="rId50"/>
    <p:sldId id="806" r:id="rId51"/>
    <p:sldId id="1249" r:id="rId52"/>
    <p:sldId id="1250" r:id="rId53"/>
    <p:sldId id="1212" r:id="rId54"/>
    <p:sldId id="1208" r:id="rId55"/>
    <p:sldId id="1209" r:id="rId56"/>
    <p:sldId id="1210" r:id="rId57"/>
    <p:sldId id="1211" r:id="rId58"/>
    <p:sldId id="1213" r:id="rId59"/>
    <p:sldId id="1214" r:id="rId60"/>
    <p:sldId id="1215" r:id="rId61"/>
    <p:sldId id="1216" r:id="rId62"/>
    <p:sldId id="1217" r:id="rId63"/>
    <p:sldId id="1258" r:id="rId64"/>
    <p:sldId id="455" r:id="rId65"/>
  </p:sldIdLst>
  <p:sldSz cx="9144000" cy="6858000" type="screen4x3"/>
  <p:notesSz cx="6797675" cy="9926638"/>
  <p:defaultTextStyle>
    <a:defPPr>
      <a:defRPr lang="en-GB"/>
    </a:defPPr>
    <a:lvl1pPr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1pPr>
    <a:lvl2pPr marL="457200"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2pPr>
    <a:lvl3pPr marL="914400"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3pPr>
    <a:lvl4pPr marL="1371600"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4pPr>
    <a:lvl5pPr marL="1828800" algn="l" defTabSz="449263" rtl="0" eaLnBrk="0" fontAlgn="base" hangingPunct="0">
      <a:spcBef>
        <a:spcPct val="0"/>
      </a:spcBef>
      <a:spcAft>
        <a:spcPct val="0"/>
      </a:spcAft>
      <a:defRPr kern="1200">
        <a:solidFill>
          <a:schemeClr val="bg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bg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bg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bg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bg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37">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CC99"/>
    <a:srgbClr val="A0D11C"/>
    <a:srgbClr val="66FF99"/>
    <a:srgbClr val="CCFFCC"/>
    <a:srgbClr val="E8A300"/>
    <a:srgbClr val="26D5DB"/>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Vidutinis stilius 2 – paryškinima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Teminis stilius 1 – paryškinimas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Be stiliaus, be tinklelio">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inis stilius 1 – paryškinima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DBED569-4797-4DF1-A0F4-6AAB3CD982D8}" styleName="Šviesus stilius 3 – paryškinimas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Be stiliaus, lentelės tinklelis">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15" autoAdjust="0"/>
    <p:restoredTop sz="94697" autoAdjust="0"/>
  </p:normalViewPr>
  <p:slideViewPr>
    <p:cSldViewPr snapToObjects="1">
      <p:cViewPr varScale="1">
        <p:scale>
          <a:sx n="104" d="100"/>
          <a:sy n="104" d="100"/>
        </p:scale>
        <p:origin x="426" y="96"/>
      </p:cViewPr>
      <p:guideLst>
        <p:guide orient="horz" pos="2137"/>
        <p:guide pos="2880"/>
      </p:guideLst>
    </p:cSldViewPr>
  </p:slideViewPr>
  <p:outlineViewPr>
    <p:cViewPr varScale="1">
      <p:scale>
        <a:sx n="170" d="200"/>
        <a:sy n="170" d="200"/>
      </p:scale>
      <p:origin x="0" y="-168852"/>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65" d="100"/>
          <a:sy n="65" d="100"/>
        </p:scale>
        <p:origin x="2886" y="66"/>
      </p:cViewPr>
      <p:guideLst>
        <p:guide orient="horz" pos="3127"/>
        <p:guide pos="2142"/>
      </p:guideLst>
    </p:cSldViewPr>
  </p:notes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247" cy="496572"/>
          </a:xfrm>
          <a:prstGeom prst="rect">
            <a:avLst/>
          </a:prstGeom>
        </p:spPr>
        <p:txBody>
          <a:bodyPr vert="horz" lIns="91500" tIns="45750" rIns="91500" bIns="45750" rtlCol="0"/>
          <a:lstStyle>
            <a:lvl1pPr algn="l" eaLnBrk="1" hangingPunct="1">
              <a:lnSpc>
                <a:spcPct val="81000"/>
              </a:lnSpc>
              <a:buClr>
                <a:srgbClr val="000000"/>
              </a:buClr>
              <a:buSzPct val="100000"/>
              <a:buFont typeface="Arial" charset="0"/>
              <a:buNone/>
              <a:defRPr sz="1200">
                <a:latin typeface="Arial" charset="0"/>
                <a:ea typeface="+mn-ea"/>
                <a:cs typeface="+mn-cs"/>
              </a:defRPr>
            </a:lvl1pPr>
          </a:lstStyle>
          <a:p>
            <a:pPr>
              <a:defRPr/>
            </a:pPr>
            <a:endParaRPr lang="lt-LT"/>
          </a:p>
        </p:txBody>
      </p:sp>
      <p:sp>
        <p:nvSpPr>
          <p:cNvPr id="3" name="Date Placeholder 2"/>
          <p:cNvSpPr>
            <a:spLocks noGrp="1"/>
          </p:cNvSpPr>
          <p:nvPr>
            <p:ph type="dt" sz="quarter" idx="1"/>
          </p:nvPr>
        </p:nvSpPr>
        <p:spPr>
          <a:xfrm>
            <a:off x="3849826" y="0"/>
            <a:ext cx="2946246" cy="496572"/>
          </a:xfrm>
          <a:prstGeom prst="rect">
            <a:avLst/>
          </a:prstGeom>
        </p:spPr>
        <p:txBody>
          <a:bodyPr vert="horz" wrap="square" lIns="91500" tIns="45750" rIns="91500" bIns="45750" numCol="1" anchor="t" anchorCtr="0" compatLnSpc="1">
            <a:prstTxWarp prst="textNoShape">
              <a:avLst/>
            </a:prstTxWarp>
          </a:bodyPr>
          <a:lstStyle>
            <a:lvl1pPr algn="r" eaLnBrk="1" hangingPunct="1">
              <a:lnSpc>
                <a:spcPct val="81000"/>
              </a:lnSpc>
              <a:buClr>
                <a:srgbClr val="000000"/>
              </a:buClr>
              <a:buSzPct val="100000"/>
              <a:buFont typeface="Arial" pitchFamily="34" charset="0"/>
              <a:buNone/>
              <a:defRPr sz="1200">
                <a:latin typeface="Arial" pitchFamily="34" charset="0"/>
              </a:defRPr>
            </a:lvl1pPr>
          </a:lstStyle>
          <a:p>
            <a:pPr>
              <a:defRPr/>
            </a:pPr>
            <a:fld id="{6DDC24BD-D1AB-48DA-B764-72556E42252C}" type="datetimeFigureOut">
              <a:rPr lang="lt-LT"/>
              <a:pPr>
                <a:defRPr/>
              </a:pPr>
              <a:t>2020-01-30</a:t>
            </a:fld>
            <a:endParaRPr lang="lt-LT"/>
          </a:p>
        </p:txBody>
      </p:sp>
      <p:sp>
        <p:nvSpPr>
          <p:cNvPr id="4" name="Footer Placeholder 3"/>
          <p:cNvSpPr>
            <a:spLocks noGrp="1"/>
          </p:cNvSpPr>
          <p:nvPr>
            <p:ph type="ftr" sz="quarter" idx="2"/>
          </p:nvPr>
        </p:nvSpPr>
        <p:spPr>
          <a:xfrm>
            <a:off x="0" y="9428470"/>
            <a:ext cx="2946247" cy="496571"/>
          </a:xfrm>
          <a:prstGeom prst="rect">
            <a:avLst/>
          </a:prstGeom>
        </p:spPr>
        <p:txBody>
          <a:bodyPr vert="horz" lIns="91500" tIns="45750" rIns="91500" bIns="45750" rtlCol="0" anchor="b"/>
          <a:lstStyle>
            <a:lvl1pPr algn="l" eaLnBrk="1" hangingPunct="1">
              <a:lnSpc>
                <a:spcPct val="81000"/>
              </a:lnSpc>
              <a:buClr>
                <a:srgbClr val="000000"/>
              </a:buClr>
              <a:buSzPct val="100000"/>
              <a:buFont typeface="Arial" charset="0"/>
              <a:buNone/>
              <a:defRPr sz="1200">
                <a:latin typeface="Arial" charset="0"/>
                <a:ea typeface="+mn-ea"/>
                <a:cs typeface="+mn-cs"/>
              </a:defRPr>
            </a:lvl1pPr>
          </a:lstStyle>
          <a:p>
            <a:pPr>
              <a:defRPr/>
            </a:pPr>
            <a:endParaRPr lang="lt-LT"/>
          </a:p>
        </p:txBody>
      </p:sp>
      <p:sp>
        <p:nvSpPr>
          <p:cNvPr id="5" name="Slide Number Placeholder 4"/>
          <p:cNvSpPr>
            <a:spLocks noGrp="1"/>
          </p:cNvSpPr>
          <p:nvPr>
            <p:ph type="sldNum" sz="quarter" idx="3"/>
          </p:nvPr>
        </p:nvSpPr>
        <p:spPr>
          <a:xfrm>
            <a:off x="3849826" y="9428470"/>
            <a:ext cx="2946246" cy="496571"/>
          </a:xfrm>
          <a:prstGeom prst="rect">
            <a:avLst/>
          </a:prstGeom>
        </p:spPr>
        <p:txBody>
          <a:bodyPr vert="horz" wrap="square" lIns="91500" tIns="45750" rIns="91500" bIns="45750" numCol="1" anchor="b" anchorCtr="0" compatLnSpc="1">
            <a:prstTxWarp prst="textNoShape">
              <a:avLst/>
            </a:prstTxWarp>
          </a:bodyPr>
          <a:lstStyle>
            <a:lvl1pPr algn="r" eaLnBrk="1" hangingPunct="1">
              <a:lnSpc>
                <a:spcPct val="81000"/>
              </a:lnSpc>
              <a:buClr>
                <a:srgbClr val="000000"/>
              </a:buClr>
              <a:buSzPct val="100000"/>
              <a:buFont typeface="Arial" panose="020B0604020202020204" pitchFamily="34" charset="0"/>
              <a:buNone/>
              <a:defRPr sz="1200"/>
            </a:lvl1pPr>
          </a:lstStyle>
          <a:p>
            <a:pPr>
              <a:defRPr/>
            </a:pPr>
            <a:fld id="{60DFE4C2-A46D-488C-85E1-BBFCD24F9EF8}" type="slidenum">
              <a:rPr lang="lt-LT" altLang="lt-LT"/>
              <a:pPr>
                <a:defRPr/>
              </a:pPr>
              <a:t>‹#›</a:t>
            </a:fld>
            <a:endParaRPr lang="lt-LT" altLang="lt-LT"/>
          </a:p>
        </p:txBody>
      </p:sp>
    </p:spTree>
    <p:extLst>
      <p:ext uri="{BB962C8B-B14F-4D97-AF65-F5344CB8AC3E}">
        <p14:creationId xmlns:p14="http://schemas.microsoft.com/office/powerpoint/2010/main" val="41348251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AutoShape 1"/>
          <p:cNvSpPr>
            <a:spLocks noChangeArrowheads="1"/>
          </p:cNvSpPr>
          <p:nvPr/>
        </p:nvSpPr>
        <p:spPr bwMode="auto">
          <a:xfrm>
            <a:off x="1" y="0"/>
            <a:ext cx="6797675" cy="9926638"/>
          </a:xfrm>
          <a:prstGeom prst="roundRect">
            <a:avLst>
              <a:gd name="adj" fmla="val 23"/>
            </a:avLst>
          </a:prstGeom>
          <a:solidFill>
            <a:srgbClr val="FFFFFF"/>
          </a:solidFill>
          <a:ln>
            <a:noFill/>
          </a:ln>
          <a:extLst>
            <a:ext uri="{91240B29-F687-4F45-9708-019B960494DF}">
              <a14:hiddenLine xmlns:a14="http://schemas.microsoft.com/office/drawing/2010/main" w="9360">
                <a:solidFill>
                  <a:srgbClr val="000000"/>
                </a:solidFill>
                <a:miter lim="800000"/>
                <a:headEnd/>
                <a:tailEnd/>
              </a14:hiddenLine>
            </a:ext>
          </a:extLst>
        </p:spPr>
        <p:txBody>
          <a:bodyPr wrap="none" lIns="91500" tIns="45750" rIns="91500" bIns="45750" anchor="ctr"/>
          <a:lstStyle>
            <a:lvl1pPr eaLnBrk="0" hangingPunct="0">
              <a:defRPr>
                <a:solidFill>
                  <a:schemeClr val="bg1"/>
                </a:solidFill>
                <a:latin typeface="Arial" panose="020B0604020202020204" pitchFamily="34" charset="0"/>
                <a:ea typeface="ＭＳ Ｐゴシック" panose="020B0600070205080204" pitchFamily="34" charset="-128"/>
              </a:defRPr>
            </a:lvl1pPr>
            <a:lvl2pPr marL="742950" indent="-285750" eaLnBrk="0" hangingPunct="0">
              <a:defRPr>
                <a:solidFill>
                  <a:schemeClr val="bg1"/>
                </a:solidFill>
                <a:latin typeface="Arial" panose="020B0604020202020204" pitchFamily="34" charset="0"/>
                <a:ea typeface="ＭＳ Ｐゴシック" panose="020B0600070205080204" pitchFamily="34" charset="-128"/>
              </a:defRPr>
            </a:lvl2pPr>
            <a:lvl3pPr marL="1143000" indent="-228600" eaLnBrk="0" hangingPunct="0">
              <a:defRPr>
                <a:solidFill>
                  <a:schemeClr val="bg1"/>
                </a:solidFill>
                <a:latin typeface="Arial" panose="020B0604020202020204" pitchFamily="34" charset="0"/>
                <a:ea typeface="ＭＳ Ｐゴシック" panose="020B0600070205080204" pitchFamily="34" charset="-128"/>
              </a:defRPr>
            </a:lvl3pPr>
            <a:lvl4pPr marL="1600200" indent="-228600" eaLnBrk="0" hangingPunct="0">
              <a:defRPr>
                <a:solidFill>
                  <a:schemeClr val="bg1"/>
                </a:solidFill>
                <a:latin typeface="Arial" panose="020B0604020202020204" pitchFamily="34" charset="0"/>
                <a:ea typeface="ＭＳ Ｐゴシック" panose="020B0600070205080204" pitchFamily="34" charset="-128"/>
              </a:defRPr>
            </a:lvl4pPr>
            <a:lvl5pPr marL="2057400" indent="-228600" eaLnBrk="0" hangingPunct="0">
              <a:defRPr>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9pPr>
          </a:lstStyle>
          <a:p>
            <a:pPr eaLnBrk="1" hangingPunct="1">
              <a:lnSpc>
                <a:spcPct val="81000"/>
              </a:lnSpc>
              <a:buClr>
                <a:srgbClr val="000000"/>
              </a:buClr>
              <a:buSzPct val="100000"/>
              <a:buFont typeface="Arial" panose="020B0604020202020204" pitchFamily="34" charset="0"/>
              <a:buNone/>
              <a:defRPr/>
            </a:pPr>
            <a:endParaRPr lang="lt-LT" altLang="lt-LT" smtClean="0"/>
          </a:p>
        </p:txBody>
      </p:sp>
      <p:sp>
        <p:nvSpPr>
          <p:cNvPr id="6147" name="AutoShape 2"/>
          <p:cNvSpPr>
            <a:spLocks noChangeArrowheads="1"/>
          </p:cNvSpPr>
          <p:nvPr/>
        </p:nvSpPr>
        <p:spPr bwMode="auto">
          <a:xfrm>
            <a:off x="1" y="0"/>
            <a:ext cx="6797675" cy="9926638"/>
          </a:xfrm>
          <a:prstGeom prst="roundRect">
            <a:avLst>
              <a:gd name="adj" fmla="val 23"/>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lIns="91500" tIns="45750" rIns="91500" bIns="45750" anchor="ctr"/>
          <a:lstStyle>
            <a:lvl1pPr eaLnBrk="0" hangingPunct="0">
              <a:defRPr>
                <a:solidFill>
                  <a:schemeClr val="bg1"/>
                </a:solidFill>
                <a:latin typeface="Arial" panose="020B0604020202020204" pitchFamily="34" charset="0"/>
                <a:ea typeface="ＭＳ Ｐゴシック" panose="020B0600070205080204" pitchFamily="34" charset="-128"/>
              </a:defRPr>
            </a:lvl1pPr>
            <a:lvl2pPr marL="742950" indent="-285750" eaLnBrk="0" hangingPunct="0">
              <a:defRPr>
                <a:solidFill>
                  <a:schemeClr val="bg1"/>
                </a:solidFill>
                <a:latin typeface="Arial" panose="020B0604020202020204" pitchFamily="34" charset="0"/>
                <a:ea typeface="ＭＳ Ｐゴシック" panose="020B0600070205080204" pitchFamily="34" charset="-128"/>
              </a:defRPr>
            </a:lvl2pPr>
            <a:lvl3pPr marL="1143000" indent="-228600" eaLnBrk="0" hangingPunct="0">
              <a:defRPr>
                <a:solidFill>
                  <a:schemeClr val="bg1"/>
                </a:solidFill>
                <a:latin typeface="Arial" panose="020B0604020202020204" pitchFamily="34" charset="0"/>
                <a:ea typeface="ＭＳ Ｐゴシック" panose="020B0600070205080204" pitchFamily="34" charset="-128"/>
              </a:defRPr>
            </a:lvl3pPr>
            <a:lvl4pPr marL="1600200" indent="-228600" eaLnBrk="0" hangingPunct="0">
              <a:defRPr>
                <a:solidFill>
                  <a:schemeClr val="bg1"/>
                </a:solidFill>
                <a:latin typeface="Arial" panose="020B0604020202020204" pitchFamily="34" charset="0"/>
                <a:ea typeface="ＭＳ Ｐゴシック" panose="020B0600070205080204" pitchFamily="34" charset="-128"/>
              </a:defRPr>
            </a:lvl4pPr>
            <a:lvl5pPr marL="2057400" indent="-228600" eaLnBrk="0" hangingPunct="0">
              <a:defRPr>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9pPr>
          </a:lstStyle>
          <a:p>
            <a:pPr eaLnBrk="1" hangingPunct="1">
              <a:lnSpc>
                <a:spcPct val="81000"/>
              </a:lnSpc>
              <a:buClr>
                <a:srgbClr val="000000"/>
              </a:buClr>
              <a:buSzPct val="100000"/>
              <a:buFont typeface="Arial" panose="020B0604020202020204" pitchFamily="34" charset="0"/>
              <a:buNone/>
              <a:defRPr/>
            </a:pPr>
            <a:endParaRPr lang="lt-LT" altLang="lt-LT" smtClean="0"/>
          </a:p>
        </p:txBody>
      </p:sp>
      <p:sp>
        <p:nvSpPr>
          <p:cNvPr id="4100" name="Rectangle 3"/>
          <p:cNvSpPr>
            <a:spLocks noGrp="1" noRot="1" noChangeAspect="1" noChangeArrowheads="1"/>
          </p:cNvSpPr>
          <p:nvPr>
            <p:ph type="sldImg"/>
          </p:nvPr>
        </p:nvSpPr>
        <p:spPr bwMode="auto">
          <a:xfrm>
            <a:off x="-8963025" y="-5970588"/>
            <a:ext cx="17926050" cy="134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2" name="Rectangle 4"/>
          <p:cNvSpPr>
            <a:spLocks noGrp="1" noChangeArrowheads="1"/>
          </p:cNvSpPr>
          <p:nvPr>
            <p:ph type="body"/>
          </p:nvPr>
        </p:nvSpPr>
        <p:spPr bwMode="auto">
          <a:xfrm>
            <a:off x="679287" y="4715034"/>
            <a:ext cx="5434295" cy="4465949"/>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n-US" noProof="0" smtClean="0"/>
          </a:p>
        </p:txBody>
      </p:sp>
    </p:spTree>
    <p:extLst>
      <p:ext uri="{BB962C8B-B14F-4D97-AF65-F5344CB8AC3E}">
        <p14:creationId xmlns:p14="http://schemas.microsoft.com/office/powerpoint/2010/main" val="261679106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ＭＳ Ｐゴシック" charset="0"/>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4" name="Group 33"/>
          <p:cNvGrpSpPr>
            <a:grpSpLocks/>
          </p:cNvGrpSpPr>
          <p:nvPr userDrawn="1"/>
        </p:nvGrpSpPr>
        <p:grpSpPr bwMode="auto">
          <a:xfrm>
            <a:off x="0" y="-26988"/>
            <a:ext cx="9144000" cy="414338"/>
            <a:chOff x="0" y="-26987"/>
            <a:chExt cx="9144000" cy="413572"/>
          </a:xfrm>
        </p:grpSpPr>
        <p:grpSp>
          <p:nvGrpSpPr>
            <p:cNvPr id="5" name="Group 35"/>
            <p:cNvGrpSpPr>
              <a:grpSpLocks/>
            </p:cNvGrpSpPr>
            <p:nvPr/>
          </p:nvGrpSpPr>
          <p:grpSpPr bwMode="auto">
            <a:xfrm>
              <a:off x="0" y="-26987"/>
              <a:ext cx="2987675" cy="413572"/>
              <a:chOff x="467544" y="2276872"/>
              <a:chExt cx="2808312" cy="3312368"/>
            </a:xfrm>
          </p:grpSpPr>
          <p:sp>
            <p:nvSpPr>
              <p:cNvPr id="12" name="Rounded Rectangle 31"/>
              <p:cNvSpPr>
                <a:spLocks noChangeArrowheads="1"/>
              </p:cNvSpPr>
              <p:nvPr/>
            </p:nvSpPr>
            <p:spPr bwMode="auto">
              <a:xfrm>
                <a:off x="467544" y="2276872"/>
                <a:ext cx="2808312" cy="3312368"/>
              </a:xfrm>
              <a:prstGeom prst="roundRect">
                <a:avLst>
                  <a:gd name="adj" fmla="val 16667"/>
                </a:avLst>
              </a:pr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bg1"/>
                    </a:solidFill>
                    <a:latin typeface="Arial" panose="020B0604020202020204" pitchFamily="34" charset="0"/>
                    <a:ea typeface="ＭＳ Ｐゴシック" panose="020B0600070205080204" pitchFamily="34" charset="-128"/>
                  </a:defRPr>
                </a:lvl1pPr>
                <a:lvl2pPr marL="742950" indent="-285750" eaLnBrk="0" hangingPunct="0">
                  <a:defRPr>
                    <a:solidFill>
                      <a:schemeClr val="bg1"/>
                    </a:solidFill>
                    <a:latin typeface="Arial" panose="020B0604020202020204" pitchFamily="34" charset="0"/>
                    <a:ea typeface="ＭＳ Ｐゴシック" panose="020B0600070205080204" pitchFamily="34" charset="-128"/>
                  </a:defRPr>
                </a:lvl2pPr>
                <a:lvl3pPr marL="1143000" indent="-228600" eaLnBrk="0" hangingPunct="0">
                  <a:defRPr>
                    <a:solidFill>
                      <a:schemeClr val="bg1"/>
                    </a:solidFill>
                    <a:latin typeface="Arial" panose="020B0604020202020204" pitchFamily="34" charset="0"/>
                    <a:ea typeface="ＭＳ Ｐゴシック" panose="020B0600070205080204" pitchFamily="34" charset="-128"/>
                  </a:defRPr>
                </a:lvl3pPr>
                <a:lvl4pPr marL="1600200" indent="-228600" eaLnBrk="0" hangingPunct="0">
                  <a:defRPr>
                    <a:solidFill>
                      <a:schemeClr val="bg1"/>
                    </a:solidFill>
                    <a:latin typeface="Arial" panose="020B0604020202020204" pitchFamily="34" charset="0"/>
                    <a:ea typeface="ＭＳ Ｐゴシック" panose="020B0600070205080204" pitchFamily="34" charset="-128"/>
                  </a:defRPr>
                </a:lvl4pPr>
                <a:lvl5pPr marL="2057400" indent="-228600" eaLnBrk="0" hangingPunct="0">
                  <a:defRPr>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81000"/>
                  </a:lnSpc>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ＭＳ Ｐゴシック" panose="020B0600070205080204" pitchFamily="34" charset="-128"/>
                  </a:defRPr>
                </a:lvl9pPr>
              </a:lstStyle>
              <a:p>
                <a:pPr eaLnBrk="1" hangingPunct="1">
                  <a:lnSpc>
                    <a:spcPct val="81000"/>
                  </a:lnSpc>
                  <a:buClr>
                    <a:srgbClr val="000000"/>
                  </a:buClr>
                  <a:buSzPct val="100000"/>
                  <a:buFont typeface="Arial" panose="020B0604020202020204" pitchFamily="34" charset="0"/>
                  <a:buNone/>
                  <a:defRPr/>
                </a:pPr>
                <a:endParaRPr lang="lt-LT" altLang="lt-LT" smtClean="0"/>
              </a:p>
            </p:txBody>
          </p:sp>
          <p:sp>
            <p:nvSpPr>
              <p:cNvPr id="13" name="TextBox 32"/>
              <p:cNvSpPr txBox="1">
                <a:spLocks noChangeArrowheads="1"/>
              </p:cNvSpPr>
              <p:nvPr/>
            </p:nvSpPr>
            <p:spPr bwMode="auto">
              <a:xfrm>
                <a:off x="900281" y="2556083"/>
                <a:ext cx="2015957" cy="2322458"/>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bg1"/>
                    </a:solidFill>
                    <a:latin typeface="Arial" pitchFamily="34" charset="0"/>
                    <a:ea typeface="ＭＳ Ｐゴシック" pitchFamily="34" charset="-128"/>
                  </a:defRPr>
                </a:lvl1pPr>
                <a:lvl2pPr marL="742950" indent="-285750" eaLnBrk="0" hangingPunct="0">
                  <a:defRPr sz="2400">
                    <a:solidFill>
                      <a:schemeClr val="bg1"/>
                    </a:solidFill>
                    <a:latin typeface="Arial" pitchFamily="34" charset="0"/>
                    <a:ea typeface="ＭＳ Ｐゴシック" pitchFamily="34" charset="-128"/>
                  </a:defRPr>
                </a:lvl2pPr>
                <a:lvl3pPr marL="1143000" indent="-228600" eaLnBrk="0" hangingPunct="0">
                  <a:defRPr sz="2400">
                    <a:solidFill>
                      <a:schemeClr val="bg1"/>
                    </a:solidFill>
                    <a:latin typeface="Arial" pitchFamily="34" charset="0"/>
                    <a:ea typeface="ＭＳ Ｐゴシック" pitchFamily="34" charset="-128"/>
                  </a:defRPr>
                </a:lvl3pPr>
                <a:lvl4pPr marL="1600200" indent="-228600" eaLnBrk="0" hangingPunct="0">
                  <a:defRPr sz="2400">
                    <a:solidFill>
                      <a:schemeClr val="bg1"/>
                    </a:solidFill>
                    <a:latin typeface="Arial" pitchFamily="34" charset="0"/>
                    <a:ea typeface="ＭＳ Ｐゴシック" pitchFamily="34" charset="-128"/>
                  </a:defRPr>
                </a:lvl4pPr>
                <a:lvl5pPr marL="2057400" indent="-228600" eaLnBrk="0" hangingPunct="0">
                  <a:defRPr sz="2400">
                    <a:solidFill>
                      <a:schemeClr val="bg1"/>
                    </a:solidFill>
                    <a:latin typeface="Arial" pitchFamily="34" charset="0"/>
                    <a:ea typeface="ＭＳ Ｐゴシック" pitchFamily="34" charset="-128"/>
                  </a:defRPr>
                </a:lvl5pPr>
                <a:lvl6pPr marL="2514600" indent="-228600" defTabSz="449263" eaLnBrk="0" fontAlgn="base" hangingPunct="0">
                  <a:lnSpc>
                    <a:spcPct val="81000"/>
                  </a:lnSpc>
                  <a:spcBef>
                    <a:spcPct val="0"/>
                  </a:spcBef>
                  <a:spcAft>
                    <a:spcPct val="0"/>
                  </a:spcAft>
                  <a:buClr>
                    <a:srgbClr val="000000"/>
                  </a:buClr>
                  <a:buSzPct val="100000"/>
                  <a:buFont typeface="Arial" pitchFamily="34" charset="0"/>
                  <a:defRPr sz="2400">
                    <a:solidFill>
                      <a:schemeClr val="bg1"/>
                    </a:solidFill>
                    <a:latin typeface="Arial" pitchFamily="34" charset="0"/>
                    <a:ea typeface="ＭＳ Ｐゴシック" pitchFamily="34" charset="-128"/>
                  </a:defRPr>
                </a:lvl6pPr>
                <a:lvl7pPr marL="2971800" indent="-228600" defTabSz="449263" eaLnBrk="0" fontAlgn="base" hangingPunct="0">
                  <a:lnSpc>
                    <a:spcPct val="81000"/>
                  </a:lnSpc>
                  <a:spcBef>
                    <a:spcPct val="0"/>
                  </a:spcBef>
                  <a:spcAft>
                    <a:spcPct val="0"/>
                  </a:spcAft>
                  <a:buClr>
                    <a:srgbClr val="000000"/>
                  </a:buClr>
                  <a:buSzPct val="100000"/>
                  <a:buFont typeface="Arial" pitchFamily="34" charset="0"/>
                  <a:defRPr sz="2400">
                    <a:solidFill>
                      <a:schemeClr val="bg1"/>
                    </a:solidFill>
                    <a:latin typeface="Arial" pitchFamily="34" charset="0"/>
                    <a:ea typeface="ＭＳ Ｐゴシック" pitchFamily="34" charset="-128"/>
                  </a:defRPr>
                </a:lvl7pPr>
                <a:lvl8pPr marL="3429000" indent="-228600" defTabSz="449263" eaLnBrk="0" fontAlgn="base" hangingPunct="0">
                  <a:lnSpc>
                    <a:spcPct val="81000"/>
                  </a:lnSpc>
                  <a:spcBef>
                    <a:spcPct val="0"/>
                  </a:spcBef>
                  <a:spcAft>
                    <a:spcPct val="0"/>
                  </a:spcAft>
                  <a:buClr>
                    <a:srgbClr val="000000"/>
                  </a:buClr>
                  <a:buSzPct val="100000"/>
                  <a:buFont typeface="Arial" pitchFamily="34" charset="0"/>
                  <a:defRPr sz="2400">
                    <a:solidFill>
                      <a:schemeClr val="bg1"/>
                    </a:solidFill>
                    <a:latin typeface="Arial" pitchFamily="34" charset="0"/>
                    <a:ea typeface="ＭＳ Ｐゴシック" pitchFamily="34" charset="-128"/>
                  </a:defRPr>
                </a:lvl8pPr>
                <a:lvl9pPr marL="3886200" indent="-228600" defTabSz="449263" eaLnBrk="0" fontAlgn="base" hangingPunct="0">
                  <a:lnSpc>
                    <a:spcPct val="81000"/>
                  </a:lnSpc>
                  <a:spcBef>
                    <a:spcPct val="0"/>
                  </a:spcBef>
                  <a:spcAft>
                    <a:spcPct val="0"/>
                  </a:spcAft>
                  <a:buClr>
                    <a:srgbClr val="000000"/>
                  </a:buClr>
                  <a:buSzPct val="100000"/>
                  <a:buFont typeface="Arial" pitchFamily="34" charset="0"/>
                  <a:defRPr sz="2400">
                    <a:solidFill>
                      <a:schemeClr val="bg1"/>
                    </a:solidFill>
                    <a:latin typeface="Arial" pitchFamily="34" charset="0"/>
                    <a:ea typeface="ＭＳ Ｐゴシック" pitchFamily="34" charset="-128"/>
                  </a:defRPr>
                </a:lvl9pPr>
              </a:lstStyle>
              <a:p>
                <a:pPr algn="ctr" eaLnBrk="1" hangingPunct="1">
                  <a:lnSpc>
                    <a:spcPct val="81000"/>
                  </a:lnSpc>
                  <a:buClr>
                    <a:srgbClr val="000000"/>
                  </a:buClr>
                  <a:buSzPct val="100000"/>
                  <a:buFont typeface="Arial" panose="020B0604020202020204" pitchFamily="34" charset="0"/>
                  <a:buNone/>
                  <a:defRPr/>
                </a:pPr>
                <a:r>
                  <a:rPr lang="lt-LT" b="1" dirty="0" smtClean="0">
                    <a:latin typeface="Garamond bold" pitchFamily="18" charset="0"/>
                    <a:cs typeface="Times New Roman" pitchFamily="18" charset="0"/>
                  </a:rPr>
                  <a:t>Sužinokime</a:t>
                </a:r>
              </a:p>
            </p:txBody>
          </p:sp>
        </p:grpSp>
        <p:grpSp>
          <p:nvGrpSpPr>
            <p:cNvPr id="6" name="Group 36"/>
            <p:cNvGrpSpPr/>
            <p:nvPr/>
          </p:nvGrpSpPr>
          <p:grpSpPr>
            <a:xfrm>
              <a:off x="2808558" y="-26986"/>
              <a:ext cx="3275610" cy="413571"/>
              <a:chOff x="467544" y="2276872"/>
              <a:chExt cx="2808312" cy="3312368"/>
            </a:xfrm>
            <a:solidFill>
              <a:srgbClr val="92D050"/>
            </a:solidFill>
          </p:grpSpPr>
          <p:sp>
            <p:nvSpPr>
              <p:cNvPr id="10" name="Rounded Rectangle 28"/>
              <p:cNvSpPr/>
              <p:nvPr/>
            </p:nvSpPr>
            <p:spPr bwMode="auto">
              <a:xfrm>
                <a:off x="467544" y="2276872"/>
                <a:ext cx="2808312" cy="3312368"/>
              </a:xfrm>
              <a:prstGeom prst="roundRect">
                <a:avLst/>
              </a:prstGeom>
              <a:solidFill>
                <a:srgbClr val="A0D11C"/>
              </a:solidFill>
              <a:ln w="9525" cap="flat" cmpd="sng" algn="ctr">
                <a:noFill/>
                <a:prstDash val="solid"/>
                <a:round/>
                <a:headEnd type="none" w="med" len="med"/>
                <a:tailEnd type="none" w="med" len="med"/>
              </a:ln>
              <a:effectLst/>
            </p:spPr>
            <p:txBody>
              <a:bodyPr/>
              <a:lstStyle/>
              <a:p>
                <a:pPr eaLnBrk="1" hangingPunct="1">
                  <a:lnSpc>
                    <a:spcPct val="81000"/>
                  </a:lnSpc>
                  <a:buClr>
                    <a:srgbClr val="000000"/>
                  </a:buClr>
                  <a:buSzPct val="100000"/>
                  <a:buFont typeface="Arial" charset="0"/>
                  <a:buNone/>
                  <a:defRPr/>
                </a:pPr>
                <a:endParaRPr lang="lt-LT">
                  <a:latin typeface="Arial" charset="0"/>
                  <a:ea typeface="+mn-ea"/>
                </a:endParaRPr>
              </a:p>
            </p:txBody>
          </p:sp>
          <p:sp>
            <p:nvSpPr>
              <p:cNvPr id="11" name="TextBox 10"/>
              <p:cNvSpPr txBox="1"/>
              <p:nvPr/>
            </p:nvSpPr>
            <p:spPr>
              <a:xfrm>
                <a:off x="899592" y="2562047"/>
                <a:ext cx="2016224" cy="2319565"/>
              </a:xfrm>
              <a:prstGeom prst="rect">
                <a:avLst/>
              </a:prstGeom>
              <a:solidFill>
                <a:srgbClr val="A0D11C"/>
              </a:solidFill>
            </p:spPr>
            <p:txBody>
              <a:bodyPr>
                <a:spAutoFit/>
              </a:bodyPr>
              <a:lstStyle/>
              <a:p>
                <a:pPr algn="ctr" eaLnBrk="1" hangingPunct="1">
                  <a:lnSpc>
                    <a:spcPct val="81000"/>
                  </a:lnSpc>
                  <a:buClr>
                    <a:srgbClr val="000000"/>
                  </a:buClr>
                  <a:buSzPct val="100000"/>
                  <a:buFont typeface="Arial" charset="0"/>
                  <a:buNone/>
                  <a:defRPr/>
                </a:pPr>
                <a:r>
                  <a:rPr lang="lt-LT" sz="2400" b="1" dirty="0">
                    <a:latin typeface="Garamond bold" pitchFamily="18" charset="0"/>
                    <a:ea typeface="+mn-ea"/>
                    <a:cs typeface="Times New Roman" pitchFamily="18" charset="0"/>
                  </a:rPr>
                  <a:t>Tobulėkime</a:t>
                </a:r>
              </a:p>
            </p:txBody>
          </p:sp>
        </p:grpSp>
        <p:grpSp>
          <p:nvGrpSpPr>
            <p:cNvPr id="7" name="Group 40"/>
            <p:cNvGrpSpPr/>
            <p:nvPr/>
          </p:nvGrpSpPr>
          <p:grpSpPr>
            <a:xfrm>
              <a:off x="5883491" y="-26986"/>
              <a:ext cx="3260509" cy="413571"/>
              <a:chOff x="467544" y="2276872"/>
              <a:chExt cx="2808312" cy="3312368"/>
            </a:xfrm>
            <a:solidFill>
              <a:srgbClr val="4689DA"/>
            </a:solidFill>
          </p:grpSpPr>
          <p:sp>
            <p:nvSpPr>
              <p:cNvPr id="8" name="Rounded Rectangle 31"/>
              <p:cNvSpPr/>
              <p:nvPr/>
            </p:nvSpPr>
            <p:spPr bwMode="auto">
              <a:xfrm>
                <a:off x="467544" y="2276872"/>
                <a:ext cx="2808312" cy="3312368"/>
              </a:xfrm>
              <a:prstGeom prst="roundRect">
                <a:avLst/>
              </a:prstGeom>
              <a:solidFill>
                <a:srgbClr val="26D5DB"/>
              </a:solidFill>
              <a:ln w="9525" cap="flat" cmpd="sng" algn="ctr">
                <a:noFill/>
                <a:prstDash val="solid"/>
                <a:round/>
                <a:headEnd type="none" w="med" len="med"/>
                <a:tailEnd type="none" w="med" len="med"/>
              </a:ln>
              <a:effectLst/>
            </p:spPr>
            <p:txBody>
              <a:bodyPr/>
              <a:lstStyle/>
              <a:p>
                <a:pPr eaLnBrk="1" hangingPunct="1">
                  <a:lnSpc>
                    <a:spcPct val="81000"/>
                  </a:lnSpc>
                  <a:buClr>
                    <a:srgbClr val="000000"/>
                  </a:buClr>
                  <a:buSzPct val="100000"/>
                  <a:buFont typeface="Arial" charset="0"/>
                  <a:buNone/>
                  <a:defRPr/>
                </a:pPr>
                <a:endParaRPr lang="lt-LT">
                  <a:latin typeface="Arial" charset="0"/>
                  <a:ea typeface="+mn-ea"/>
                </a:endParaRPr>
              </a:p>
            </p:txBody>
          </p:sp>
          <p:sp>
            <p:nvSpPr>
              <p:cNvPr id="9" name="TextBox 8"/>
              <p:cNvSpPr txBox="1"/>
              <p:nvPr/>
            </p:nvSpPr>
            <p:spPr>
              <a:xfrm>
                <a:off x="899592" y="2525305"/>
                <a:ext cx="2016224" cy="2319563"/>
              </a:xfrm>
              <a:prstGeom prst="rect">
                <a:avLst/>
              </a:prstGeom>
              <a:solidFill>
                <a:srgbClr val="26D5DB"/>
              </a:solidFill>
            </p:spPr>
            <p:txBody>
              <a:bodyPr>
                <a:spAutoFit/>
              </a:bodyPr>
              <a:lstStyle/>
              <a:p>
                <a:pPr algn="ctr" eaLnBrk="1" hangingPunct="1">
                  <a:lnSpc>
                    <a:spcPct val="81000"/>
                  </a:lnSpc>
                  <a:buClr>
                    <a:srgbClr val="000000"/>
                  </a:buClr>
                  <a:buSzPct val="100000"/>
                  <a:buFont typeface="Arial" charset="0"/>
                  <a:buNone/>
                  <a:defRPr/>
                </a:pPr>
                <a:r>
                  <a:rPr lang="lt-LT" sz="2400" b="1" dirty="0">
                    <a:latin typeface="Garamond bold" pitchFamily="18" charset="0"/>
                    <a:ea typeface="+mn-ea"/>
                    <a:cs typeface="Times New Roman" pitchFamily="18" charset="0"/>
                  </a:rPr>
                  <a:t>Veikime</a:t>
                </a:r>
              </a:p>
            </p:txBody>
          </p:sp>
        </p:grpSp>
      </p:grpSp>
      <p:sp>
        <p:nvSpPr>
          <p:cNvPr id="3" name="Subtitle 2"/>
          <p:cNvSpPr>
            <a:spLocks noGrp="1"/>
          </p:cNvSpPr>
          <p:nvPr>
            <p:ph type="subTitle" idx="1"/>
          </p:nvPr>
        </p:nvSpPr>
        <p:spPr>
          <a:xfrm>
            <a:off x="459641" y="4509120"/>
            <a:ext cx="8442205" cy="112968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lt-LT" dirty="0"/>
          </a:p>
        </p:txBody>
      </p:sp>
      <p:sp>
        <p:nvSpPr>
          <p:cNvPr id="16" name="Rectangle 4"/>
          <p:cNvSpPr>
            <a:spLocks noGrp="1" noChangeArrowheads="1"/>
          </p:cNvSpPr>
          <p:nvPr>
            <p:ph type="ftr" idx="10"/>
          </p:nvPr>
        </p:nvSpPr>
        <p:spPr/>
        <p:txBody>
          <a:bodyPr/>
          <a:lstStyle>
            <a:lvl1pPr>
              <a:defRPr/>
            </a:lvl1pPr>
          </a:lstStyle>
          <a:p>
            <a:pPr>
              <a:defRPr/>
            </a:pPr>
            <a:endParaRPr lang="en-GB"/>
          </a:p>
        </p:txBody>
      </p:sp>
      <p:sp>
        <p:nvSpPr>
          <p:cNvPr id="17" name="Rectangle 5"/>
          <p:cNvSpPr>
            <a:spLocks noGrp="1" noChangeArrowheads="1"/>
          </p:cNvSpPr>
          <p:nvPr>
            <p:ph type="sldNum" idx="11"/>
          </p:nvPr>
        </p:nvSpPr>
        <p:spPr/>
        <p:txBody>
          <a:bodyPr/>
          <a:lstStyle>
            <a:lvl1pPr>
              <a:defRPr/>
            </a:lvl1pPr>
          </a:lstStyle>
          <a:p>
            <a:pPr>
              <a:defRPr/>
            </a:pPr>
            <a:fld id="{862D6C8A-4BE3-4139-BDC7-8C37367AEB19}" type="slidenum">
              <a:rPr lang="en-GB" altLang="lt-LT"/>
              <a:pPr>
                <a:defRPr/>
              </a:pPr>
              <a:t>‹#›</a:t>
            </a:fld>
            <a:endParaRPr lang="en-GB" altLang="lt-LT"/>
          </a:p>
        </p:txBody>
      </p:sp>
    </p:spTree>
    <p:extLst>
      <p:ext uri="{BB962C8B-B14F-4D97-AF65-F5344CB8AC3E}">
        <p14:creationId xmlns:p14="http://schemas.microsoft.com/office/powerpoint/2010/main" val="1401869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lt-LT"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lt-LT" dirty="0"/>
          </a:p>
        </p:txBody>
      </p:sp>
      <p:sp>
        <p:nvSpPr>
          <p:cNvPr id="4" name="Rectangle 4"/>
          <p:cNvSpPr>
            <a:spLocks noGrp="1" noChangeArrowheads="1"/>
          </p:cNvSpPr>
          <p:nvPr>
            <p:ph type="ftr" idx="10"/>
          </p:nvPr>
        </p:nvSpPr>
        <p:spPr>
          <a:ln/>
        </p:spPr>
        <p:txBody>
          <a:bodyPr/>
          <a:lstStyle>
            <a:lvl1pPr>
              <a:defRPr/>
            </a:lvl1pPr>
          </a:lstStyle>
          <a:p>
            <a:pPr>
              <a:defRPr/>
            </a:pPr>
            <a:endParaRPr lang="en-GB"/>
          </a:p>
        </p:txBody>
      </p:sp>
      <p:sp>
        <p:nvSpPr>
          <p:cNvPr id="5" name="Rectangle 5"/>
          <p:cNvSpPr>
            <a:spLocks noGrp="1" noChangeArrowheads="1"/>
          </p:cNvSpPr>
          <p:nvPr>
            <p:ph type="sldNum" idx="11"/>
          </p:nvPr>
        </p:nvSpPr>
        <p:spPr>
          <a:ln/>
        </p:spPr>
        <p:txBody>
          <a:bodyPr/>
          <a:lstStyle>
            <a:lvl1pPr>
              <a:defRPr/>
            </a:lvl1pPr>
          </a:lstStyle>
          <a:p>
            <a:pPr>
              <a:defRPr/>
            </a:pPr>
            <a:fld id="{04521A15-4A85-442E-B184-E967776D7F54}" type="slidenum">
              <a:rPr lang="en-GB" altLang="lt-LT"/>
              <a:pPr>
                <a:defRPr/>
              </a:pPr>
              <a:t>‹#›</a:t>
            </a:fld>
            <a:endParaRPr lang="en-GB" altLang="lt-LT"/>
          </a:p>
        </p:txBody>
      </p:sp>
    </p:spTree>
    <p:extLst>
      <p:ext uri="{BB962C8B-B14F-4D97-AF65-F5344CB8AC3E}">
        <p14:creationId xmlns:p14="http://schemas.microsoft.com/office/powerpoint/2010/main" val="3500411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lt-L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ftr" idx="10"/>
          </p:nvPr>
        </p:nvSpPr>
        <p:spPr>
          <a:ln/>
        </p:spPr>
        <p:txBody>
          <a:bodyPr/>
          <a:lstStyle>
            <a:lvl1pPr>
              <a:defRPr/>
            </a:lvl1pPr>
          </a:lstStyle>
          <a:p>
            <a:pPr>
              <a:defRPr/>
            </a:pPr>
            <a:endParaRPr lang="en-GB"/>
          </a:p>
        </p:txBody>
      </p:sp>
      <p:sp>
        <p:nvSpPr>
          <p:cNvPr id="5" name="Rectangle 5"/>
          <p:cNvSpPr>
            <a:spLocks noGrp="1" noChangeArrowheads="1"/>
          </p:cNvSpPr>
          <p:nvPr>
            <p:ph type="sldNum" idx="11"/>
          </p:nvPr>
        </p:nvSpPr>
        <p:spPr>
          <a:ln/>
        </p:spPr>
        <p:txBody>
          <a:bodyPr/>
          <a:lstStyle>
            <a:lvl1pPr>
              <a:defRPr/>
            </a:lvl1pPr>
          </a:lstStyle>
          <a:p>
            <a:pPr>
              <a:defRPr/>
            </a:pPr>
            <a:fld id="{C4DDD99F-1823-450F-AE88-07DB3DE9FAD5}" type="slidenum">
              <a:rPr lang="en-GB" altLang="lt-LT"/>
              <a:pPr>
                <a:defRPr/>
              </a:pPr>
              <a:t>‹#›</a:t>
            </a:fld>
            <a:endParaRPr lang="en-GB" altLang="lt-LT"/>
          </a:p>
        </p:txBody>
      </p:sp>
    </p:spTree>
    <p:extLst>
      <p:ext uri="{BB962C8B-B14F-4D97-AF65-F5344CB8AC3E}">
        <p14:creationId xmlns:p14="http://schemas.microsoft.com/office/powerpoint/2010/main" val="928403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sz="half" idx="1"/>
          </p:nvPr>
        </p:nvSpPr>
        <p:spPr>
          <a:xfrm>
            <a:off x="457200" y="1600200"/>
            <a:ext cx="4035425" cy="4241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Content Placeholder 3"/>
          <p:cNvSpPr>
            <a:spLocks noGrp="1"/>
          </p:cNvSpPr>
          <p:nvPr>
            <p:ph sz="half" idx="2"/>
          </p:nvPr>
        </p:nvSpPr>
        <p:spPr>
          <a:xfrm>
            <a:off x="4645025" y="1600200"/>
            <a:ext cx="4037013" cy="4241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Rectangle 4"/>
          <p:cNvSpPr>
            <a:spLocks noGrp="1" noChangeArrowheads="1"/>
          </p:cNvSpPr>
          <p:nvPr>
            <p:ph type="ftr" idx="10"/>
          </p:nvPr>
        </p:nvSpPr>
        <p:spPr>
          <a:ln/>
        </p:spPr>
        <p:txBody>
          <a:bodyPr/>
          <a:lstStyle>
            <a:lvl1pPr>
              <a:defRPr/>
            </a:lvl1pPr>
          </a:lstStyle>
          <a:p>
            <a:pPr>
              <a:defRPr/>
            </a:pPr>
            <a:endParaRPr lang="en-GB"/>
          </a:p>
        </p:txBody>
      </p:sp>
      <p:sp>
        <p:nvSpPr>
          <p:cNvPr id="6" name="Rectangle 5"/>
          <p:cNvSpPr>
            <a:spLocks noGrp="1" noChangeArrowheads="1"/>
          </p:cNvSpPr>
          <p:nvPr>
            <p:ph type="sldNum" idx="11"/>
          </p:nvPr>
        </p:nvSpPr>
        <p:spPr>
          <a:ln/>
        </p:spPr>
        <p:txBody>
          <a:bodyPr/>
          <a:lstStyle>
            <a:lvl1pPr>
              <a:defRPr/>
            </a:lvl1pPr>
          </a:lstStyle>
          <a:p>
            <a:pPr>
              <a:defRPr/>
            </a:pPr>
            <a:fld id="{13CBD501-779A-4646-80F5-2E03D37E32A8}" type="slidenum">
              <a:rPr lang="en-GB" altLang="lt-LT"/>
              <a:pPr>
                <a:defRPr/>
              </a:pPr>
              <a:t>‹#›</a:t>
            </a:fld>
            <a:endParaRPr lang="en-GB" altLang="lt-LT"/>
          </a:p>
        </p:txBody>
      </p:sp>
    </p:spTree>
    <p:extLst>
      <p:ext uri="{BB962C8B-B14F-4D97-AF65-F5344CB8AC3E}">
        <p14:creationId xmlns:p14="http://schemas.microsoft.com/office/powerpoint/2010/main" val="1194777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lt-L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7" name="Rectangle 4"/>
          <p:cNvSpPr>
            <a:spLocks noGrp="1" noChangeArrowheads="1"/>
          </p:cNvSpPr>
          <p:nvPr>
            <p:ph type="ftr" idx="10"/>
          </p:nvPr>
        </p:nvSpPr>
        <p:spPr>
          <a:ln/>
        </p:spPr>
        <p:txBody>
          <a:bodyPr/>
          <a:lstStyle>
            <a:lvl1pPr>
              <a:defRPr/>
            </a:lvl1pPr>
          </a:lstStyle>
          <a:p>
            <a:pPr>
              <a:defRPr/>
            </a:pPr>
            <a:endParaRPr lang="en-GB"/>
          </a:p>
        </p:txBody>
      </p:sp>
      <p:sp>
        <p:nvSpPr>
          <p:cNvPr id="8" name="Rectangle 5"/>
          <p:cNvSpPr>
            <a:spLocks noGrp="1" noChangeArrowheads="1"/>
          </p:cNvSpPr>
          <p:nvPr>
            <p:ph type="sldNum" idx="11"/>
          </p:nvPr>
        </p:nvSpPr>
        <p:spPr>
          <a:ln/>
        </p:spPr>
        <p:txBody>
          <a:bodyPr/>
          <a:lstStyle>
            <a:lvl1pPr>
              <a:defRPr/>
            </a:lvl1pPr>
          </a:lstStyle>
          <a:p>
            <a:pPr>
              <a:defRPr/>
            </a:pPr>
            <a:fld id="{2001F046-F351-49E8-8E3F-CA7B46DF715C}" type="slidenum">
              <a:rPr lang="en-GB" altLang="lt-LT"/>
              <a:pPr>
                <a:defRPr/>
              </a:pPr>
              <a:t>‹#›</a:t>
            </a:fld>
            <a:endParaRPr lang="en-GB" altLang="lt-LT"/>
          </a:p>
        </p:txBody>
      </p:sp>
    </p:spTree>
    <p:extLst>
      <p:ext uri="{BB962C8B-B14F-4D97-AF65-F5344CB8AC3E}">
        <p14:creationId xmlns:p14="http://schemas.microsoft.com/office/powerpoint/2010/main" val="680522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Rectangle 4"/>
          <p:cNvSpPr>
            <a:spLocks noGrp="1" noChangeArrowheads="1"/>
          </p:cNvSpPr>
          <p:nvPr>
            <p:ph type="ftr" idx="10"/>
          </p:nvPr>
        </p:nvSpPr>
        <p:spPr>
          <a:ln/>
        </p:spPr>
        <p:txBody>
          <a:bodyPr/>
          <a:lstStyle>
            <a:lvl1pPr>
              <a:defRPr/>
            </a:lvl1pPr>
          </a:lstStyle>
          <a:p>
            <a:pPr>
              <a:defRPr/>
            </a:pPr>
            <a:endParaRPr lang="en-GB"/>
          </a:p>
        </p:txBody>
      </p:sp>
      <p:sp>
        <p:nvSpPr>
          <p:cNvPr id="4" name="Rectangle 5"/>
          <p:cNvSpPr>
            <a:spLocks noGrp="1" noChangeArrowheads="1"/>
          </p:cNvSpPr>
          <p:nvPr>
            <p:ph type="sldNum" idx="11"/>
          </p:nvPr>
        </p:nvSpPr>
        <p:spPr>
          <a:ln/>
        </p:spPr>
        <p:txBody>
          <a:bodyPr/>
          <a:lstStyle>
            <a:lvl1pPr>
              <a:defRPr/>
            </a:lvl1pPr>
          </a:lstStyle>
          <a:p>
            <a:pPr>
              <a:defRPr/>
            </a:pPr>
            <a:fld id="{160D857C-1631-4992-998A-A80FAEFB576E}" type="slidenum">
              <a:rPr lang="en-GB" altLang="lt-LT"/>
              <a:pPr>
                <a:defRPr/>
              </a:pPr>
              <a:t>‹#›</a:t>
            </a:fld>
            <a:endParaRPr lang="en-GB" altLang="lt-LT"/>
          </a:p>
        </p:txBody>
      </p:sp>
    </p:spTree>
    <p:extLst>
      <p:ext uri="{BB962C8B-B14F-4D97-AF65-F5344CB8AC3E}">
        <p14:creationId xmlns:p14="http://schemas.microsoft.com/office/powerpoint/2010/main" val="242875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ftr" idx="10"/>
          </p:nvPr>
        </p:nvSpPr>
        <p:spPr>
          <a:ln/>
        </p:spPr>
        <p:txBody>
          <a:bodyPr/>
          <a:lstStyle>
            <a:lvl1pPr>
              <a:defRPr/>
            </a:lvl1pPr>
          </a:lstStyle>
          <a:p>
            <a:pPr>
              <a:defRPr/>
            </a:pPr>
            <a:endParaRPr lang="en-GB"/>
          </a:p>
        </p:txBody>
      </p:sp>
      <p:sp>
        <p:nvSpPr>
          <p:cNvPr id="3" name="Rectangle 5"/>
          <p:cNvSpPr>
            <a:spLocks noGrp="1" noChangeArrowheads="1"/>
          </p:cNvSpPr>
          <p:nvPr>
            <p:ph type="sldNum" idx="11"/>
          </p:nvPr>
        </p:nvSpPr>
        <p:spPr>
          <a:ln/>
        </p:spPr>
        <p:txBody>
          <a:bodyPr/>
          <a:lstStyle>
            <a:lvl1pPr>
              <a:defRPr/>
            </a:lvl1pPr>
          </a:lstStyle>
          <a:p>
            <a:pPr>
              <a:defRPr/>
            </a:pPr>
            <a:fld id="{E6D18138-A597-44A7-9F45-F98115BC69FB}" type="slidenum">
              <a:rPr lang="en-GB" altLang="lt-LT"/>
              <a:pPr>
                <a:defRPr/>
              </a:pPr>
              <a:t>‹#›</a:t>
            </a:fld>
            <a:endParaRPr lang="en-GB" altLang="lt-LT"/>
          </a:p>
        </p:txBody>
      </p:sp>
    </p:spTree>
    <p:extLst>
      <p:ext uri="{BB962C8B-B14F-4D97-AF65-F5344CB8AC3E}">
        <p14:creationId xmlns:p14="http://schemas.microsoft.com/office/powerpoint/2010/main" val="3726395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lt-L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idx="10"/>
          </p:nvPr>
        </p:nvSpPr>
        <p:spPr>
          <a:ln/>
        </p:spPr>
        <p:txBody>
          <a:bodyPr/>
          <a:lstStyle>
            <a:lvl1pPr>
              <a:defRPr/>
            </a:lvl1pPr>
          </a:lstStyle>
          <a:p>
            <a:pPr>
              <a:defRPr/>
            </a:pPr>
            <a:endParaRPr lang="en-GB"/>
          </a:p>
        </p:txBody>
      </p:sp>
      <p:sp>
        <p:nvSpPr>
          <p:cNvPr id="6" name="Rectangle 5"/>
          <p:cNvSpPr>
            <a:spLocks noGrp="1" noChangeArrowheads="1"/>
          </p:cNvSpPr>
          <p:nvPr>
            <p:ph type="sldNum" idx="11"/>
          </p:nvPr>
        </p:nvSpPr>
        <p:spPr>
          <a:ln/>
        </p:spPr>
        <p:txBody>
          <a:bodyPr/>
          <a:lstStyle>
            <a:lvl1pPr>
              <a:defRPr/>
            </a:lvl1pPr>
          </a:lstStyle>
          <a:p>
            <a:pPr>
              <a:defRPr/>
            </a:pPr>
            <a:fld id="{95DA4F8D-D973-442A-940B-F13E77EF24E0}" type="slidenum">
              <a:rPr lang="en-GB" altLang="lt-LT"/>
              <a:pPr>
                <a:defRPr/>
              </a:pPr>
              <a:t>‹#›</a:t>
            </a:fld>
            <a:endParaRPr lang="en-GB" altLang="lt-LT"/>
          </a:p>
        </p:txBody>
      </p:sp>
    </p:spTree>
    <p:extLst>
      <p:ext uri="{BB962C8B-B14F-4D97-AF65-F5344CB8AC3E}">
        <p14:creationId xmlns:p14="http://schemas.microsoft.com/office/powerpoint/2010/main" val="3267581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lt-L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lt-LT"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ftr" idx="10"/>
          </p:nvPr>
        </p:nvSpPr>
        <p:spPr>
          <a:ln/>
        </p:spPr>
        <p:txBody>
          <a:bodyPr/>
          <a:lstStyle>
            <a:lvl1pPr>
              <a:defRPr/>
            </a:lvl1pPr>
          </a:lstStyle>
          <a:p>
            <a:pPr>
              <a:defRPr/>
            </a:pPr>
            <a:endParaRPr lang="en-GB"/>
          </a:p>
        </p:txBody>
      </p:sp>
      <p:sp>
        <p:nvSpPr>
          <p:cNvPr id="6" name="Rectangle 5"/>
          <p:cNvSpPr>
            <a:spLocks noGrp="1" noChangeArrowheads="1"/>
          </p:cNvSpPr>
          <p:nvPr>
            <p:ph type="sldNum" idx="11"/>
          </p:nvPr>
        </p:nvSpPr>
        <p:spPr>
          <a:ln/>
        </p:spPr>
        <p:txBody>
          <a:bodyPr/>
          <a:lstStyle>
            <a:lvl1pPr>
              <a:defRPr/>
            </a:lvl1pPr>
          </a:lstStyle>
          <a:p>
            <a:pPr>
              <a:defRPr/>
            </a:pPr>
            <a:fld id="{3C893451-71B7-46E5-946C-6E1C1E93AAA1}" type="slidenum">
              <a:rPr lang="en-GB" altLang="lt-LT"/>
              <a:pPr>
                <a:defRPr/>
              </a:pPr>
              <a:t>‹#›</a:t>
            </a:fld>
            <a:endParaRPr lang="en-GB" altLang="lt-LT"/>
          </a:p>
        </p:txBody>
      </p:sp>
    </p:spTree>
    <p:extLst>
      <p:ext uri="{BB962C8B-B14F-4D97-AF65-F5344CB8AC3E}">
        <p14:creationId xmlns:p14="http://schemas.microsoft.com/office/powerpoint/2010/main" val="1781126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ftr" idx="10"/>
          </p:nvPr>
        </p:nvSpPr>
        <p:spPr>
          <a:ln/>
        </p:spPr>
        <p:txBody>
          <a:bodyPr/>
          <a:lstStyle>
            <a:lvl1pPr>
              <a:defRPr/>
            </a:lvl1pPr>
          </a:lstStyle>
          <a:p>
            <a:pPr>
              <a:defRPr/>
            </a:pPr>
            <a:endParaRPr lang="en-GB"/>
          </a:p>
        </p:txBody>
      </p:sp>
      <p:sp>
        <p:nvSpPr>
          <p:cNvPr id="5" name="Rectangle 5"/>
          <p:cNvSpPr>
            <a:spLocks noGrp="1" noChangeArrowheads="1"/>
          </p:cNvSpPr>
          <p:nvPr>
            <p:ph type="sldNum" idx="11"/>
          </p:nvPr>
        </p:nvSpPr>
        <p:spPr>
          <a:ln/>
        </p:spPr>
        <p:txBody>
          <a:bodyPr/>
          <a:lstStyle>
            <a:lvl1pPr>
              <a:defRPr/>
            </a:lvl1pPr>
          </a:lstStyle>
          <a:p>
            <a:pPr>
              <a:defRPr/>
            </a:pPr>
            <a:fld id="{26DED042-336E-4AFE-8F08-0BDC378F06D4}" type="slidenum">
              <a:rPr lang="en-GB" altLang="lt-LT"/>
              <a:pPr>
                <a:defRPr/>
              </a:pPr>
              <a:t>‹#›</a:t>
            </a:fld>
            <a:endParaRPr lang="en-GB" altLang="lt-LT"/>
          </a:p>
        </p:txBody>
      </p:sp>
    </p:spTree>
    <p:extLst>
      <p:ext uri="{BB962C8B-B14F-4D97-AF65-F5344CB8AC3E}">
        <p14:creationId xmlns:p14="http://schemas.microsoft.com/office/powerpoint/2010/main" val="1174144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6225" y="274638"/>
            <a:ext cx="2055813" cy="5567362"/>
          </a:xfrm>
        </p:spPr>
        <p:txBody>
          <a:bodyPr vert="eaVert"/>
          <a:lstStyle/>
          <a:p>
            <a:r>
              <a:rPr lang="en-US" smtClean="0"/>
              <a:t>Click to edit Master title style</a:t>
            </a:r>
            <a:endParaRPr lang="lt-LT"/>
          </a:p>
        </p:txBody>
      </p:sp>
      <p:sp>
        <p:nvSpPr>
          <p:cNvPr id="3" name="Vertical Text Placeholder 2"/>
          <p:cNvSpPr>
            <a:spLocks noGrp="1"/>
          </p:cNvSpPr>
          <p:nvPr>
            <p:ph type="body" orient="vert" idx="1"/>
          </p:nvPr>
        </p:nvSpPr>
        <p:spPr>
          <a:xfrm>
            <a:off x="457200" y="274638"/>
            <a:ext cx="6016625" cy="5567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ftr" idx="10"/>
          </p:nvPr>
        </p:nvSpPr>
        <p:spPr>
          <a:ln/>
        </p:spPr>
        <p:txBody>
          <a:bodyPr/>
          <a:lstStyle>
            <a:lvl1pPr>
              <a:defRPr/>
            </a:lvl1pPr>
          </a:lstStyle>
          <a:p>
            <a:pPr>
              <a:defRPr/>
            </a:pPr>
            <a:endParaRPr lang="en-GB"/>
          </a:p>
        </p:txBody>
      </p:sp>
      <p:sp>
        <p:nvSpPr>
          <p:cNvPr id="5" name="Rectangle 5"/>
          <p:cNvSpPr>
            <a:spLocks noGrp="1" noChangeArrowheads="1"/>
          </p:cNvSpPr>
          <p:nvPr>
            <p:ph type="sldNum" idx="11"/>
          </p:nvPr>
        </p:nvSpPr>
        <p:spPr>
          <a:ln/>
        </p:spPr>
        <p:txBody>
          <a:bodyPr/>
          <a:lstStyle>
            <a:lvl1pPr>
              <a:defRPr/>
            </a:lvl1pPr>
          </a:lstStyle>
          <a:p>
            <a:pPr>
              <a:defRPr/>
            </a:pPr>
            <a:fld id="{A19EA1C3-FC6C-4F42-8B72-E9B2BDBB47E5}" type="slidenum">
              <a:rPr lang="en-GB" altLang="lt-LT"/>
              <a:pPr>
                <a:defRPr/>
              </a:pPr>
              <a:t>‹#›</a:t>
            </a:fld>
            <a:endParaRPr lang="en-GB" altLang="lt-LT"/>
          </a:p>
        </p:txBody>
      </p:sp>
    </p:spTree>
    <p:extLst>
      <p:ext uri="{BB962C8B-B14F-4D97-AF65-F5344CB8AC3E}">
        <p14:creationId xmlns:p14="http://schemas.microsoft.com/office/powerpoint/2010/main" val="1319509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lt-LT"/>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lt-LT"/>
          </a:p>
        </p:txBody>
      </p:sp>
      <p:sp>
        <p:nvSpPr>
          <p:cNvPr id="4" name="Rectangle 4"/>
          <p:cNvSpPr>
            <a:spLocks noGrp="1" noChangeArrowheads="1"/>
          </p:cNvSpPr>
          <p:nvPr>
            <p:ph type="dt" sz="half" idx="10"/>
          </p:nvPr>
        </p:nvSpPr>
        <p:spPr>
          <a:ln/>
        </p:spPr>
        <p:txBody>
          <a:bodyPr/>
          <a:lstStyle>
            <a:lvl1pPr>
              <a:defRPr/>
            </a:lvl1pPr>
          </a:lstStyle>
          <a:p>
            <a:pPr>
              <a:defRPr/>
            </a:pPr>
            <a:fld id="{7762683B-FC3C-4EB0-992A-7B8DA4499B59}"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26CF98F2-99A9-4613-ABD8-369967251FA3}" type="slidenum">
              <a:rPr lang="lt-LT" altLang="lt-LT"/>
              <a:pPr>
                <a:defRPr/>
              </a:pPr>
              <a:t>‹#›</a:t>
            </a:fld>
            <a:endParaRPr lang="lt-LT" altLang="lt-LT"/>
          </a:p>
        </p:txBody>
      </p:sp>
    </p:spTree>
    <p:extLst>
      <p:ext uri="{BB962C8B-B14F-4D97-AF65-F5344CB8AC3E}">
        <p14:creationId xmlns:p14="http://schemas.microsoft.com/office/powerpoint/2010/main" val="1807635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dt" sz="half" idx="10"/>
          </p:nvPr>
        </p:nvSpPr>
        <p:spPr>
          <a:ln/>
        </p:spPr>
        <p:txBody>
          <a:bodyPr/>
          <a:lstStyle>
            <a:lvl1pPr>
              <a:defRPr/>
            </a:lvl1pPr>
          </a:lstStyle>
          <a:p>
            <a:pPr>
              <a:defRPr/>
            </a:pPr>
            <a:fld id="{E0CDA437-2D9C-460D-8728-22C5540527B4}"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E7F106F2-4810-4F7A-8129-3139DB723DAE}" type="slidenum">
              <a:rPr lang="lt-LT" altLang="lt-LT"/>
              <a:pPr>
                <a:defRPr/>
              </a:pPr>
              <a:t>‹#›</a:t>
            </a:fld>
            <a:endParaRPr lang="lt-LT" altLang="lt-LT"/>
          </a:p>
        </p:txBody>
      </p:sp>
    </p:spTree>
    <p:extLst>
      <p:ext uri="{BB962C8B-B14F-4D97-AF65-F5344CB8AC3E}">
        <p14:creationId xmlns:p14="http://schemas.microsoft.com/office/powerpoint/2010/main" val="1313254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lt-L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AEB2E572-7ACB-4807-AD1E-5F63DF6AD1DB}"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E7403544-9A6E-475B-B8A7-0F275C50FF4F}" type="slidenum">
              <a:rPr lang="lt-LT" altLang="lt-LT"/>
              <a:pPr>
                <a:defRPr/>
              </a:pPr>
              <a:t>‹#›</a:t>
            </a:fld>
            <a:endParaRPr lang="lt-LT" altLang="lt-LT"/>
          </a:p>
        </p:txBody>
      </p:sp>
    </p:spTree>
    <p:extLst>
      <p:ext uri="{BB962C8B-B14F-4D97-AF65-F5344CB8AC3E}">
        <p14:creationId xmlns:p14="http://schemas.microsoft.com/office/powerpoint/2010/main" val="36563312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Rectangle 4"/>
          <p:cNvSpPr>
            <a:spLocks noGrp="1" noChangeArrowheads="1"/>
          </p:cNvSpPr>
          <p:nvPr>
            <p:ph type="dt" sz="half" idx="10"/>
          </p:nvPr>
        </p:nvSpPr>
        <p:spPr>
          <a:ln/>
        </p:spPr>
        <p:txBody>
          <a:bodyPr/>
          <a:lstStyle>
            <a:lvl1pPr>
              <a:defRPr/>
            </a:lvl1pPr>
          </a:lstStyle>
          <a:p>
            <a:pPr>
              <a:defRPr/>
            </a:pPr>
            <a:fld id="{A2FAC938-E17A-460B-9426-60B885BBB81D}" type="datetime1">
              <a:rPr lang="en-US"/>
              <a:pPr>
                <a:defRPr/>
              </a:pPr>
              <a:t>1/30/2020</a:t>
            </a:fld>
            <a:endParaRPr lang="lt-LT"/>
          </a:p>
        </p:txBody>
      </p:sp>
      <p:sp>
        <p:nvSpPr>
          <p:cNvPr id="6" name="Rectangle 5"/>
          <p:cNvSpPr>
            <a:spLocks noGrp="1" noChangeArrowheads="1"/>
          </p:cNvSpPr>
          <p:nvPr>
            <p:ph type="ftr" sz="quarter" idx="11"/>
          </p:nvPr>
        </p:nvSpPr>
        <p:spPr>
          <a:ln/>
        </p:spPr>
        <p:txBody>
          <a:bodyPr/>
          <a:lstStyle>
            <a:lvl1pPr>
              <a:defRPr/>
            </a:lvl1pPr>
          </a:lstStyle>
          <a:p>
            <a:pPr>
              <a:defRPr/>
            </a:pPr>
            <a:endParaRPr lang="lt-LT"/>
          </a:p>
        </p:txBody>
      </p:sp>
      <p:sp>
        <p:nvSpPr>
          <p:cNvPr id="7" name="Rectangle 6"/>
          <p:cNvSpPr>
            <a:spLocks noGrp="1" noChangeArrowheads="1"/>
          </p:cNvSpPr>
          <p:nvPr>
            <p:ph type="sldNum" sz="quarter" idx="12"/>
          </p:nvPr>
        </p:nvSpPr>
        <p:spPr>
          <a:ln/>
        </p:spPr>
        <p:txBody>
          <a:bodyPr/>
          <a:lstStyle>
            <a:lvl1pPr>
              <a:defRPr/>
            </a:lvl1pPr>
          </a:lstStyle>
          <a:p>
            <a:pPr>
              <a:defRPr/>
            </a:pPr>
            <a:fld id="{F20E91C3-1A9E-46F3-A88E-C19F55C1C78B}" type="slidenum">
              <a:rPr lang="lt-LT" altLang="lt-LT"/>
              <a:pPr>
                <a:defRPr/>
              </a:pPr>
              <a:t>‹#›</a:t>
            </a:fld>
            <a:endParaRPr lang="lt-LT" altLang="lt-LT"/>
          </a:p>
        </p:txBody>
      </p:sp>
    </p:spTree>
    <p:extLst>
      <p:ext uri="{BB962C8B-B14F-4D97-AF65-F5344CB8AC3E}">
        <p14:creationId xmlns:p14="http://schemas.microsoft.com/office/powerpoint/2010/main" val="22709232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lt-L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7" name="Rectangle 4"/>
          <p:cNvSpPr>
            <a:spLocks noGrp="1" noChangeArrowheads="1"/>
          </p:cNvSpPr>
          <p:nvPr>
            <p:ph type="dt" sz="half" idx="10"/>
          </p:nvPr>
        </p:nvSpPr>
        <p:spPr>
          <a:ln/>
        </p:spPr>
        <p:txBody>
          <a:bodyPr/>
          <a:lstStyle>
            <a:lvl1pPr>
              <a:defRPr/>
            </a:lvl1pPr>
          </a:lstStyle>
          <a:p>
            <a:pPr>
              <a:defRPr/>
            </a:pPr>
            <a:fld id="{BE200DEA-8987-4C09-83A4-236C0085D38B}" type="datetime1">
              <a:rPr lang="en-US"/>
              <a:pPr>
                <a:defRPr/>
              </a:pPr>
              <a:t>1/30/2020</a:t>
            </a:fld>
            <a:endParaRPr lang="lt-LT"/>
          </a:p>
        </p:txBody>
      </p:sp>
      <p:sp>
        <p:nvSpPr>
          <p:cNvPr id="8" name="Rectangle 5"/>
          <p:cNvSpPr>
            <a:spLocks noGrp="1" noChangeArrowheads="1"/>
          </p:cNvSpPr>
          <p:nvPr>
            <p:ph type="ftr" sz="quarter" idx="11"/>
          </p:nvPr>
        </p:nvSpPr>
        <p:spPr>
          <a:ln/>
        </p:spPr>
        <p:txBody>
          <a:bodyPr/>
          <a:lstStyle>
            <a:lvl1pPr>
              <a:defRPr/>
            </a:lvl1pPr>
          </a:lstStyle>
          <a:p>
            <a:pPr>
              <a:defRPr/>
            </a:pPr>
            <a:endParaRPr lang="lt-LT"/>
          </a:p>
        </p:txBody>
      </p:sp>
      <p:sp>
        <p:nvSpPr>
          <p:cNvPr id="9" name="Rectangle 6"/>
          <p:cNvSpPr>
            <a:spLocks noGrp="1" noChangeArrowheads="1"/>
          </p:cNvSpPr>
          <p:nvPr>
            <p:ph type="sldNum" sz="quarter" idx="12"/>
          </p:nvPr>
        </p:nvSpPr>
        <p:spPr>
          <a:ln/>
        </p:spPr>
        <p:txBody>
          <a:bodyPr/>
          <a:lstStyle>
            <a:lvl1pPr>
              <a:defRPr/>
            </a:lvl1pPr>
          </a:lstStyle>
          <a:p>
            <a:pPr>
              <a:defRPr/>
            </a:pPr>
            <a:fld id="{714C1884-168B-400F-A206-8CBFDFCAFCB4}" type="slidenum">
              <a:rPr lang="lt-LT" altLang="lt-LT"/>
              <a:pPr>
                <a:defRPr/>
              </a:pPr>
              <a:t>‹#›</a:t>
            </a:fld>
            <a:endParaRPr lang="lt-LT" altLang="lt-LT"/>
          </a:p>
        </p:txBody>
      </p:sp>
    </p:spTree>
    <p:extLst>
      <p:ext uri="{BB962C8B-B14F-4D97-AF65-F5344CB8AC3E}">
        <p14:creationId xmlns:p14="http://schemas.microsoft.com/office/powerpoint/2010/main" val="1549176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Rectangle 4"/>
          <p:cNvSpPr>
            <a:spLocks noGrp="1" noChangeArrowheads="1"/>
          </p:cNvSpPr>
          <p:nvPr>
            <p:ph type="dt" sz="half" idx="10"/>
          </p:nvPr>
        </p:nvSpPr>
        <p:spPr>
          <a:ln/>
        </p:spPr>
        <p:txBody>
          <a:bodyPr/>
          <a:lstStyle>
            <a:lvl1pPr>
              <a:defRPr/>
            </a:lvl1pPr>
          </a:lstStyle>
          <a:p>
            <a:pPr>
              <a:defRPr/>
            </a:pPr>
            <a:fld id="{BD87EE54-2CF8-417A-B68A-5B46CB55D74C}" type="datetime1">
              <a:rPr lang="en-US"/>
              <a:pPr>
                <a:defRPr/>
              </a:pPr>
              <a:t>1/30/2020</a:t>
            </a:fld>
            <a:endParaRPr lang="lt-LT"/>
          </a:p>
        </p:txBody>
      </p:sp>
      <p:sp>
        <p:nvSpPr>
          <p:cNvPr id="4" name="Rectangle 5"/>
          <p:cNvSpPr>
            <a:spLocks noGrp="1" noChangeArrowheads="1"/>
          </p:cNvSpPr>
          <p:nvPr>
            <p:ph type="ftr" sz="quarter" idx="11"/>
          </p:nvPr>
        </p:nvSpPr>
        <p:spPr>
          <a:ln/>
        </p:spPr>
        <p:txBody>
          <a:bodyPr/>
          <a:lstStyle>
            <a:lvl1pPr>
              <a:defRPr/>
            </a:lvl1pPr>
          </a:lstStyle>
          <a:p>
            <a:pPr>
              <a:defRPr/>
            </a:pPr>
            <a:endParaRPr lang="lt-LT"/>
          </a:p>
        </p:txBody>
      </p:sp>
      <p:sp>
        <p:nvSpPr>
          <p:cNvPr id="5" name="Rectangle 6"/>
          <p:cNvSpPr>
            <a:spLocks noGrp="1" noChangeArrowheads="1"/>
          </p:cNvSpPr>
          <p:nvPr>
            <p:ph type="sldNum" sz="quarter" idx="12"/>
          </p:nvPr>
        </p:nvSpPr>
        <p:spPr>
          <a:ln/>
        </p:spPr>
        <p:txBody>
          <a:bodyPr/>
          <a:lstStyle>
            <a:lvl1pPr>
              <a:defRPr/>
            </a:lvl1pPr>
          </a:lstStyle>
          <a:p>
            <a:pPr>
              <a:defRPr/>
            </a:pPr>
            <a:fld id="{CA98F082-AE8C-40C0-A3BE-ED7034680B39}" type="slidenum">
              <a:rPr lang="lt-LT" altLang="lt-LT"/>
              <a:pPr>
                <a:defRPr/>
              </a:pPr>
              <a:t>‹#›</a:t>
            </a:fld>
            <a:endParaRPr lang="lt-LT" altLang="lt-LT"/>
          </a:p>
        </p:txBody>
      </p:sp>
    </p:spTree>
    <p:extLst>
      <p:ext uri="{BB962C8B-B14F-4D97-AF65-F5344CB8AC3E}">
        <p14:creationId xmlns:p14="http://schemas.microsoft.com/office/powerpoint/2010/main" val="1043767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CD3169D2-DFFD-4B01-8C50-E900B6DEC005}" type="datetime1">
              <a:rPr lang="en-US"/>
              <a:pPr>
                <a:defRPr/>
              </a:pPr>
              <a:t>1/30/2020</a:t>
            </a:fld>
            <a:endParaRPr lang="lt-LT"/>
          </a:p>
        </p:txBody>
      </p:sp>
      <p:sp>
        <p:nvSpPr>
          <p:cNvPr id="3" name="Rectangle 5"/>
          <p:cNvSpPr>
            <a:spLocks noGrp="1" noChangeArrowheads="1"/>
          </p:cNvSpPr>
          <p:nvPr>
            <p:ph type="ftr" sz="quarter" idx="11"/>
          </p:nvPr>
        </p:nvSpPr>
        <p:spPr>
          <a:ln/>
        </p:spPr>
        <p:txBody>
          <a:bodyPr/>
          <a:lstStyle>
            <a:lvl1pPr>
              <a:defRPr/>
            </a:lvl1pPr>
          </a:lstStyle>
          <a:p>
            <a:pPr>
              <a:defRPr/>
            </a:pPr>
            <a:endParaRPr lang="lt-LT"/>
          </a:p>
        </p:txBody>
      </p:sp>
      <p:sp>
        <p:nvSpPr>
          <p:cNvPr id="4" name="Rectangle 6"/>
          <p:cNvSpPr>
            <a:spLocks noGrp="1" noChangeArrowheads="1"/>
          </p:cNvSpPr>
          <p:nvPr>
            <p:ph type="sldNum" sz="quarter" idx="12"/>
          </p:nvPr>
        </p:nvSpPr>
        <p:spPr>
          <a:ln/>
        </p:spPr>
        <p:txBody>
          <a:bodyPr/>
          <a:lstStyle>
            <a:lvl1pPr>
              <a:defRPr/>
            </a:lvl1pPr>
          </a:lstStyle>
          <a:p>
            <a:pPr>
              <a:defRPr/>
            </a:pPr>
            <a:fld id="{5102A731-28A4-4F03-8FED-9BBB6BF081F9}" type="slidenum">
              <a:rPr lang="lt-LT" altLang="lt-LT"/>
              <a:pPr>
                <a:defRPr/>
              </a:pPr>
              <a:t>‹#›</a:t>
            </a:fld>
            <a:endParaRPr lang="lt-LT" altLang="lt-LT"/>
          </a:p>
        </p:txBody>
      </p:sp>
    </p:spTree>
    <p:extLst>
      <p:ext uri="{BB962C8B-B14F-4D97-AF65-F5344CB8AC3E}">
        <p14:creationId xmlns:p14="http://schemas.microsoft.com/office/powerpoint/2010/main" val="1594645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lt-L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760195B-ED59-45A4-9895-82D01E764D52}" type="datetime1">
              <a:rPr lang="en-US"/>
              <a:pPr>
                <a:defRPr/>
              </a:pPr>
              <a:t>1/30/2020</a:t>
            </a:fld>
            <a:endParaRPr lang="lt-LT"/>
          </a:p>
        </p:txBody>
      </p:sp>
      <p:sp>
        <p:nvSpPr>
          <p:cNvPr id="6" name="Rectangle 5"/>
          <p:cNvSpPr>
            <a:spLocks noGrp="1" noChangeArrowheads="1"/>
          </p:cNvSpPr>
          <p:nvPr>
            <p:ph type="ftr" sz="quarter" idx="11"/>
          </p:nvPr>
        </p:nvSpPr>
        <p:spPr>
          <a:ln/>
        </p:spPr>
        <p:txBody>
          <a:bodyPr/>
          <a:lstStyle>
            <a:lvl1pPr>
              <a:defRPr/>
            </a:lvl1pPr>
          </a:lstStyle>
          <a:p>
            <a:pPr>
              <a:defRPr/>
            </a:pPr>
            <a:endParaRPr lang="lt-LT"/>
          </a:p>
        </p:txBody>
      </p:sp>
      <p:sp>
        <p:nvSpPr>
          <p:cNvPr id="7" name="Rectangle 6"/>
          <p:cNvSpPr>
            <a:spLocks noGrp="1" noChangeArrowheads="1"/>
          </p:cNvSpPr>
          <p:nvPr>
            <p:ph type="sldNum" sz="quarter" idx="12"/>
          </p:nvPr>
        </p:nvSpPr>
        <p:spPr>
          <a:ln/>
        </p:spPr>
        <p:txBody>
          <a:bodyPr/>
          <a:lstStyle>
            <a:lvl1pPr>
              <a:defRPr/>
            </a:lvl1pPr>
          </a:lstStyle>
          <a:p>
            <a:pPr>
              <a:defRPr/>
            </a:pPr>
            <a:fld id="{ED98D98A-E75A-47EE-8E60-A4C59FD48EFE}" type="slidenum">
              <a:rPr lang="lt-LT" altLang="lt-LT"/>
              <a:pPr>
                <a:defRPr/>
              </a:pPr>
              <a:t>‹#›</a:t>
            </a:fld>
            <a:endParaRPr lang="lt-LT" altLang="lt-LT"/>
          </a:p>
        </p:txBody>
      </p:sp>
    </p:spTree>
    <p:extLst>
      <p:ext uri="{BB962C8B-B14F-4D97-AF65-F5344CB8AC3E}">
        <p14:creationId xmlns:p14="http://schemas.microsoft.com/office/powerpoint/2010/main" val="14095750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lt-L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lt-LT"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49CC6486-6639-4EBA-A94D-1CC5AF9D62AB}" type="datetime1">
              <a:rPr lang="en-US"/>
              <a:pPr>
                <a:defRPr/>
              </a:pPr>
              <a:t>1/30/2020</a:t>
            </a:fld>
            <a:endParaRPr lang="lt-LT"/>
          </a:p>
        </p:txBody>
      </p:sp>
      <p:sp>
        <p:nvSpPr>
          <p:cNvPr id="6" name="Rectangle 5"/>
          <p:cNvSpPr>
            <a:spLocks noGrp="1" noChangeArrowheads="1"/>
          </p:cNvSpPr>
          <p:nvPr>
            <p:ph type="ftr" sz="quarter" idx="11"/>
          </p:nvPr>
        </p:nvSpPr>
        <p:spPr>
          <a:ln/>
        </p:spPr>
        <p:txBody>
          <a:bodyPr/>
          <a:lstStyle>
            <a:lvl1pPr>
              <a:defRPr/>
            </a:lvl1pPr>
          </a:lstStyle>
          <a:p>
            <a:pPr>
              <a:defRPr/>
            </a:pPr>
            <a:endParaRPr lang="lt-LT"/>
          </a:p>
        </p:txBody>
      </p:sp>
      <p:sp>
        <p:nvSpPr>
          <p:cNvPr id="7" name="Rectangle 6"/>
          <p:cNvSpPr>
            <a:spLocks noGrp="1" noChangeArrowheads="1"/>
          </p:cNvSpPr>
          <p:nvPr>
            <p:ph type="sldNum" sz="quarter" idx="12"/>
          </p:nvPr>
        </p:nvSpPr>
        <p:spPr>
          <a:ln/>
        </p:spPr>
        <p:txBody>
          <a:bodyPr/>
          <a:lstStyle>
            <a:lvl1pPr>
              <a:defRPr/>
            </a:lvl1pPr>
          </a:lstStyle>
          <a:p>
            <a:pPr>
              <a:defRPr/>
            </a:pPr>
            <a:fld id="{ECACD5F7-7C05-49D6-914A-6DB8E778059C}" type="slidenum">
              <a:rPr lang="lt-LT" altLang="lt-LT"/>
              <a:pPr>
                <a:defRPr/>
              </a:pPr>
              <a:t>‹#›</a:t>
            </a:fld>
            <a:endParaRPr lang="lt-LT" altLang="lt-LT"/>
          </a:p>
        </p:txBody>
      </p:sp>
    </p:spTree>
    <p:extLst>
      <p:ext uri="{BB962C8B-B14F-4D97-AF65-F5344CB8AC3E}">
        <p14:creationId xmlns:p14="http://schemas.microsoft.com/office/powerpoint/2010/main" val="24679120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dt" sz="half" idx="10"/>
          </p:nvPr>
        </p:nvSpPr>
        <p:spPr>
          <a:ln/>
        </p:spPr>
        <p:txBody>
          <a:bodyPr/>
          <a:lstStyle>
            <a:lvl1pPr>
              <a:defRPr/>
            </a:lvl1pPr>
          </a:lstStyle>
          <a:p>
            <a:pPr>
              <a:defRPr/>
            </a:pPr>
            <a:fld id="{A2654A3C-8F4A-4D5E-A5E0-96248DFA5CE8}"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7DC74B63-130F-497A-AF25-7CE886B4D12A}" type="slidenum">
              <a:rPr lang="lt-LT" altLang="lt-LT"/>
              <a:pPr>
                <a:defRPr/>
              </a:pPr>
              <a:t>‹#›</a:t>
            </a:fld>
            <a:endParaRPr lang="lt-LT" altLang="lt-LT"/>
          </a:p>
        </p:txBody>
      </p:sp>
    </p:spTree>
    <p:extLst>
      <p:ext uri="{BB962C8B-B14F-4D97-AF65-F5344CB8AC3E}">
        <p14:creationId xmlns:p14="http://schemas.microsoft.com/office/powerpoint/2010/main" val="9948119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lt-L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Rectangle 4"/>
          <p:cNvSpPr>
            <a:spLocks noGrp="1" noChangeArrowheads="1"/>
          </p:cNvSpPr>
          <p:nvPr>
            <p:ph type="dt" sz="half" idx="10"/>
          </p:nvPr>
        </p:nvSpPr>
        <p:spPr>
          <a:ln/>
        </p:spPr>
        <p:txBody>
          <a:bodyPr/>
          <a:lstStyle>
            <a:lvl1pPr>
              <a:defRPr/>
            </a:lvl1pPr>
          </a:lstStyle>
          <a:p>
            <a:pPr>
              <a:defRPr/>
            </a:pPr>
            <a:fld id="{F352D936-30A9-4E1A-A365-A8257D9880E8}" type="datetime1">
              <a:rPr lang="en-US"/>
              <a:pPr>
                <a:defRPr/>
              </a:pPr>
              <a:t>1/30/2020</a:t>
            </a:fld>
            <a:endParaRPr lang="lt-LT"/>
          </a:p>
        </p:txBody>
      </p:sp>
      <p:sp>
        <p:nvSpPr>
          <p:cNvPr id="5" name="Rectangle 5"/>
          <p:cNvSpPr>
            <a:spLocks noGrp="1" noChangeArrowheads="1"/>
          </p:cNvSpPr>
          <p:nvPr>
            <p:ph type="ftr" sz="quarter" idx="11"/>
          </p:nvPr>
        </p:nvSpPr>
        <p:spPr>
          <a:ln/>
        </p:spPr>
        <p:txBody>
          <a:bodyPr/>
          <a:lstStyle>
            <a:lvl1pPr>
              <a:defRPr/>
            </a:lvl1pPr>
          </a:lstStyle>
          <a:p>
            <a:pPr>
              <a:defRPr/>
            </a:pPr>
            <a:endParaRPr lang="lt-LT"/>
          </a:p>
        </p:txBody>
      </p:sp>
      <p:sp>
        <p:nvSpPr>
          <p:cNvPr id="6" name="Rectangle 6"/>
          <p:cNvSpPr>
            <a:spLocks noGrp="1" noChangeArrowheads="1"/>
          </p:cNvSpPr>
          <p:nvPr>
            <p:ph type="sldNum" sz="quarter" idx="12"/>
          </p:nvPr>
        </p:nvSpPr>
        <p:spPr>
          <a:ln/>
        </p:spPr>
        <p:txBody>
          <a:bodyPr/>
          <a:lstStyle>
            <a:lvl1pPr>
              <a:defRPr/>
            </a:lvl1pPr>
          </a:lstStyle>
          <a:p>
            <a:pPr>
              <a:defRPr/>
            </a:pPr>
            <a:fld id="{A9C48A54-36A0-42C6-B785-CC1968F638CD}" type="slidenum">
              <a:rPr lang="lt-LT" altLang="lt-LT"/>
              <a:pPr>
                <a:defRPr/>
              </a:pPr>
              <a:t>‹#›</a:t>
            </a:fld>
            <a:endParaRPr lang="lt-LT" altLang="lt-LT"/>
          </a:p>
        </p:txBody>
      </p:sp>
    </p:spTree>
    <p:extLst>
      <p:ext uri="{BB962C8B-B14F-4D97-AF65-F5344CB8AC3E}">
        <p14:creationId xmlns:p14="http://schemas.microsoft.com/office/powerpoint/2010/main" val="1668679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387350"/>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lt-LT" dirty="0" smtClean="0"/>
              <a:t>Click to edit the title text format</a:t>
            </a:r>
          </a:p>
        </p:txBody>
      </p:sp>
      <p:sp>
        <p:nvSpPr>
          <p:cNvPr id="1027" name="Rectangle 2"/>
          <p:cNvSpPr>
            <a:spLocks noGrp="1" noChangeArrowheads="1"/>
          </p:cNvSpPr>
          <p:nvPr>
            <p:ph type="body" idx="1"/>
          </p:nvPr>
        </p:nvSpPr>
        <p:spPr bwMode="auto">
          <a:xfrm>
            <a:off x="457200" y="1600200"/>
            <a:ext cx="8224838"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lt-LT" dirty="0" smtClean="0"/>
              <a:t>Click to edit the outline text format</a:t>
            </a:r>
          </a:p>
          <a:p>
            <a:pPr lvl="1"/>
            <a:r>
              <a:rPr lang="en-GB" altLang="lt-LT" dirty="0" smtClean="0"/>
              <a:t>Second Outline Level</a:t>
            </a:r>
          </a:p>
          <a:p>
            <a:pPr lvl="2"/>
            <a:r>
              <a:rPr lang="en-GB" altLang="lt-LT" dirty="0" smtClean="0"/>
              <a:t>Third Outline Level</a:t>
            </a:r>
          </a:p>
          <a:p>
            <a:pPr lvl="3"/>
            <a:r>
              <a:rPr lang="en-GB" altLang="lt-LT" dirty="0" smtClean="0"/>
              <a:t>Fourth Outline Level</a:t>
            </a:r>
          </a:p>
          <a:p>
            <a:pPr lvl="4"/>
            <a:r>
              <a:rPr lang="en-GB" altLang="lt-LT" dirty="0" smtClean="0"/>
              <a:t>Fifth Outline Level</a:t>
            </a:r>
          </a:p>
          <a:p>
            <a:pPr lvl="4"/>
            <a:r>
              <a:rPr lang="en-GB" altLang="lt-LT" dirty="0" smtClean="0"/>
              <a:t>Sixth Outline Level</a:t>
            </a:r>
          </a:p>
          <a:p>
            <a:pPr lvl="4"/>
            <a:r>
              <a:rPr lang="en-GB" altLang="lt-LT" dirty="0" smtClean="0"/>
              <a:t>Seventh Outline Level</a:t>
            </a:r>
          </a:p>
          <a:p>
            <a:pPr lvl="4"/>
            <a:r>
              <a:rPr lang="en-GB" altLang="lt-LT" dirty="0" smtClean="0"/>
              <a:t>Eighth Outline Level</a:t>
            </a:r>
          </a:p>
          <a:p>
            <a:pPr lvl="4"/>
            <a:r>
              <a:rPr lang="en-GB" altLang="lt-LT" dirty="0" smtClean="0"/>
              <a:t>Ninth Outline Level</a:t>
            </a:r>
          </a:p>
        </p:txBody>
      </p:sp>
      <p:sp>
        <p:nvSpPr>
          <p:cNvPr id="1028" name="Rectangle 4"/>
          <p:cNvSpPr>
            <a:spLocks noGrp="1" noChangeArrowheads="1"/>
          </p:cNvSpPr>
          <p:nvPr>
            <p:ph type="ftr"/>
          </p:nvPr>
        </p:nvSpPr>
        <p:spPr bwMode="auto">
          <a:xfrm>
            <a:off x="5508625" y="6245225"/>
            <a:ext cx="2241550" cy="463550"/>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ctr" eaLnBrk="1" hangingPunct="1">
              <a:lnSpc>
                <a:spcPct val="100000"/>
              </a:lnSpc>
              <a:buClr>
                <a:srgbClr val="BA13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Arial" charset="0"/>
                <a:ea typeface="+mn-ea"/>
                <a:cs typeface="+mn-cs"/>
              </a:defRPr>
            </a:lvl1pPr>
          </a:lstStyle>
          <a:p>
            <a:pPr>
              <a:defRPr/>
            </a:pPr>
            <a:endParaRPr lang="en-GB" dirty="0"/>
          </a:p>
        </p:txBody>
      </p:sp>
      <p:sp>
        <p:nvSpPr>
          <p:cNvPr id="1029" name="Rectangle 5"/>
          <p:cNvSpPr>
            <a:spLocks noGrp="1" noChangeArrowheads="1"/>
          </p:cNvSpPr>
          <p:nvPr>
            <p:ph type="sldNum"/>
          </p:nvPr>
        </p:nvSpPr>
        <p:spPr bwMode="auto">
          <a:xfrm>
            <a:off x="7812088" y="6245225"/>
            <a:ext cx="869950" cy="471488"/>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lvl1pPr algn="r" eaLnBrk="1" hangingPunct="1">
              <a:lnSpc>
                <a:spcPct val="100000"/>
              </a:lnSpc>
              <a:buClr>
                <a:srgbClr val="BA1300"/>
              </a:buClr>
              <a:buSzPct val="100000"/>
              <a:buFont typeface="Arial" panose="020B0604020202020204" pitchFamily="34" charset="0"/>
              <a:buNone/>
              <a:defRPr sz="1400">
                <a:solidFill>
                  <a:srgbClr val="000000"/>
                </a:solidFill>
              </a:defRPr>
            </a:lvl1pPr>
          </a:lstStyle>
          <a:p>
            <a:pPr>
              <a:defRPr/>
            </a:pPr>
            <a:fld id="{29B7CC1B-D782-46F4-881A-B7A719B553B1}" type="slidenum">
              <a:rPr lang="en-GB" altLang="lt-LT"/>
              <a:pPr>
                <a:defRPr/>
              </a:pPr>
              <a:t>‹#›</a:t>
            </a:fld>
            <a:endParaRPr lang="en-GB" altLang="lt-LT"/>
          </a:p>
        </p:txBody>
      </p:sp>
    </p:spTree>
  </p:cSld>
  <p:clrMap bg1="lt1" tx1="dk1" bg2="lt2" tx2="dk2" accent1="accent1" accent2="accent2" accent3="accent3" accent4="accent4" accent5="accent5" accent6="accent6" hlink="hlink" folHlink="folHlink"/>
  <p:sldLayoutIdLst>
    <p:sldLayoutId id="2147483903"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Lst>
  <p:timing>
    <p:tnLst>
      <p:par>
        <p:cTn id="1" dur="indefinite" restart="never" nodeType="tmRoot"/>
      </p:par>
    </p:tnLst>
  </p:timing>
  <p:hf hdr="0" ftr="0" dt="0"/>
  <p:txStyles>
    <p:title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p:titleStyle>
    <p:bodyStyle>
      <a:lvl1pPr marL="338138" indent="-338138" algn="l" defTabSz="449263" rtl="0" eaLnBrk="0" fontAlgn="base" hangingPunct="0">
        <a:lnSpc>
          <a:spcPct val="81000"/>
        </a:lnSpc>
        <a:spcBef>
          <a:spcPts val="800"/>
        </a:spcBef>
        <a:spcAft>
          <a:spcPct val="0"/>
        </a:spcAft>
        <a:buClr>
          <a:srgbClr val="000000"/>
        </a:buClr>
        <a:buSzPct val="100000"/>
        <a:buFont typeface="Arial" panose="020B0604020202020204" pitchFamily="34" charset="0"/>
        <a:buChar char="•"/>
        <a:defRPr sz="3200">
          <a:solidFill>
            <a:srgbClr val="000000"/>
          </a:solidFill>
          <a:latin typeface="+mn-lt"/>
          <a:ea typeface="ＭＳ Ｐゴシック" charset="0"/>
          <a:cs typeface="ＭＳ Ｐゴシック" charset="0"/>
        </a:defRPr>
      </a:lvl1pPr>
      <a:lvl2pPr marL="738188" indent="-280988" algn="l" defTabSz="449263" rtl="0" eaLnBrk="0" fontAlgn="base" hangingPunct="0">
        <a:lnSpc>
          <a:spcPct val="81000"/>
        </a:lnSpc>
        <a:spcBef>
          <a:spcPts val="700"/>
        </a:spcBef>
        <a:spcAft>
          <a:spcPct val="0"/>
        </a:spcAft>
        <a:buClr>
          <a:srgbClr val="000000"/>
        </a:buClr>
        <a:buSzPct val="100000"/>
        <a:buFont typeface="Arial" panose="020B0604020202020204" pitchFamily="34" charset="0"/>
        <a:buChar char="–"/>
        <a:defRPr sz="2800">
          <a:solidFill>
            <a:srgbClr val="000000"/>
          </a:solidFill>
          <a:latin typeface="+mn-lt"/>
          <a:ea typeface="ＭＳ Ｐゴシック" charset="0"/>
        </a:defRPr>
      </a:lvl2pPr>
      <a:lvl3pPr marL="1143000" indent="-228600" algn="l" defTabSz="449263" rtl="0" eaLnBrk="0" fontAlgn="base" hangingPunct="0">
        <a:lnSpc>
          <a:spcPct val="81000"/>
        </a:lnSpc>
        <a:spcBef>
          <a:spcPts val="600"/>
        </a:spcBef>
        <a:spcAft>
          <a:spcPct val="0"/>
        </a:spcAft>
        <a:buClr>
          <a:srgbClr val="000000"/>
        </a:buClr>
        <a:buSzPct val="100000"/>
        <a:buFont typeface="Arial" panose="020B0604020202020204" pitchFamily="34" charset="0"/>
        <a:buChar char="•"/>
        <a:defRPr sz="2400">
          <a:solidFill>
            <a:srgbClr val="000000"/>
          </a:solidFill>
          <a:latin typeface="+mn-lt"/>
          <a:ea typeface="ＭＳ Ｐゴシック" charset="0"/>
        </a:defRPr>
      </a:lvl3pPr>
      <a:lvl4pPr marL="16002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4pPr>
      <a:lvl5pPr marL="2057400" indent="-228600" algn="l" defTabSz="449263" rtl="0" eaLnBrk="0" fontAlgn="base" hangingPunct="0">
        <a:lnSpc>
          <a:spcPct val="81000"/>
        </a:lnSpc>
        <a:spcBef>
          <a:spcPts val="500"/>
        </a:spcBef>
        <a:spcAft>
          <a:spcPct val="0"/>
        </a:spcAft>
        <a:buClr>
          <a:srgbClr val="000000"/>
        </a:buClr>
        <a:buSzPct val="100000"/>
        <a:buFont typeface="Arial" panose="020B0604020202020204" pitchFamily="34" charset="0"/>
        <a:buChar char="»"/>
        <a:defRPr sz="2000">
          <a:solidFill>
            <a:srgbClr val="000000"/>
          </a:solidFill>
          <a:latin typeface="+mn-lt"/>
          <a:ea typeface="ＭＳ Ｐゴシック" charset="0"/>
        </a:defRPr>
      </a:lvl5pPr>
      <a:lvl6pPr marL="25146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6pPr>
      <a:lvl7pPr marL="29718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7pPr>
      <a:lvl8pPr marL="34290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8pPr>
      <a:lvl9pPr marL="3886200" indent="-228600" algn="l" defTabSz="449263" rtl="0" fontAlgn="base">
        <a:lnSpc>
          <a:spcPct val="81000"/>
        </a:lnSpc>
        <a:spcBef>
          <a:spcPts val="500"/>
        </a:spcBef>
        <a:spcAft>
          <a:spcPct val="0"/>
        </a:spcAft>
        <a:buClr>
          <a:srgbClr val="000000"/>
        </a:buClr>
        <a:buSzPct val="100000"/>
        <a:buFont typeface="Arial" charset="0"/>
        <a:buChar char="»"/>
        <a:defRPr sz="2000">
          <a:solidFill>
            <a:srgbClr val="000000"/>
          </a:solidFill>
          <a:latin typeface="+mn-lt"/>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lt-LT" altLang="lt-LT" smtClean="0"/>
              <a:t>Spustelėkite, jei norite keisite ruoš. pav. stilių</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lt-LT" altLang="lt-LT" smtClean="0"/>
              <a:t>Spustelėkite ruošinio teksto stiliams keisti</a:t>
            </a:r>
          </a:p>
          <a:p>
            <a:pPr lvl="1"/>
            <a:r>
              <a:rPr lang="lt-LT" altLang="lt-LT" smtClean="0"/>
              <a:t>Antras lygmuo</a:t>
            </a:r>
          </a:p>
          <a:p>
            <a:pPr lvl="2"/>
            <a:r>
              <a:rPr lang="lt-LT" altLang="lt-LT" smtClean="0"/>
              <a:t>Trečias lygmuo</a:t>
            </a:r>
          </a:p>
          <a:p>
            <a:pPr lvl="3"/>
            <a:r>
              <a:rPr lang="lt-LT" altLang="lt-LT" smtClean="0"/>
              <a:t>Ketvirtas lygmuo</a:t>
            </a:r>
          </a:p>
          <a:p>
            <a:pPr lvl="4"/>
            <a:r>
              <a:rPr lang="lt-LT" altLang="lt-LT" smtClean="0"/>
              <a:t>Penktas lygmuo</a:t>
            </a:r>
          </a:p>
        </p:txBody>
      </p:sp>
      <p:sp>
        <p:nvSpPr>
          <p:cNvPr id="1229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lnSpc>
                <a:spcPct val="81000"/>
              </a:lnSpc>
              <a:buClr>
                <a:srgbClr val="000000"/>
              </a:buClr>
              <a:buSzPct val="100000"/>
              <a:buFont typeface="Arial" pitchFamily="34" charset="0"/>
              <a:buNone/>
              <a:defRPr sz="1400">
                <a:solidFill>
                  <a:srgbClr val="000000"/>
                </a:solidFill>
                <a:latin typeface="Arial" pitchFamily="34" charset="0"/>
              </a:defRPr>
            </a:lvl1pPr>
          </a:lstStyle>
          <a:p>
            <a:pPr>
              <a:defRPr/>
            </a:pPr>
            <a:fld id="{D206CE42-D86D-436F-B46C-2C824139F5BB}" type="datetime1">
              <a:rPr lang="en-US"/>
              <a:pPr>
                <a:defRPr/>
              </a:pPr>
              <a:t>1/30/2020</a:t>
            </a:fld>
            <a:endParaRPr lang="lt-LT"/>
          </a:p>
        </p:txBody>
      </p:sp>
      <p:sp>
        <p:nvSpPr>
          <p:cNvPr id="1229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lnSpc>
                <a:spcPct val="81000"/>
              </a:lnSpc>
              <a:buClr>
                <a:srgbClr val="000000"/>
              </a:buClr>
              <a:buSzPct val="100000"/>
              <a:buFont typeface="Arial" charset="0"/>
              <a:buNone/>
              <a:defRPr sz="1400">
                <a:solidFill>
                  <a:srgbClr val="000000"/>
                </a:solidFill>
                <a:latin typeface="Arial" charset="0"/>
                <a:ea typeface="+mn-ea"/>
                <a:cs typeface="+mn-cs"/>
              </a:defRPr>
            </a:lvl1pPr>
          </a:lstStyle>
          <a:p>
            <a:pPr>
              <a:defRPr/>
            </a:pPr>
            <a:endParaRPr lang="lt-LT"/>
          </a:p>
        </p:txBody>
      </p:sp>
      <p:sp>
        <p:nvSpPr>
          <p:cNvPr id="1229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lnSpc>
                <a:spcPct val="81000"/>
              </a:lnSpc>
              <a:buClr>
                <a:srgbClr val="000000"/>
              </a:buClr>
              <a:buSzPct val="100000"/>
              <a:buFont typeface="Arial" panose="020B0604020202020204" pitchFamily="34" charset="0"/>
              <a:buNone/>
              <a:defRPr sz="1400">
                <a:solidFill>
                  <a:srgbClr val="000000"/>
                </a:solidFill>
              </a:defRPr>
            </a:lvl1pPr>
          </a:lstStyle>
          <a:p>
            <a:pPr>
              <a:defRPr/>
            </a:pPr>
            <a:fld id="{DC18C452-B40E-421E-929F-73DBCA6A13CD}" type="slidenum">
              <a:rPr lang="lt-LT" altLang="lt-LT"/>
              <a:pPr>
                <a:defRPr/>
              </a:pPr>
              <a:t>‹#›</a:t>
            </a:fld>
            <a:endParaRPr lang="lt-LT" altLang="lt-LT"/>
          </a:p>
        </p:txBody>
      </p:sp>
      <p:grpSp>
        <p:nvGrpSpPr>
          <p:cNvPr id="2055" name="Group 7"/>
          <p:cNvGrpSpPr>
            <a:grpSpLocks/>
          </p:cNvGrpSpPr>
          <p:nvPr userDrawn="1"/>
        </p:nvGrpSpPr>
        <p:grpSpPr bwMode="auto">
          <a:xfrm>
            <a:off x="0" y="5956300"/>
            <a:ext cx="5148263" cy="765175"/>
            <a:chOff x="0" y="3742"/>
            <a:chExt cx="3243" cy="482"/>
          </a:xfrm>
        </p:grpSpPr>
        <p:pic>
          <p:nvPicPr>
            <p:cNvPr id="2056" name="Picture 8" descr="smm_logo_z_su_pav"/>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633" y="3749"/>
              <a:ext cx="630" cy="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6" descr="UPC_logotipas"/>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358" y="3742"/>
              <a:ext cx="885" cy="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10"/>
            <p:cNvPicPr>
              <a:picLocks noChangeAspect="1" noChangeArrowheads="1"/>
            </p:cNvPicPr>
            <p:nvPr userDrawn="1"/>
          </p:nvPicPr>
          <p:blipFill>
            <a:blip r:embed="rId15">
              <a:extLst>
                <a:ext uri="{28A0092B-C50C-407E-A947-70E740481C1C}">
                  <a14:useLocalDpi xmlns:a14="http://schemas.microsoft.com/office/drawing/2010/main" val="0"/>
                </a:ext>
              </a:extLst>
            </a:blip>
            <a:srcRect r="97644"/>
            <a:stretch>
              <a:fillRect/>
            </a:stretch>
          </p:blipFill>
          <p:spPr bwMode="auto">
            <a:xfrm>
              <a:off x="0" y="3757"/>
              <a:ext cx="139" cy="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059" name="Picture 11" descr="ESF"/>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295" y="3757"/>
              <a:ext cx="1165" cy="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 bg1="lt1" tx1="dk1" bg2="lt2" tx2="dk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Lst>
  <p:hf hdr="0" ftr="0"/>
  <p:txStyles>
    <p:titleStyle>
      <a:lvl1pPr algn="ctr"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temainfo.lt/anykstenu-kalbu-alejoje-nauja-plytele-buna-ziua/" TargetMode="External"/><Relationship Id="rId2" Type="http://schemas.openxmlformats.org/officeDocument/2006/relationships/hyperlink" Target="http://utenainfo.lt/lt/skulptura_kelias_skulptorius_kazys_venslovas" TargetMode="External"/><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utenainfo.lt/lt/skulptura_belaukiant_keliones__autorius_arvydas_alisanka"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amenucentras.lt/pasaku-konkursas-2015/"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anykstenai.lt/_admin/fck/data/users/admin/File/PAnykstenas-2012-1/Nr%2039%2068-83.pdf" TargetMode="External"/><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utenainfo.lt/lt/senasis_utenos_pastas_utenos_meno_mokykla" TargetMode="Externa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hyperlink" Target="http://www.anykstenai.lt/asmenys/asm.php?id=563"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anykstenai.lt/_admin/fck/data/users/admin/File/PAnykstenas-2011-1/Nr_37_70-81.pd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limis.lt/paieska/perziura/-/exhibit/preview/96536003?s_id=7NGGdZPGcmJ0gmw3&amp;s_ind=6261&amp;valuable_type=EKSPONATAS"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limis.lt/paieska/perziura/-/exhibit/preview/51119795?s_id=7NGGdZPGcmJ0gmw3&amp;s_ind=312&amp;valuable_type=EKSPONATA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limis.lt/paieska/perziura/-/exhibit/preview/51015586?s_id=gRBq2w6yF3YODiQk&amp;s_ind=1310&amp;valuable_type=EKSPONATA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limis.lt/paieska/perziura/-/exhibit/preview/206616612?s_id=7NGGdZPGcmJ0gmw3&amp;s_ind=5128&amp;valuable_type=EKSPONATAS" TargetMode="Externa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limis.lt/paieska/perziura/-/exhibit/preview/171937624?s_id=7NGGdZPGcmJ0gmw3&amp;s_ind=3892&amp;valuable_type=EKSPONATAS"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limis.lt/paieska/perziura/-/exhibit/preview/79911788?s_id=7NGGdZPGcmJ0gmw3&amp;s_ind=5785&amp;valuable_type=EKSPONATA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limis.lt/paieska/perziura/-/exhibit/preview/171209188?s_id=7NGGdZPGcmJ0gmw3&amp;s_ind=4306&amp;valuable_type=EKSPONATA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epaveldas.lt/object/recordDescription/LNB/C1B0002990589"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jkgg.lt/knyga-musu-jurbarkas-2/"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anykstenai.lt/asmenys/asm.php?id=563"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anyksta.lt/naujienos/naujienos/54212-vaizgantas-brangus-ne-tik-anykstenam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maironiomuziejus.lt/lt/parodos/juozas-tumas-vaizgantas-18691933-422"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limis.lt/paieska/perziura/-/exhibit/preview/150000002948251?s_id=60OGZbmmHH9OQ9rT&amp;s_ind=263&amp;valuable_type=EKSPONATAS"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limis.lt/paieska/perziura/-/exhibit/preview/96023780?s_id=7NGGdZPGcmJ0gmw3&amp;s_ind=6222&amp;valuable_type=EKSPONATAS"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www.anykstenai.lt/vietoves/vietove.php?id=657"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ibbylietuva.lt/rubinaitis/rubinaitis-2019-nr-2-90/ar-vaikus-tebejaudina-jono-biliuno-kuryba-o-gal-gasdina/"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facebook.com/seselskas/photos/pcb.2334781203468033/2334781003468053/?type=3&amp;theater" TargetMode="External"/><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s://www.facebook.com/seselskas/posts/2368237936789026/"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facebook.com/ZiemgalosDraugija/photos/pcb.1652615058196992/1652591421532689/?type=3&amp;theater" TargetMode="External"/><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limis.lt/paieska/perziura/-/exhibit/preview/130000000719244?s_id=7hFFE0NWddWfdJwR&amp;s_ind=2271&amp;valuable_type=EKSPONATAS"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limis.lt/paieska/perziura/-/exhibit/preview/146869704?s_id=nZ9yUEDhtbF0SVMQ&amp;s_ind=1925&amp;valuable_type=EKSPONATAS"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limis.lt/paieska/perziura/-/exhibit/preview/84622237?s_id=7NGGdZPGcmJ0gmw3&amp;s_ind=6870&amp;valuable_type=EKSPONATAS"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limis.lt/paieska/perziura/-/exhibit/preview/88843878?s_id=7NGGdZPGcmJ0gmw3&amp;s_ind=7154&amp;valuable_type=EKSPONATAS"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limis.lt/paieska/perziura/-/exhibit/preview/185414896?s_id=7NGGdZPGcmJ0gmw3&amp;s_ind=4166&amp;valuable_type=EKSPONATAS"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limis.lt/paieska/perziura/-/exhibit/preview/136457633?s_id=LSZ05E3tx1eAgAD2&amp;s_ind=1746&amp;valuable_type=EKSPONATAS" TargetMode="External"/><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limis.lt/paieska/perziura/-/exhibit/preview/79164464?s_id=7NGGdZPGcmJ0gmw3&amp;s_ind=5771&amp;valuable_type=EKSPONATAS"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www.anyksta.lt/anykstijos-meno-albumas/20100-variaus-apzavetas-fotomenininkas-romualdas-rakauskas" TargetMode="Externa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limis.lt/paieska/perziura/-/exhibit/preview/13077791?s_id=7NGGdZPGcmJ0gmw3&amp;s_ind=4353&amp;valuable_type=EKSPONATAS"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www.anykstenai.lt/vietoves/vietove.php?id=801"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limis.lt/paieska/perziura/-/exhibit/preview/76822833?s_id=7NGGdZPGcmJ0gmw3&amp;s_ind=5696&amp;valuable_type=EKSPONATAS"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limis.lt/paieska/perziura/-/exhibit/preview/120629827?s_id=gRBq2w6yF3YODiQk&amp;s_ind=2110&amp;valuable_type=EKSPONATAS"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limis.lt/paieska/perziura/-/exhibit/preview/12423373?s_id=7NGGdZPGcmJ0gmw3&amp;s_ind=90&amp;valuable_type=EKSPONATAS"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limis.lt/paieska/perziura/-/exhibit/preview/11758975?s_id=GLBGA5Co9rupfMiy&amp;s_ind=51&amp;valuable_type=EKSPONATAS"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www.limis.lt/paieska/perziura/-/exhibit/preview/13108693?s_id=GLBGA5Co9rupfMiy&amp;s_ind=111&amp;valuable_type=EKSPONATAS"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www.limis.lt/paieska/perziura/-/exhibit/preview/8829438?s_id=7NGGdZPGcmJ0gmw3&amp;s_ind=20&amp;valuable_type=EKSPONATAS"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limis.lt/paieska/perziura/-/exhibit/preview/109598649?s_id=7NGGdZPGcmJ0gmw3&amp;s_ind=6749&amp;valuable_type=EKSPONATAS"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ww.limis.lt/paieska/perziura/-/exhibit/preview/96516061?s_id=7NGGdZPGcmJ0gmw3&amp;s_ind=6260&amp;valuable_type=EKSPONATAS"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47564" y="4473116"/>
            <a:ext cx="8188834" cy="1008112"/>
          </a:xfrm>
        </p:spPr>
        <p:txBody>
          <a:bodyPr/>
          <a:lstStyle/>
          <a:p>
            <a:pPr lvl="0">
              <a:spcBef>
                <a:spcPts val="800"/>
              </a:spcBef>
            </a:pPr>
            <a:r>
              <a:rPr lang="lt-LT" altLang="en-US" sz="2800" dirty="0" smtClean="0">
                <a:ea typeface="ＭＳ Ｐゴシック" panose="020B0600070205080204" pitchFamily="34" charset="-128"/>
              </a:rPr>
              <a:t/>
            </a:r>
            <a:br>
              <a:rPr lang="lt-LT" altLang="en-US" sz="2800" dirty="0" smtClean="0">
                <a:ea typeface="ＭＳ Ｐゴシック" panose="020B0600070205080204" pitchFamily="34" charset="-128"/>
              </a:rPr>
            </a:br>
            <a:r>
              <a:rPr lang="lt-LT" altLang="en-US" sz="2000" dirty="0" smtClean="0">
                <a:latin typeface="+mn-lt"/>
                <a:ea typeface="ＭＳ Ｐゴシック" panose="020B0600070205080204" pitchFamily="34" charset="-128"/>
              </a:rPr>
              <a:t>Daiva </a:t>
            </a:r>
            <a:r>
              <a:rPr lang="lt-LT" altLang="en-US" sz="2000" dirty="0">
                <a:latin typeface="+mn-lt"/>
                <a:ea typeface="ＭＳ Ｐゴシック" panose="020B0600070205080204" pitchFamily="34" charset="-128"/>
              </a:rPr>
              <a:t>Binkienė, 2019 m</a:t>
            </a:r>
            <a:r>
              <a:rPr lang="lt-LT" altLang="en-US" sz="2000" dirty="0" smtClean="0">
                <a:latin typeface="+mn-lt"/>
                <a:ea typeface="ＭＳ Ｐゴシック" panose="020B0600070205080204" pitchFamily="34" charset="-128"/>
              </a:rPr>
              <a:t>.</a:t>
            </a:r>
            <a:br>
              <a:rPr lang="lt-LT" altLang="en-US" sz="2000" dirty="0" smtClean="0">
                <a:latin typeface="+mn-lt"/>
                <a:ea typeface="ＭＳ Ｐゴシック" panose="020B0600070205080204" pitchFamily="34" charset="-128"/>
              </a:rPr>
            </a:br>
            <a:r>
              <a:rPr lang="lt-LT" altLang="en-US" sz="2000" dirty="0" smtClean="0">
                <a:latin typeface="+mn-lt"/>
                <a:ea typeface="ＭＳ Ｐゴシック" panose="020B0600070205080204" pitchFamily="34" charset="-128"/>
              </a:rPr>
              <a:t/>
            </a:r>
            <a:br>
              <a:rPr lang="lt-LT" altLang="en-US" sz="2000" dirty="0" smtClean="0">
                <a:latin typeface="+mn-lt"/>
                <a:ea typeface="ＭＳ Ｐゴシック" panose="020B0600070205080204" pitchFamily="34" charset="-128"/>
              </a:rPr>
            </a:br>
            <a:r>
              <a:rPr lang="lt-LT" altLang="en-US" sz="2000" dirty="0" smtClean="0">
                <a:latin typeface="+mn-lt"/>
                <a:ea typeface="ＭＳ Ｐゴシック" panose="020B0600070205080204" pitchFamily="34" charset="-128"/>
              </a:rPr>
              <a:t>Nacionalinė švietimo agentūra</a:t>
            </a:r>
            <a:r>
              <a:rPr lang="lt-LT" altLang="en-US" sz="3200" dirty="0">
                <a:latin typeface="+mn-lt"/>
                <a:ea typeface="ＭＳ Ｐゴシック" panose="020B0600070205080204" pitchFamily="34" charset="-128"/>
              </a:rPr>
              <a:t/>
            </a:r>
            <a:br>
              <a:rPr lang="lt-LT" altLang="en-US" sz="3200" dirty="0">
                <a:latin typeface="+mn-lt"/>
                <a:ea typeface="ＭＳ Ｐゴシック" panose="020B0600070205080204" pitchFamily="34" charset="-128"/>
              </a:rPr>
            </a:br>
            <a:endParaRPr lang="en-US" sz="3200" dirty="0">
              <a:latin typeface="+mn-lt"/>
            </a:endParaRPr>
          </a:p>
        </p:txBody>
      </p:sp>
      <p:sp>
        <p:nvSpPr>
          <p:cNvPr id="3" name="Turinio vietos rezervavimo ženklas 2"/>
          <p:cNvSpPr>
            <a:spLocks noGrp="1"/>
          </p:cNvSpPr>
          <p:nvPr>
            <p:ph idx="1"/>
          </p:nvPr>
        </p:nvSpPr>
        <p:spPr>
          <a:xfrm>
            <a:off x="916131" y="2276872"/>
            <a:ext cx="7386402" cy="1296652"/>
          </a:xfrm>
        </p:spPr>
        <p:txBody>
          <a:bodyPr/>
          <a:lstStyle/>
          <a:p>
            <a:pPr marL="0" lvl="0" indent="0" algn="ctr">
              <a:buNone/>
            </a:pPr>
            <a:r>
              <a:rPr lang="lt-LT" altLang="en-US" dirty="0" smtClean="0">
                <a:latin typeface="+mj-lt"/>
                <a:ea typeface="ＭＳ Ｐゴシック" panose="020B0600070205080204" pitchFamily="34" charset="-128"/>
              </a:rPr>
              <a:t>Lietuvių </a:t>
            </a:r>
            <a:r>
              <a:rPr lang="lt-LT" altLang="en-US" dirty="0">
                <a:latin typeface="+mj-lt"/>
                <a:ea typeface="ＭＳ Ｐゴシック" panose="020B0600070205080204" pitchFamily="34" charset="-128"/>
              </a:rPr>
              <a:t>kalbos ir literatūros ugdymo(</a:t>
            </a:r>
            <a:r>
              <a:rPr lang="lt-LT" altLang="en-US" dirty="0" err="1">
                <a:latin typeface="+mj-lt"/>
                <a:ea typeface="ＭＳ Ｐゴシック" panose="020B0600070205080204" pitchFamily="34" charset="-128"/>
              </a:rPr>
              <a:t>si</a:t>
            </a:r>
            <a:r>
              <a:rPr lang="lt-LT" altLang="en-US" dirty="0">
                <a:latin typeface="+mj-lt"/>
                <a:ea typeface="ＭＳ Ｐゴシック" panose="020B0600070205080204" pitchFamily="34" charset="-128"/>
              </a:rPr>
              <a:t>) </a:t>
            </a:r>
            <a:r>
              <a:rPr lang="lt-LT" altLang="en-US" dirty="0" smtClean="0">
                <a:latin typeface="+mj-lt"/>
                <a:ea typeface="ＭＳ Ｐゴシック" panose="020B0600070205080204" pitchFamily="34" charset="-128"/>
              </a:rPr>
              <a:t>įvairiose </a:t>
            </a:r>
            <a:r>
              <a:rPr lang="lt-LT" altLang="en-US" dirty="0">
                <a:latin typeface="+mj-lt"/>
                <a:ea typeface="ＭＳ Ｐゴシック" panose="020B0600070205080204" pitchFamily="34" charset="-128"/>
              </a:rPr>
              <a:t>edukacinėse </a:t>
            </a:r>
            <a:r>
              <a:rPr lang="lt-LT" altLang="en-US" dirty="0" smtClean="0">
                <a:latin typeface="+mj-lt"/>
                <a:ea typeface="ＭＳ Ｐゴシック" panose="020B0600070205080204" pitchFamily="34" charset="-128"/>
              </a:rPr>
              <a:t>aplinkose </a:t>
            </a:r>
            <a:r>
              <a:rPr lang="lt-LT" altLang="en-US" dirty="0" smtClean="0">
                <a:latin typeface="+mj-lt"/>
                <a:ea typeface="ＭＳ Ｐゴシック" panose="020B0600070205080204" pitchFamily="34" charset="-128"/>
              </a:rPr>
              <a:t>galimybės</a:t>
            </a:r>
            <a:r>
              <a:rPr lang="en-US" altLang="en-US" dirty="0" smtClean="0">
                <a:latin typeface="+mj-lt"/>
                <a:ea typeface="ＭＳ Ｐゴシック" panose="020B0600070205080204" pitchFamily="34" charset="-128"/>
              </a:rPr>
              <a:t> (</a:t>
            </a:r>
            <a:r>
              <a:rPr lang="en-US" altLang="en-US" dirty="0" smtClean="0">
                <a:latin typeface="+mj-lt"/>
                <a:ea typeface="ＭＳ Ｐゴシック" panose="020B0600070205080204" pitchFamily="34" charset="-128"/>
              </a:rPr>
              <a:t>II </a:t>
            </a:r>
            <a:r>
              <a:rPr lang="en-US" altLang="en-US" dirty="0" err="1" smtClean="0">
                <a:latin typeface="+mj-lt"/>
                <a:ea typeface="ＭＳ Ｐゴシック" panose="020B0600070205080204" pitchFamily="34" charset="-128"/>
              </a:rPr>
              <a:t>dalis</a:t>
            </a:r>
            <a:r>
              <a:rPr lang="en-US" altLang="en-US" dirty="0" smtClean="0">
                <a:latin typeface="+mj-lt"/>
                <a:ea typeface="ＭＳ Ｐゴシック" panose="020B0600070205080204" pitchFamily="34" charset="-128"/>
              </a:rPr>
              <a:t>)</a:t>
            </a:r>
            <a:endParaRPr lang="lt-LT" altLang="en-US" dirty="0">
              <a:latin typeface="+mj-lt"/>
              <a:ea typeface="ＭＳ Ｐゴシック" panose="020B0600070205080204" pitchFamily="34" charset="-128"/>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a:t>
            </a:fld>
            <a:endParaRPr lang="en-GB" altLang="lt-LT"/>
          </a:p>
        </p:txBody>
      </p:sp>
    </p:spTree>
    <p:extLst>
      <p:ext uri="{BB962C8B-B14F-4D97-AF65-F5344CB8AC3E}">
        <p14:creationId xmlns:p14="http://schemas.microsoft.com/office/powerpoint/2010/main" val="2994173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14230" y="564342"/>
            <a:ext cx="8229600" cy="1280482"/>
          </a:xfrm>
        </p:spPr>
        <p:txBody>
          <a:bodyPr/>
          <a:lstStyle/>
          <a:p>
            <a:r>
              <a:rPr lang="lt-LT" dirty="0" smtClean="0"/>
              <a:t>Literatūriniai tiltai...</a:t>
            </a:r>
            <a:endParaRPr lang="en-US" dirty="0"/>
          </a:p>
        </p:txBody>
      </p:sp>
      <p:sp>
        <p:nvSpPr>
          <p:cNvPr id="3" name="Teksto vietos rezervavimo ženklas 2"/>
          <p:cNvSpPr>
            <a:spLocks noGrp="1"/>
          </p:cNvSpPr>
          <p:nvPr>
            <p:ph type="body" idx="1"/>
          </p:nvPr>
        </p:nvSpPr>
        <p:spPr>
          <a:xfrm>
            <a:off x="5093504" y="5321143"/>
            <a:ext cx="3096344" cy="869207"/>
          </a:xfrm>
        </p:spPr>
        <p:txBody>
          <a:bodyPr/>
          <a:lstStyle/>
          <a:p>
            <a:endParaRPr lang="en-US" dirty="0"/>
          </a:p>
          <a:p>
            <a:r>
              <a:rPr lang="en-US" sz="1400" b="0" dirty="0">
                <a:latin typeface="Times New Roman" panose="02020603050405020304" pitchFamily="18" charset="0"/>
                <a:cs typeface="Times New Roman" panose="02020603050405020304" pitchFamily="18" charset="0"/>
                <a:hlinkClick r:id="rId2"/>
              </a:rPr>
              <a:t>http://utenainfo.lt/lt/skulptura_kelias_skulptorius_kazys_venslovas</a:t>
            </a:r>
            <a:endParaRPr lang="en-US" sz="1400" b="0" dirty="0">
              <a:latin typeface="Times New Roman" panose="02020603050405020304" pitchFamily="18" charset="0"/>
              <a:cs typeface="Times New Roman" panose="02020603050405020304" pitchFamily="18" charset="0"/>
            </a:endParaRPr>
          </a:p>
          <a:p>
            <a:endParaRPr lang="en-US" dirty="0"/>
          </a:p>
        </p:txBody>
      </p:sp>
      <p:sp>
        <p:nvSpPr>
          <p:cNvPr id="5" name="Teksto vietos rezervavimo ženklas 4"/>
          <p:cNvSpPr>
            <a:spLocks noGrp="1"/>
          </p:cNvSpPr>
          <p:nvPr>
            <p:ph type="body" sz="quarter" idx="3"/>
          </p:nvPr>
        </p:nvSpPr>
        <p:spPr>
          <a:xfrm>
            <a:off x="1079612" y="5115984"/>
            <a:ext cx="2988332" cy="639762"/>
          </a:xfrm>
        </p:spPr>
        <p:txBody>
          <a:bodyPr/>
          <a:lstStyle/>
          <a:p>
            <a:r>
              <a:rPr lang="en-US" sz="1400" b="0" dirty="0">
                <a:latin typeface="Times New Roman" panose="02020603050405020304" pitchFamily="18" charset="0"/>
                <a:cs typeface="Times New Roman" panose="02020603050405020304" pitchFamily="18" charset="0"/>
                <a:hlinkClick r:id="rId3"/>
              </a:rPr>
              <a:t>https://www.temainfo.lt/anykstenu-kalbu-alejoje-nauja-plytele-buna-ziua/</a:t>
            </a:r>
            <a:endParaRPr lang="en-US" sz="1400" b="0" dirty="0">
              <a:latin typeface="Times New Roman" panose="02020603050405020304" pitchFamily="18" charset="0"/>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2</a:t>
            </a:fld>
            <a:endParaRPr lang="en-GB" altLang="lt-LT"/>
          </a:p>
        </p:txBody>
      </p:sp>
      <p:pic>
        <p:nvPicPr>
          <p:cNvPr id="10" name="Picture 2" descr="http://utenainfo.lt/upload/150/1.Kelias.jpg"/>
          <p:cNvPicPr>
            <a:picLocks noChangeAspect="1" noChangeArrowheads="1"/>
          </p:cNvPicPr>
          <p:nvPr/>
        </p:nvPicPr>
        <p:blipFill>
          <a:blip r:embed="rId4">
            <a:extLst>
              <a:ext uri="{28A0092B-C50C-407E-A947-70E740481C1C}">
                <a14:useLocalDpi xmlns:a14="http://schemas.microsoft.com/office/drawing/2010/main" val="0"/>
              </a:ext>
            </a:extLst>
          </a:blip>
          <a:srcRect t="25025" b="25025"/>
          <a:stretch>
            <a:fillRect/>
          </a:stretch>
        </p:blipFill>
        <p:spPr bwMode="auto">
          <a:xfrm>
            <a:off x="5102969" y="2306279"/>
            <a:ext cx="3318204" cy="2488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 name="Picture 2" descr="http://www.temainfo.lt/wp-content/uploads/2015/08/Pasisveikinimo_plyteles_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6915" y="2306279"/>
            <a:ext cx="3756312" cy="2487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 name="Picture 2" descr="Jau Å¾inomas AnykÅ¡ÄiÅ³ miesto prekinis Å¾enkla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54636" y="1386612"/>
            <a:ext cx="1490361" cy="864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16731686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863588" y="3253987"/>
            <a:ext cx="7962466" cy="2767301"/>
          </a:xfrm>
        </p:spPr>
        <p:txBody>
          <a:bodyPr/>
          <a:lstStyle/>
          <a:p>
            <a:r>
              <a:rPr lang="lt-LT" sz="2800" dirty="0" smtClean="0">
                <a:latin typeface="Times New Roman" panose="02020603050405020304" pitchFamily="18" charset="0"/>
                <a:cs typeface="Times New Roman" panose="02020603050405020304" pitchFamily="18" charset="0"/>
              </a:rPr>
              <a:t>Kokioje Jūsų gimtojo miesto, miestelio, kaimo vietoje galėtų prasidėti literatūrinė </a:t>
            </a:r>
            <a:r>
              <a:rPr lang="lt-LT" sz="2800" dirty="0" smtClean="0">
                <a:latin typeface="Times New Roman" panose="02020603050405020304" pitchFamily="18" charset="0"/>
                <a:cs typeface="Times New Roman" panose="02020603050405020304" pitchFamily="18" charset="0"/>
              </a:rPr>
              <a:t>kelionė </a:t>
            </a:r>
            <a:r>
              <a:rPr lang="lt-LT" sz="2800" dirty="0">
                <a:latin typeface="Times New Roman" panose="02020603050405020304" pitchFamily="18" charset="0"/>
                <a:cs typeface="Times New Roman" panose="02020603050405020304" pitchFamily="18" charset="0"/>
              </a:rPr>
              <a:t>į</a:t>
            </a: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A</a:t>
            </a:r>
            <a:r>
              <a:rPr lang="lt-LT" sz="2800" dirty="0" smtClean="0">
                <a:latin typeface="Times New Roman" panose="02020603050405020304" pitchFamily="18" charset="0"/>
                <a:cs typeface="Times New Roman" panose="02020603050405020304" pitchFamily="18" charset="0"/>
              </a:rPr>
              <a:t>nykščių kraštą?</a:t>
            </a:r>
          </a:p>
          <a:p>
            <a:r>
              <a:rPr lang="lt-LT" sz="2800" dirty="0" smtClean="0">
                <a:latin typeface="Times New Roman" panose="02020603050405020304" pitchFamily="18" charset="0"/>
                <a:cs typeface="Times New Roman" panose="02020603050405020304" pitchFamily="18" charset="0"/>
              </a:rPr>
              <a:t>Kokios literatūrinės jungtys, literatūriniai tiltai sieja Jūsų gimtąjį kraštą su </a:t>
            </a:r>
            <a:r>
              <a:rPr lang="lt-LT" sz="2800" dirty="0" smtClean="0">
                <a:latin typeface="Times New Roman" panose="02020603050405020304" pitchFamily="18" charset="0"/>
                <a:cs typeface="Times New Roman" panose="02020603050405020304" pitchFamily="18" charset="0"/>
              </a:rPr>
              <a:t>Anykš</a:t>
            </a:r>
            <a:r>
              <a:rPr lang="lt-LT" sz="2800" dirty="0" smtClean="0">
                <a:latin typeface="Times New Roman" panose="02020603050405020304" pitchFamily="18" charset="0"/>
                <a:cs typeface="Times New Roman" panose="02020603050405020304" pitchFamily="18" charset="0"/>
              </a:rPr>
              <a:t>čių kraštu</a:t>
            </a:r>
            <a:r>
              <a:rPr lang="lt-LT" sz="2800" dirty="0" smtClean="0">
                <a:latin typeface="Times New Roman" panose="02020603050405020304" pitchFamily="18" charset="0"/>
                <a:cs typeface="Times New Roman" panose="02020603050405020304" pitchFamily="18" charset="0"/>
              </a:rPr>
              <a:t>?</a:t>
            </a: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Gal yra Jūsų šeimos, giminės istorijos sąsajų su Anykščių kraštu, jo žmonėmis?</a:t>
            </a:r>
          </a:p>
          <a:p>
            <a:pPr marL="0" indent="0">
              <a:buNone/>
            </a:pPr>
            <a:endParaRPr lang="lt-LT" dirty="0" smtClean="0">
              <a:latin typeface="Times New Roman" panose="02020603050405020304" pitchFamily="18" charset="0"/>
              <a:cs typeface="Times New Roman" panose="02020603050405020304" pitchFamily="18" charset="0"/>
            </a:endParaRPr>
          </a:p>
          <a:p>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a:t>
            </a:fld>
            <a:endParaRPr lang="en-GB" altLang="lt-LT"/>
          </a:p>
        </p:txBody>
      </p:sp>
      <p:pic>
        <p:nvPicPr>
          <p:cNvPr id="5" name="Paveikslėlis 4"/>
          <p:cNvPicPr>
            <a:picLocks noChangeAspect="1"/>
          </p:cNvPicPr>
          <p:nvPr/>
        </p:nvPicPr>
        <p:blipFill>
          <a:blip r:embed="rId2"/>
          <a:stretch>
            <a:fillRect/>
          </a:stretch>
        </p:blipFill>
        <p:spPr>
          <a:xfrm>
            <a:off x="3887924" y="1736812"/>
            <a:ext cx="1116124" cy="1401091"/>
          </a:xfrm>
          <a:prstGeom prst="rect">
            <a:avLst/>
          </a:prstGeom>
        </p:spPr>
      </p:pic>
      <p:sp>
        <p:nvSpPr>
          <p:cNvPr id="6" name="Pavadinimas 1"/>
          <p:cNvSpPr>
            <a:spLocks noGrp="1"/>
          </p:cNvSpPr>
          <p:nvPr>
            <p:ph type="title"/>
          </p:nvPr>
        </p:nvSpPr>
        <p:spPr>
          <a:xfrm>
            <a:off x="468040" y="546615"/>
            <a:ext cx="8224838" cy="1025525"/>
          </a:xfrm>
        </p:spPr>
        <p:txBody>
          <a:bodyPr/>
          <a:lstStyle/>
          <a:p>
            <a:r>
              <a:rPr lang="lt-LT" dirty="0"/>
              <a:t>Galimų </a:t>
            </a:r>
            <a:r>
              <a:rPr lang="lt-LT" dirty="0" smtClean="0"/>
              <a:t>veiklų</a:t>
            </a:r>
            <a:r>
              <a:rPr lang="lt-LT" dirty="0"/>
              <a:t>, </a:t>
            </a:r>
            <a:r>
              <a:rPr lang="lt-LT" dirty="0" smtClean="0"/>
              <a:t>projektinių, tiriamųjų</a:t>
            </a:r>
            <a:r>
              <a:rPr lang="lt-LT" dirty="0"/>
              <a:t>, kūrybinių darbų idėjos</a:t>
            </a:r>
            <a:endParaRPr lang="en-US" dirty="0"/>
          </a:p>
        </p:txBody>
      </p:sp>
    </p:spTree>
    <p:extLst>
      <p:ext uri="{BB962C8B-B14F-4D97-AF65-F5344CB8AC3E}">
        <p14:creationId xmlns:p14="http://schemas.microsoft.com/office/powerpoint/2010/main" val="6411594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  „</a:t>
            </a:r>
            <a:r>
              <a:rPr lang="lt-LT" dirty="0"/>
              <a:t>K</a:t>
            </a:r>
            <a:r>
              <a:rPr lang="lt-LT" dirty="0" smtClean="0"/>
              <a:t>elionės belaukiant“</a:t>
            </a: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a:t>
            </a:fld>
            <a:endParaRPr lang="en-GB" altLang="lt-LT"/>
          </a:p>
        </p:txBody>
      </p:sp>
      <p:pic>
        <p:nvPicPr>
          <p:cNvPr id="67586" name="Picture 2" descr="http://utenainfo.lt/upload/148/3.Belaukiant%20keliones.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80747" y="1390015"/>
            <a:ext cx="2988583" cy="4257242"/>
          </a:xfrm>
          <a:prstGeom prst="rect">
            <a:avLst/>
          </a:prstGeom>
          <a:noFill/>
          <a:extLst>
            <a:ext uri="{909E8E84-426E-40DD-AFC4-6F175D3DCCD1}">
              <a14:hiddenFill xmlns:a14="http://schemas.microsoft.com/office/drawing/2010/main">
                <a:solidFill>
                  <a:srgbClr val="FFFFFF"/>
                </a:solidFill>
              </a14:hiddenFill>
            </a:ext>
          </a:extLst>
        </p:spPr>
      </p:pic>
      <p:sp>
        <p:nvSpPr>
          <p:cNvPr id="3" name="Stačiakampis 2"/>
          <p:cNvSpPr/>
          <p:nvPr/>
        </p:nvSpPr>
        <p:spPr>
          <a:xfrm>
            <a:off x="719572" y="5647257"/>
            <a:ext cx="8172908" cy="369332"/>
          </a:xfrm>
          <a:prstGeom prst="rect">
            <a:avLst/>
          </a:prstGeom>
        </p:spPr>
        <p:txBody>
          <a:bodyPr wrap="square">
            <a:spAutoFit/>
          </a:bodyPr>
          <a:lstStyle/>
          <a:p>
            <a:r>
              <a:rPr lang="en-US" dirty="0">
                <a:hlinkClick r:id="rId3"/>
              </a:rPr>
              <a:t>http://utenainfo.lt/lt/skulptura_belaukiant_keliones__autorius_arvydas_alisanka</a:t>
            </a:r>
            <a:endParaRPr lang="en-US" dirty="0"/>
          </a:p>
        </p:txBody>
      </p:sp>
    </p:spTree>
    <p:extLst>
      <p:ext uri="{BB962C8B-B14F-4D97-AF65-F5344CB8AC3E}">
        <p14:creationId xmlns:p14="http://schemas.microsoft.com/office/powerpoint/2010/main" val="38925079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60648" y="692696"/>
            <a:ext cx="8224838" cy="1025525"/>
          </a:xfrm>
        </p:spPr>
        <p:txBody>
          <a:bodyPr/>
          <a:lstStyle/>
          <a:p>
            <a:r>
              <a:rPr lang="en-US" dirty="0" err="1"/>
              <a:t>Pasaka</a:t>
            </a:r>
            <a:r>
              <a:rPr lang="en-US" dirty="0"/>
              <a:t> </a:t>
            </a:r>
            <a:r>
              <a:rPr lang="en-US" dirty="0" err="1"/>
              <a:t>apie</a:t>
            </a:r>
            <a:r>
              <a:rPr lang="en-US" dirty="0"/>
              <a:t> </a:t>
            </a:r>
            <a:r>
              <a:rPr lang="en-US" dirty="0" err="1"/>
              <a:t>Anykščius</a:t>
            </a:r>
            <a:endParaRPr lang="en-US" dirty="0"/>
          </a:p>
        </p:txBody>
      </p:sp>
      <p:sp>
        <p:nvSpPr>
          <p:cNvPr id="3" name="Turinio vietos rezervavimo ženklas 2"/>
          <p:cNvSpPr>
            <a:spLocks noGrp="1"/>
          </p:cNvSpPr>
          <p:nvPr>
            <p:ph idx="1"/>
          </p:nvPr>
        </p:nvSpPr>
        <p:spPr>
          <a:xfrm>
            <a:off x="457200" y="2003425"/>
            <a:ext cx="8224838" cy="4241800"/>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„Seniai</a:t>
            </a:r>
            <a:r>
              <a:rPr lang="lt-LT" sz="2800" dirty="0">
                <a:latin typeface="Times New Roman" panose="02020603050405020304" pitchFamily="18" charset="0"/>
                <a:cs typeface="Times New Roman" panose="02020603050405020304" pitchFamily="18" charset="0"/>
              </a:rPr>
              <a:t>, labai </a:t>
            </a:r>
            <a:r>
              <a:rPr lang="lt-LT" sz="2800" dirty="0" err="1">
                <a:latin typeface="Times New Roman" panose="02020603050405020304" pitchFamily="18" charset="0"/>
                <a:cs typeface="Times New Roman" panose="02020603050405020304" pitchFamily="18" charset="0"/>
              </a:rPr>
              <a:t>labai</a:t>
            </a:r>
            <a:r>
              <a:rPr lang="lt-LT" sz="2800" dirty="0">
                <a:latin typeface="Times New Roman" panose="02020603050405020304" pitchFamily="18" charset="0"/>
                <a:cs typeface="Times New Roman" panose="02020603050405020304" pitchFamily="18" charset="0"/>
              </a:rPr>
              <a:t> seniai, neatmenamais laikais, kai lijo žvaigždėmis, kai gėlės kalbėjo ir žuvys skraidė, Anykščių miestas ieškojo vietos Lietuvos žemėse. </a:t>
            </a:r>
          </a:p>
          <a:p>
            <a:pPr marL="0" indent="0">
              <a:buNone/>
            </a:pPr>
            <a:r>
              <a:rPr lang="lt-LT" sz="2800" dirty="0">
                <a:latin typeface="Times New Roman" panose="02020603050405020304" pitchFamily="18" charset="0"/>
                <a:cs typeface="Times New Roman" panose="02020603050405020304" pitchFamily="18" charset="0"/>
              </a:rPr>
              <a:t>Iš pradžių bandė įsikurti tarp Jonavos ir Kauno, nes patiko geografinė padėtis, bet čia jau Karmėlava karaliavo. </a:t>
            </a:r>
          </a:p>
          <a:p>
            <a:pPr marL="0" indent="0">
              <a:buNone/>
            </a:pPr>
            <a:r>
              <a:rPr lang="lt-LT" sz="2800" dirty="0">
                <a:latin typeface="Times New Roman" panose="02020603050405020304" pitchFamily="18" charset="0"/>
                <a:cs typeface="Times New Roman" panose="02020603050405020304" pitchFamily="18" charset="0"/>
              </a:rPr>
              <a:t>Po nesėkmingo bandymo patraukė jūros link. Norėjo įsisiūlyti kaimynystėn Telšiams ir Plungei, bet niekaip nesuprato, ką žemaičiai jiems nori pasakyti. O kokia gali būti bičiulystė, jei nieko nesupranti, ką tau sako.</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a:t>
            </a:fld>
            <a:endParaRPr lang="en-GB" altLang="lt-LT"/>
          </a:p>
        </p:txBody>
      </p:sp>
    </p:spTree>
    <p:extLst>
      <p:ext uri="{BB962C8B-B14F-4D97-AF65-F5344CB8AC3E}">
        <p14:creationId xmlns:p14="http://schemas.microsoft.com/office/powerpoint/2010/main" val="10505677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57200" y="944724"/>
            <a:ext cx="8224838" cy="4968552"/>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Labai nusiminę Anykščiai pasuko Suvalkijos link. Juos </a:t>
            </a:r>
            <a:r>
              <a:rPr lang="lt-LT" sz="2800" dirty="0" err="1" smtClean="0">
                <a:latin typeface="Times New Roman" panose="02020603050405020304" pitchFamily="18" charset="0"/>
                <a:cs typeface="Times New Roman" panose="02020603050405020304" pitchFamily="18" charset="0"/>
              </a:rPr>
              <a:t>burte</a:t>
            </a:r>
            <a:r>
              <a:rPr lang="lt-LT" sz="2800" dirty="0" smtClean="0">
                <a:latin typeface="Times New Roman" panose="02020603050405020304" pitchFamily="18" charset="0"/>
                <a:cs typeface="Times New Roman" panose="02020603050405020304" pitchFamily="18" charset="0"/>
              </a:rPr>
              <a:t> užbūrė gražios žaliosios lygumos, bet čia žemė buvo labai branginama, todėl niekas jiems negalėjo pasiūlyti jos nė mažiausio lopinėlio. </a:t>
            </a:r>
          </a:p>
          <a:p>
            <a:pPr marL="0" indent="0">
              <a:buNone/>
            </a:pPr>
            <a:r>
              <a:rPr lang="lt-LT" sz="2800" dirty="0" smtClean="0">
                <a:latin typeface="Times New Roman" panose="02020603050405020304" pitchFamily="18" charset="0"/>
                <a:cs typeface="Times New Roman" panose="02020603050405020304" pitchFamily="18" charset="0"/>
              </a:rPr>
              <a:t>Negavę žemės, nukabinę nosį, Anykščiai nukako iki pat Varėnos. Varėna ciksėjo , ciksėjo ir paciksėjo, jog šiose žemėse vietos uogoms ir grybams neužtenka, kur dar čia rasi erdvės kažkokiam miestui. </a:t>
            </a:r>
          </a:p>
          <a:p>
            <a:pPr marL="0" lvl="0" indent="0">
              <a:buNone/>
            </a:pPr>
            <a:r>
              <a:rPr lang="lt-LT" sz="2800" dirty="0">
                <a:latin typeface="Times New Roman" panose="02020603050405020304" pitchFamily="18" charset="0"/>
                <a:cs typeface="Times New Roman" panose="02020603050405020304" pitchFamily="18" charset="0"/>
              </a:rPr>
              <a:t>Cha, cha, cha, - juokėsi iš Anykščių Vilnius, - galbūt mūsų miestas ateityje taps sostine. Mes plėsimės, plėsimės ir jūs ištirptumėte mūsų miesto erdvėje. Na, mes tiesiog jus prarytumėme. Ne, jums čia ne vieta. Keliaukite toliau. </a:t>
            </a:r>
          </a:p>
          <a:p>
            <a:pPr marL="0" indent="0" algn="just">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a:t>
            </a:fld>
            <a:endParaRPr lang="en-GB" altLang="lt-LT"/>
          </a:p>
        </p:txBody>
      </p:sp>
    </p:spTree>
    <p:extLst>
      <p:ext uri="{BB962C8B-B14F-4D97-AF65-F5344CB8AC3E}">
        <p14:creationId xmlns:p14="http://schemas.microsoft.com/office/powerpoint/2010/main" val="18299037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7</a:t>
            </a:fld>
            <a:endParaRPr lang="en-GB" altLang="lt-LT"/>
          </a:p>
        </p:txBody>
      </p:sp>
      <p:sp>
        <p:nvSpPr>
          <p:cNvPr id="5" name="Pavadinimas 1"/>
          <p:cNvSpPr>
            <a:spLocks noGrp="1"/>
          </p:cNvSpPr>
          <p:nvPr>
            <p:ph idx="1"/>
          </p:nvPr>
        </p:nvSpPr>
        <p:spPr>
          <a:xfrm>
            <a:off x="575556" y="1664804"/>
            <a:ext cx="8224838" cy="4068451"/>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Anykščiai ne vieną sūrią ašarą nubraukė, išgirdę tokius karčius ir skaudžius Vilniaus žodžius. ,,Tikriausiai labai puiku būti sostine‘‘, - svarstė. ,,Ech, kad taip mums pasisektų. Visi žmonės lankytųsi, gėrėtųsi, grožėtųsi. Bet ką čia. Štai kiek laiko ieškome vietos, kad galėtume prisiglausti, ir mums vis nepavyksta.‘‘</a:t>
            </a:r>
          </a:p>
          <a:p>
            <a:pPr marL="0" lvl="0" indent="0">
              <a:buNone/>
            </a:pPr>
            <a:r>
              <a:rPr lang="lt-LT" sz="2800" dirty="0">
                <a:latin typeface="Times New Roman" panose="02020603050405020304" pitchFamily="18" charset="0"/>
                <a:cs typeface="Times New Roman" panose="02020603050405020304" pitchFamily="18" charset="0"/>
              </a:rPr>
              <a:t>Kai jau visai buvo praradę viltį ir net pradėję galvoti apie emigraciją, Anykščiai aimanuodami priėjo Utenos </a:t>
            </a:r>
            <a:r>
              <a:rPr lang="lt-LT" sz="2800" dirty="0" smtClean="0">
                <a:latin typeface="Times New Roman" panose="02020603050405020304" pitchFamily="18" charset="0"/>
                <a:cs typeface="Times New Roman" panose="02020603050405020304" pitchFamily="18" charset="0"/>
              </a:rPr>
              <a:t>miestą. Utena </a:t>
            </a:r>
            <a:r>
              <a:rPr lang="lt-LT" sz="2800" dirty="0">
                <a:latin typeface="Times New Roman" panose="02020603050405020304" pitchFamily="18" charset="0"/>
                <a:cs typeface="Times New Roman" panose="02020603050405020304" pitchFamily="18" charset="0"/>
              </a:rPr>
              <a:t>klausėsi, klausėsi graudaus pasakojimo ir jai pagailo Anykščių, tad pasiūlė savo kaimynystę.</a:t>
            </a: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lgn="just">
              <a:buNone/>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67286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6084" y="5049180"/>
            <a:ext cx="8224838" cy="864096"/>
          </a:xfrm>
        </p:spPr>
        <p:txBody>
          <a:bodyPr/>
          <a:lstStyle/>
          <a:p>
            <a:pPr algn="l"/>
            <a:r>
              <a:rPr lang="lt-LT" sz="1400" dirty="0" smtClean="0">
                <a:latin typeface="Times New Roman" panose="02020603050405020304" pitchFamily="18" charset="0"/>
                <a:cs typeface="Times New Roman" panose="02020603050405020304" pitchFamily="18" charset="0"/>
              </a:rPr>
              <a:t>Pasakos autorius: </a:t>
            </a:r>
            <a:r>
              <a:rPr lang="lt-LT" sz="1400" dirty="0" smtClean="0">
                <a:latin typeface="Times New Roman" panose="02020603050405020304" pitchFamily="18" charset="0"/>
                <a:cs typeface="Times New Roman" panose="02020603050405020304" pitchFamily="18" charset="0"/>
              </a:rPr>
              <a:t>O</a:t>
            </a:r>
            <a:r>
              <a:rPr lang="en-US" sz="1400" dirty="0" smtClean="0">
                <a:latin typeface="Times New Roman" panose="02020603050405020304" pitchFamily="18" charset="0"/>
                <a:cs typeface="Times New Roman" panose="02020603050405020304" pitchFamily="18" charset="0"/>
              </a:rPr>
              <a:t>.</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A.</a:t>
            </a:r>
            <a:r>
              <a:rPr lang="lt-LT" sz="1400" dirty="0" smtClean="0">
                <a:latin typeface="Times New Roman" panose="02020603050405020304" pitchFamily="18" charset="0"/>
                <a:cs typeface="Times New Roman" panose="02020603050405020304" pitchFamily="18" charset="0"/>
              </a:rPr>
              <a:t> </a:t>
            </a:r>
            <a:r>
              <a:rPr lang="lt-LT" sz="1400" dirty="0" err="1" smtClean="0">
                <a:latin typeface="Times New Roman" panose="02020603050405020304" pitchFamily="18" charset="0"/>
                <a:cs typeface="Times New Roman" panose="02020603050405020304" pitchFamily="18" charset="0"/>
              </a:rPr>
              <a:t>Pelivanov</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Jonavos Raimundo Samulevičiaus progimnazijos 6 klasės mokinys</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smtClean="0">
                <a:solidFill>
                  <a:srgbClr val="0070C0"/>
                </a:solidFill>
                <a:latin typeface="Times New Roman" panose="02020603050405020304" pitchFamily="18" charset="0"/>
                <a:cs typeface="Times New Roman" panose="02020603050405020304" pitchFamily="18" charset="0"/>
                <a:hlinkClick r:id="rId2"/>
              </a:rPr>
              <a:t>http://amenucentras.lt/pasaku-konkursas-2015/</a:t>
            </a:r>
            <a:r>
              <a:rPr lang="lt-LT" sz="1400" dirty="0" smtClean="0">
                <a:solidFill>
                  <a:srgbClr val="0070C0"/>
                </a:solidFill>
                <a:latin typeface="Times New Roman" panose="02020603050405020304" pitchFamily="18" charset="0"/>
                <a:cs typeface="Times New Roman" panose="02020603050405020304" pitchFamily="18" charset="0"/>
                <a:hlinkClick r:id="rId2"/>
              </a:rPr>
              <a:t/>
            </a:r>
            <a:br>
              <a:rPr lang="lt-LT" sz="1400" dirty="0" smtClean="0">
                <a:solidFill>
                  <a:srgbClr val="0070C0"/>
                </a:solidFill>
                <a:latin typeface="Times New Roman" panose="02020603050405020304" pitchFamily="18" charset="0"/>
                <a:cs typeface="Times New Roman" panose="02020603050405020304" pitchFamily="18" charset="0"/>
                <a:hlinkClick r:id="rId2"/>
              </a:rPr>
            </a:br>
            <a:endParaRPr lang="en-US" sz="1400" dirty="0">
              <a:solidFill>
                <a:srgbClr val="0070C0"/>
              </a:solidFill>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a:xfrm>
            <a:off x="476084" y="1340768"/>
            <a:ext cx="8224838" cy="3045775"/>
          </a:xfrm>
        </p:spPr>
        <p:txBody>
          <a:bodyPr/>
          <a:lstStyle/>
          <a:p>
            <a:pPr marL="0" indent="0">
              <a:buNone/>
            </a:pPr>
            <a:r>
              <a:rPr lang="lt-LT" sz="2800" dirty="0" smtClean="0">
                <a:latin typeface="Times New Roman" panose="02020603050405020304" pitchFamily="18" charset="0"/>
                <a:cs typeface="Times New Roman" panose="02020603050405020304" pitchFamily="18" charset="0"/>
              </a:rPr>
              <a:t>Labai džiaugėsi Anykščiai pasiūlymu, dar labiau džiaugėsi kraštovaizdžiu – neįtikėtinai gražiu šileliu, puikia upe Šventąja. O labiausiai džiaugėsi, kad įsikūrę tokioje gražioje erdvėje galės įrodyti, jog yra verti garbingų miesto titulų, gal net taps miestu – traukos centru. O jame gyvens ne tik daug protingų, kūrybingų, darbščių, geraširdžių žmonių, bet vietos čia ras bei visam laikui įsikurs ir </a:t>
            </a:r>
            <a:r>
              <a:rPr lang="lt-LT" sz="2800" dirty="0" smtClean="0">
                <a:latin typeface="Times New Roman" panose="02020603050405020304" pitchFamily="18" charset="0"/>
                <a:cs typeface="Times New Roman" panose="02020603050405020304" pitchFamily="18" charset="0"/>
              </a:rPr>
              <a:t>angelai</a:t>
            </a:r>
            <a:r>
              <a:rPr lang="en-US" sz="2800" dirty="0" smtClean="0">
                <a:latin typeface="Times New Roman" panose="02020603050405020304" pitchFamily="18" charset="0"/>
                <a:cs typeface="Times New Roman" panose="02020603050405020304" pitchFamily="18" charset="0"/>
              </a:rPr>
              <a:t>.</a:t>
            </a:r>
            <a:r>
              <a:rPr lang="lt-LT"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8</a:t>
            </a:fld>
            <a:endParaRPr lang="en-GB" altLang="lt-LT"/>
          </a:p>
        </p:txBody>
      </p:sp>
    </p:spTree>
    <p:extLst>
      <p:ext uri="{BB962C8B-B14F-4D97-AF65-F5344CB8AC3E}">
        <p14:creationId xmlns:p14="http://schemas.microsoft.com/office/powerpoint/2010/main" val="22097716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9</a:t>
            </a:fld>
            <a:endParaRPr lang="en-GB" altLang="lt-LT"/>
          </a:p>
        </p:txBody>
      </p:sp>
      <p:pic>
        <p:nvPicPr>
          <p:cNvPr id="13" name="Paveikslėlis 12"/>
          <p:cNvPicPr>
            <a:picLocks noChangeAspect="1"/>
          </p:cNvPicPr>
          <p:nvPr/>
        </p:nvPicPr>
        <p:blipFill>
          <a:blip r:embed="rId2"/>
          <a:stretch>
            <a:fillRect/>
          </a:stretch>
        </p:blipFill>
        <p:spPr>
          <a:xfrm>
            <a:off x="4031940" y="2309468"/>
            <a:ext cx="1488376" cy="1868387"/>
          </a:xfrm>
          <a:prstGeom prst="rect">
            <a:avLst/>
          </a:prstGeom>
        </p:spPr>
      </p:pic>
      <p:sp>
        <p:nvSpPr>
          <p:cNvPr id="15" name="Pavadinimas 1"/>
          <p:cNvSpPr>
            <a:spLocks noGrp="1"/>
          </p:cNvSpPr>
          <p:nvPr>
            <p:ph type="title"/>
          </p:nvPr>
        </p:nvSpPr>
        <p:spPr>
          <a:xfrm>
            <a:off x="575556" y="5145763"/>
            <a:ext cx="8081895" cy="771795"/>
          </a:xfrm>
        </p:spPr>
        <p:txBody>
          <a:bodyPr/>
          <a:lstStyle/>
          <a:p>
            <a:r>
              <a:rPr lang="lt-LT" sz="1400" dirty="0" smtClean="0">
                <a:solidFill>
                  <a:schemeClr val="tx1"/>
                </a:solidFill>
                <a:latin typeface="Times New Roman" panose="02020603050405020304" pitchFamily="18" charset="0"/>
                <a:cs typeface="Times New Roman" panose="02020603050405020304" pitchFamily="18" charset="0"/>
                <a:hlinkClick r:id="rId3"/>
              </a:rPr>
              <a:t/>
            </a:r>
            <a:br>
              <a:rPr lang="lt-LT" sz="1400" dirty="0" smtClean="0">
                <a:solidFill>
                  <a:schemeClr val="tx1"/>
                </a:solidFill>
                <a:latin typeface="Times New Roman" panose="02020603050405020304" pitchFamily="18" charset="0"/>
                <a:cs typeface="Times New Roman" panose="02020603050405020304" pitchFamily="18" charset="0"/>
                <a:hlinkClick r:id="rId3"/>
              </a:rPr>
            </a:br>
            <a:r>
              <a:rPr lang="en-US" sz="1400" dirty="0" smtClean="0">
                <a:latin typeface="Times New Roman" panose="02020603050405020304" pitchFamily="18" charset="0"/>
                <a:cs typeface="Times New Roman" panose="02020603050405020304" pitchFamily="18" charset="0"/>
                <a:hlinkClick r:id="rId3"/>
              </a:rPr>
              <a:t>http</a:t>
            </a:r>
            <a:r>
              <a:rPr lang="en-US" sz="1400" dirty="0">
                <a:latin typeface="Times New Roman" panose="02020603050405020304" pitchFamily="18" charset="0"/>
                <a:cs typeface="Times New Roman" panose="02020603050405020304" pitchFamily="18" charset="0"/>
                <a:hlinkClick r:id="rId3"/>
              </a:rPr>
              <a:t>://www.anykstenai.lt/_admin/fck/data/users/admin/File/PAnykstenas-2012-1/Nr%2039%2068-83.pdf</a:t>
            </a:r>
            <a:endParaRPr lang="en-US" sz="1400" dirty="0">
              <a:latin typeface="Times New Roman" panose="02020603050405020304" pitchFamily="18" charset="0"/>
              <a:cs typeface="Times New Roman" panose="02020603050405020304" pitchFamily="18" charset="0"/>
            </a:endParaRPr>
          </a:p>
        </p:txBody>
      </p:sp>
      <p:sp>
        <p:nvSpPr>
          <p:cNvPr id="18" name="Pavadinimas 1"/>
          <p:cNvSpPr txBox="1">
            <a:spLocks/>
          </p:cNvSpPr>
          <p:nvPr/>
        </p:nvSpPr>
        <p:spPr bwMode="auto">
          <a:xfrm>
            <a:off x="683568" y="587411"/>
            <a:ext cx="8229600" cy="1508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kern="0" dirty="0" smtClean="0"/>
              <a:t>„Bičiulystės ženklų pynėje“ </a:t>
            </a:r>
          </a:p>
          <a:p>
            <a:endParaRPr lang="lt-LT" kern="0" dirty="0" smtClean="0"/>
          </a:p>
          <a:p>
            <a:r>
              <a:rPr lang="lt-LT" kern="0" dirty="0" smtClean="0"/>
              <a:t>Anykščiai – Utena</a:t>
            </a:r>
            <a:endParaRPr lang="en-US" kern="0" dirty="0"/>
          </a:p>
        </p:txBody>
      </p:sp>
      <p:sp>
        <p:nvSpPr>
          <p:cNvPr id="19" name="Pavadinimas 1"/>
          <p:cNvSpPr txBox="1">
            <a:spLocks/>
          </p:cNvSpPr>
          <p:nvPr/>
        </p:nvSpPr>
        <p:spPr bwMode="auto">
          <a:xfrm>
            <a:off x="1705243" y="4177855"/>
            <a:ext cx="5828068" cy="1280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sz="2800" kern="0" dirty="0" smtClean="0">
                <a:latin typeface="Times New Roman" panose="02020603050405020304" pitchFamily="18" charset="0"/>
                <a:cs typeface="Times New Roman" panose="02020603050405020304" pitchFamily="18" charset="0"/>
              </a:rPr>
              <a:t>Kelio pradžia... Pamąstykime...</a:t>
            </a:r>
          </a:p>
        </p:txBody>
      </p:sp>
    </p:spTree>
    <p:extLst>
      <p:ext uri="{BB962C8B-B14F-4D97-AF65-F5344CB8AC3E}">
        <p14:creationId xmlns:p14="http://schemas.microsoft.com/office/powerpoint/2010/main" val="29883353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65820" y="574675"/>
            <a:ext cx="8224838" cy="1025525"/>
          </a:xfrm>
        </p:spPr>
        <p:txBody>
          <a:bodyPr/>
          <a:lstStyle/>
          <a:p>
            <a:r>
              <a:rPr lang="lt-LT" dirty="0" smtClean="0"/>
              <a:t>Kelio  pradžia... </a:t>
            </a:r>
            <a:endParaRPr lang="en-US" dirty="0"/>
          </a:p>
        </p:txBody>
      </p:sp>
      <p:sp>
        <p:nvSpPr>
          <p:cNvPr id="3" name="Turinio vietos rezervavimo ženklas 2"/>
          <p:cNvSpPr>
            <a:spLocks noGrp="1"/>
          </p:cNvSpPr>
          <p:nvPr>
            <p:ph idx="1"/>
          </p:nvPr>
        </p:nvSpPr>
        <p:spPr/>
        <p:txBody>
          <a:bodyPr/>
          <a:lstStyle/>
          <a:p>
            <a:r>
              <a:rPr lang="lt-LT" sz="2800" b="0" i="0" dirty="0" smtClean="0">
                <a:solidFill>
                  <a:schemeClr val="tx1"/>
                </a:solidFill>
                <a:effectLst/>
                <a:latin typeface="Times New Roman" panose="02020603050405020304" pitchFamily="18" charset="0"/>
                <a:cs typeface="Times New Roman" panose="02020603050405020304" pitchFamily="18" charset="0"/>
              </a:rPr>
              <a:t>Trakto </a:t>
            </a:r>
            <a:r>
              <a:rPr lang="sv-SE" sz="2800" b="0" i="0" dirty="0" smtClean="0">
                <a:solidFill>
                  <a:schemeClr val="tx1"/>
                </a:solidFill>
                <a:effectLst/>
                <a:latin typeface="Times New Roman" panose="02020603050405020304" pitchFamily="18" charset="0"/>
                <a:cs typeface="Times New Roman" panose="02020603050405020304" pitchFamily="18" charset="0"/>
              </a:rPr>
              <a:t>Sankt Peterburgas </a:t>
            </a:r>
            <a:r>
              <a:rPr lang="lt-LT" sz="2800" b="0" i="0" dirty="0" smtClean="0">
                <a:solidFill>
                  <a:schemeClr val="tx1"/>
                </a:solidFill>
                <a:effectLst/>
                <a:latin typeface="Times New Roman" panose="02020603050405020304" pitchFamily="18" charset="0"/>
                <a:cs typeface="Times New Roman" panose="02020603050405020304" pitchFamily="18" charset="0"/>
              </a:rPr>
              <a:t>–</a:t>
            </a:r>
            <a:r>
              <a:rPr lang="sv-SE" sz="2800" b="0" i="0" dirty="0" smtClean="0">
                <a:solidFill>
                  <a:schemeClr val="tx1"/>
                </a:solidFill>
                <a:effectLst/>
                <a:latin typeface="Times New Roman" panose="02020603050405020304" pitchFamily="18" charset="0"/>
                <a:cs typeface="Times New Roman" panose="02020603050405020304" pitchFamily="18" charset="0"/>
              </a:rPr>
              <a:t> Varšuva vidurys</a:t>
            </a:r>
            <a:r>
              <a:rPr lang="lt-LT" sz="2800" b="0" i="0" dirty="0" smtClean="0">
                <a:solidFill>
                  <a:schemeClr val="tx1"/>
                </a:solidFill>
                <a:effectLst/>
                <a:latin typeface="Times New Roman" panose="02020603050405020304" pitchFamily="18" charset="0"/>
                <a:cs typeface="Times New Roman" panose="02020603050405020304" pitchFamily="18" charset="0"/>
              </a:rPr>
              <a:t>.</a:t>
            </a:r>
          </a:p>
          <a:p>
            <a:r>
              <a:rPr lang="lt-LT" sz="2800" dirty="0">
                <a:solidFill>
                  <a:schemeClr val="tx1"/>
                </a:solidFill>
                <a:latin typeface="Times New Roman" panose="02020603050405020304" pitchFamily="18" charset="0"/>
                <a:cs typeface="Times New Roman" panose="02020603050405020304" pitchFamily="18" charset="0"/>
              </a:rPr>
              <a:t>A. Baranauskas </a:t>
            </a:r>
            <a:r>
              <a:rPr lang="lt-LT" sz="2800" dirty="0" smtClean="0">
                <a:solidFill>
                  <a:schemeClr val="tx1"/>
                </a:solidFill>
                <a:latin typeface="Times New Roman" panose="02020603050405020304" pitchFamily="18" charset="0"/>
                <a:cs typeface="Times New Roman" panose="02020603050405020304" pitchFamily="18" charset="0"/>
              </a:rPr>
              <a:t>apie ilgą </a:t>
            </a:r>
            <a:r>
              <a:rPr lang="lt-LT" sz="2800" dirty="0">
                <a:solidFill>
                  <a:schemeClr val="tx1"/>
                </a:solidFill>
                <a:latin typeface="Times New Roman" panose="02020603050405020304" pitchFamily="18" charset="0"/>
                <a:cs typeface="Times New Roman" panose="02020603050405020304" pitchFamily="18" charset="0"/>
              </a:rPr>
              <a:t>kelionę diližanu į Sankt Peterburgo Dvasinę </a:t>
            </a:r>
            <a:r>
              <a:rPr lang="lt-LT" sz="2800" dirty="0" smtClean="0">
                <a:solidFill>
                  <a:schemeClr val="tx1"/>
                </a:solidFill>
                <a:latin typeface="Times New Roman" panose="02020603050405020304" pitchFamily="18" charset="0"/>
                <a:cs typeface="Times New Roman" panose="02020603050405020304" pitchFamily="18" charset="0"/>
              </a:rPr>
              <a:t>akademiją rašė eilėraščių </a:t>
            </a:r>
            <a:r>
              <a:rPr lang="lt-LT" sz="2800" dirty="0">
                <a:solidFill>
                  <a:schemeClr val="tx1"/>
                </a:solidFill>
                <a:latin typeface="Times New Roman" panose="02020603050405020304" pitchFamily="18" charset="0"/>
                <a:cs typeface="Times New Roman" panose="02020603050405020304" pitchFamily="18" charset="0"/>
              </a:rPr>
              <a:t>cikle „</a:t>
            </a:r>
            <a:r>
              <a:rPr lang="lt-LT" sz="2800" dirty="0" smtClean="0">
                <a:solidFill>
                  <a:schemeClr val="tx1"/>
                </a:solidFill>
                <a:latin typeface="Times New Roman" panose="02020603050405020304" pitchFamily="18" charset="0"/>
                <a:cs typeface="Times New Roman" panose="02020603050405020304" pitchFamily="18" charset="0"/>
              </a:rPr>
              <a:t>Kelionė </a:t>
            </a:r>
            <a:r>
              <a:rPr lang="lt-LT" sz="2800" dirty="0" err="1">
                <a:solidFill>
                  <a:schemeClr val="tx1"/>
                </a:solidFill>
                <a:latin typeface="Times New Roman" panose="02020603050405020304" pitchFamily="18" charset="0"/>
                <a:cs typeface="Times New Roman" panose="02020603050405020304" pitchFamily="18" charset="0"/>
              </a:rPr>
              <a:t>Peterburkan</a:t>
            </a:r>
            <a:r>
              <a:rPr lang="lt-LT" sz="2800" dirty="0">
                <a:solidFill>
                  <a:schemeClr val="tx1"/>
                </a:solidFill>
                <a:latin typeface="Times New Roman" panose="02020603050405020304" pitchFamily="18" charset="0"/>
                <a:cs typeface="Times New Roman" panose="02020603050405020304" pitchFamily="18" charset="0"/>
              </a:rPr>
              <a:t>“: </a:t>
            </a:r>
            <a:endParaRPr lang="lt-LT" sz="2800" dirty="0" smtClean="0">
              <a:solidFill>
                <a:schemeClr val="tx1"/>
              </a:solidFill>
              <a:latin typeface="Times New Roman" panose="02020603050405020304" pitchFamily="18" charset="0"/>
              <a:cs typeface="Times New Roman" panose="02020603050405020304" pitchFamily="18" charset="0"/>
            </a:endParaRPr>
          </a:p>
          <a:p>
            <a:pPr marL="400050" lvl="1" indent="0" algn="ctr">
              <a:buNone/>
            </a:pPr>
            <a:r>
              <a:rPr lang="lt-LT" dirty="0" smtClean="0">
                <a:solidFill>
                  <a:schemeClr val="tx1"/>
                </a:solidFill>
                <a:latin typeface="Times New Roman" panose="02020603050405020304" pitchFamily="18" charset="0"/>
                <a:cs typeface="Times New Roman" panose="02020603050405020304" pitchFamily="18" charset="0"/>
              </a:rPr>
              <a:t>„Utenon </a:t>
            </a:r>
            <a:r>
              <a:rPr lang="lt-LT" dirty="0">
                <a:solidFill>
                  <a:schemeClr val="tx1"/>
                </a:solidFill>
                <a:latin typeface="Times New Roman" panose="02020603050405020304" pitchFamily="18" charset="0"/>
                <a:cs typeface="Times New Roman" panose="02020603050405020304" pitchFamily="18" charset="0"/>
              </a:rPr>
              <a:t>važiavom, </a:t>
            </a:r>
            <a:r>
              <a:rPr lang="lt-LT" dirty="0" err="1">
                <a:solidFill>
                  <a:schemeClr val="tx1"/>
                </a:solidFill>
                <a:latin typeface="Times New Roman" panose="02020603050405020304" pitchFamily="18" charset="0"/>
                <a:cs typeface="Times New Roman" panose="02020603050405020304" pitchFamily="18" charset="0"/>
              </a:rPr>
              <a:t>mañ</a:t>
            </a:r>
            <a:r>
              <a:rPr lang="lt-LT" dirty="0">
                <a:solidFill>
                  <a:schemeClr val="tx1"/>
                </a:solidFill>
                <a:latin typeface="Times New Roman" panose="02020603050405020304" pitchFamily="18" charset="0"/>
                <a:cs typeface="Times New Roman" panose="02020603050405020304" pitchFamily="18" charset="0"/>
              </a:rPr>
              <a:t> Jonas paliko </a:t>
            </a:r>
            <a:r>
              <a:rPr lang="lt-LT" dirty="0" smtClean="0">
                <a:solidFill>
                  <a:schemeClr val="tx1"/>
                </a:solidFill>
                <a:latin typeface="Times New Roman" panose="02020603050405020304" pitchFamily="18" charset="0"/>
                <a:cs typeface="Times New Roman" panose="02020603050405020304" pitchFamily="18" charset="0"/>
              </a:rPr>
              <a:t>–</a:t>
            </a:r>
          </a:p>
          <a:p>
            <a:pPr marL="400050" lvl="1" indent="0" algn="ctr">
              <a:buNone/>
            </a:pPr>
            <a:r>
              <a:rPr lang="lt-LT" dirty="0" err="1" smtClean="0">
                <a:solidFill>
                  <a:schemeClr val="tx1"/>
                </a:solidFill>
                <a:latin typeface="Times New Roman" panose="02020603050405020304" pitchFamily="18" charset="0"/>
                <a:cs typeface="Times New Roman" panose="02020603050405020304" pitchFamily="18" charset="0"/>
              </a:rPr>
              <a:t>Seredoj</a:t>
            </a:r>
            <a:r>
              <a:rPr lang="lt-LT" dirty="0" smtClean="0">
                <a:solidFill>
                  <a:schemeClr val="tx1"/>
                </a:solidFill>
                <a:latin typeface="Times New Roman" panose="02020603050405020304" pitchFamily="18" charset="0"/>
                <a:cs typeface="Times New Roman" panose="02020603050405020304" pitchFamily="18" charset="0"/>
              </a:rPr>
              <a:t> </a:t>
            </a:r>
            <a:r>
              <a:rPr lang="lt-LT" dirty="0">
                <a:solidFill>
                  <a:schemeClr val="tx1"/>
                </a:solidFill>
                <a:latin typeface="Times New Roman" panose="02020603050405020304" pitchFamily="18" charset="0"/>
                <a:cs typeface="Times New Roman" panose="02020603050405020304" pitchFamily="18" charset="0"/>
              </a:rPr>
              <a:t>iš ryto </a:t>
            </a:r>
            <a:r>
              <a:rPr lang="lt-LT" dirty="0" err="1">
                <a:solidFill>
                  <a:schemeClr val="tx1"/>
                </a:solidFill>
                <a:latin typeface="Times New Roman" panose="02020603050405020304" pitchFamily="18" charset="0"/>
                <a:cs typeface="Times New Roman" panose="02020603050405020304" pitchFamily="18" charset="0"/>
              </a:rPr>
              <a:t>Anykščiuos</a:t>
            </a:r>
            <a:r>
              <a:rPr lang="lt-LT" dirty="0">
                <a:solidFill>
                  <a:schemeClr val="tx1"/>
                </a:solidFill>
                <a:latin typeface="Times New Roman" panose="02020603050405020304" pitchFamily="18" charset="0"/>
                <a:cs typeface="Times New Roman" panose="02020603050405020304" pitchFamily="18" charset="0"/>
              </a:rPr>
              <a:t> </a:t>
            </a:r>
            <a:r>
              <a:rPr lang="lt-LT" dirty="0" smtClean="0">
                <a:solidFill>
                  <a:schemeClr val="tx1"/>
                </a:solidFill>
                <a:latin typeface="Times New Roman" panose="02020603050405020304" pitchFamily="18" charset="0"/>
                <a:cs typeface="Times New Roman" panose="02020603050405020304" pitchFamily="18" charset="0"/>
              </a:rPr>
              <a:t>parvyko.</a:t>
            </a:r>
          </a:p>
          <a:p>
            <a:pPr marL="400050" lvl="1" indent="0" algn="ctr">
              <a:buNone/>
            </a:pPr>
            <a:r>
              <a:rPr lang="lt-LT" dirty="0" smtClean="0">
                <a:solidFill>
                  <a:schemeClr val="tx1"/>
                </a:solidFill>
                <a:latin typeface="Times New Roman" panose="02020603050405020304" pitchFamily="18" charset="0"/>
                <a:cs typeface="Times New Roman" panose="02020603050405020304" pitchFamily="18" charset="0"/>
              </a:rPr>
              <a:t>Utenoj </a:t>
            </a:r>
            <a:r>
              <a:rPr lang="lt-LT" dirty="0">
                <a:solidFill>
                  <a:schemeClr val="tx1"/>
                </a:solidFill>
                <a:latin typeface="Times New Roman" panose="02020603050405020304" pitchFamily="18" charset="0"/>
                <a:cs typeface="Times New Roman" panose="02020603050405020304" pitchFamily="18" charset="0"/>
              </a:rPr>
              <a:t>sėdėjau </a:t>
            </a:r>
            <a:r>
              <a:rPr lang="lt-LT" dirty="0" err="1">
                <a:solidFill>
                  <a:schemeClr val="tx1"/>
                </a:solidFill>
                <a:latin typeface="Times New Roman" panose="02020603050405020304" pitchFamily="18" charset="0"/>
                <a:cs typeface="Times New Roman" panose="02020603050405020304" pitchFamily="18" charset="0"/>
              </a:rPr>
              <a:t>par</a:t>
            </a:r>
            <a:r>
              <a:rPr lang="lt-LT" dirty="0">
                <a:solidFill>
                  <a:schemeClr val="tx1"/>
                </a:solidFill>
                <a:latin typeface="Times New Roman" panose="02020603050405020304" pitchFamily="18" charset="0"/>
                <a:cs typeface="Times New Roman" panose="02020603050405020304" pitchFamily="18" charset="0"/>
              </a:rPr>
              <a:t> keturias dienas.</a:t>
            </a:r>
          </a:p>
          <a:p>
            <a:pPr marL="400050" lvl="1" indent="0" algn="ctr">
              <a:buNone/>
            </a:pPr>
            <a:r>
              <a:rPr lang="lt-LT" dirty="0" err="1" smtClean="0">
                <a:solidFill>
                  <a:schemeClr val="tx1"/>
                </a:solidFill>
                <a:latin typeface="Times New Roman" panose="02020603050405020304" pitchFamily="18" charset="0"/>
                <a:cs typeface="Times New Roman" panose="02020603050405020304" pitchFamily="18" charset="0"/>
              </a:rPr>
              <a:t>Diližonai</a:t>
            </a:r>
            <a:r>
              <a:rPr lang="lt-LT" dirty="0" smtClean="0">
                <a:solidFill>
                  <a:schemeClr val="tx1"/>
                </a:solidFill>
                <a:latin typeface="Times New Roman" panose="02020603050405020304" pitchFamily="18" charset="0"/>
                <a:cs typeface="Times New Roman" panose="02020603050405020304" pitchFamily="18" charset="0"/>
              </a:rPr>
              <a:t> </a:t>
            </a:r>
            <a:r>
              <a:rPr lang="lt-LT" dirty="0" err="1" smtClean="0">
                <a:solidFill>
                  <a:schemeClr val="tx1"/>
                </a:solidFill>
                <a:latin typeface="Times New Roman" panose="02020603050405020304" pitchFamily="18" charset="0"/>
                <a:cs typeface="Times New Roman" panose="02020603050405020304" pitchFamily="18" charset="0"/>
              </a:rPr>
              <a:t>ejo</a:t>
            </a:r>
            <a:r>
              <a:rPr lang="lt-LT" dirty="0" smtClean="0">
                <a:solidFill>
                  <a:schemeClr val="tx1"/>
                </a:solidFill>
                <a:latin typeface="Times New Roman" panose="02020603050405020304" pitchFamily="18" charset="0"/>
                <a:cs typeface="Times New Roman" panose="02020603050405020304" pitchFamily="18" charset="0"/>
              </a:rPr>
              <a:t> </a:t>
            </a:r>
            <a:r>
              <a:rPr lang="lt-LT" dirty="0">
                <a:solidFill>
                  <a:schemeClr val="tx1"/>
                </a:solidFill>
                <a:latin typeface="Times New Roman" panose="02020603050405020304" pitchFamily="18" charset="0"/>
                <a:cs typeface="Times New Roman" panose="02020603050405020304" pitchFamily="18" charset="0"/>
              </a:rPr>
              <a:t>triskart </a:t>
            </a:r>
            <a:r>
              <a:rPr lang="lt-LT" dirty="0" err="1">
                <a:solidFill>
                  <a:schemeClr val="tx1"/>
                </a:solidFill>
                <a:latin typeface="Times New Roman" panose="02020603050405020304" pitchFamily="18" charset="0"/>
                <a:cs typeface="Times New Roman" panose="02020603050405020304" pitchFamily="18" charset="0"/>
              </a:rPr>
              <a:t>par</a:t>
            </a:r>
            <a:r>
              <a:rPr lang="lt-LT" dirty="0">
                <a:solidFill>
                  <a:schemeClr val="tx1"/>
                </a:solidFill>
                <a:latin typeface="Times New Roman" panose="02020603050405020304" pitchFamily="18" charset="0"/>
                <a:cs typeface="Times New Roman" panose="02020603050405020304" pitchFamily="18" charset="0"/>
              </a:rPr>
              <a:t> tas dienas</a:t>
            </a:r>
            <a:r>
              <a:rPr lang="lt-LT" dirty="0" smtClean="0">
                <a:solidFill>
                  <a:schemeClr val="tx1"/>
                </a:solidFill>
                <a:latin typeface="Times New Roman" panose="02020603050405020304" pitchFamily="18" charset="0"/>
                <a:cs typeface="Times New Roman" panose="02020603050405020304" pitchFamily="18" charset="0"/>
              </a:rPr>
              <a:t>;</a:t>
            </a:r>
          </a:p>
          <a:p>
            <a:pPr marL="400050" lvl="1" indent="0" algn="ctr">
              <a:buNone/>
            </a:pPr>
            <a:r>
              <a:rPr lang="lt-LT" dirty="0" err="1">
                <a:solidFill>
                  <a:schemeClr val="tx1"/>
                </a:solidFill>
                <a:latin typeface="Times New Roman" panose="02020603050405020304" pitchFamily="18" charset="0"/>
                <a:cs typeface="Times New Roman" panose="02020603050405020304" pitchFamily="18" charset="0"/>
              </a:rPr>
              <a:t>Visuos</a:t>
            </a:r>
            <a:r>
              <a:rPr lang="lt-LT" dirty="0">
                <a:solidFill>
                  <a:schemeClr val="tx1"/>
                </a:solidFill>
                <a:latin typeface="Times New Roman" panose="02020603050405020304" pitchFamily="18" charset="0"/>
                <a:cs typeface="Times New Roman" panose="02020603050405020304" pitchFamily="18" charset="0"/>
              </a:rPr>
              <a:t> </a:t>
            </a:r>
            <a:r>
              <a:rPr lang="lt-LT" dirty="0" err="1">
                <a:solidFill>
                  <a:schemeClr val="tx1"/>
                </a:solidFill>
                <a:latin typeface="Times New Roman" panose="02020603050405020304" pitchFamily="18" charset="0"/>
                <a:cs typeface="Times New Roman" panose="02020603050405020304" pitchFamily="18" charset="0"/>
              </a:rPr>
              <a:t>trijuos</a:t>
            </a:r>
            <a:r>
              <a:rPr lang="lt-LT" dirty="0">
                <a:solidFill>
                  <a:schemeClr val="tx1"/>
                </a:solidFill>
                <a:latin typeface="Times New Roman" panose="02020603050405020304" pitchFamily="18" charset="0"/>
                <a:cs typeface="Times New Roman" panose="02020603050405020304" pitchFamily="18" charset="0"/>
              </a:rPr>
              <a:t> buvo </a:t>
            </a:r>
            <a:r>
              <a:rPr lang="lt-LT" dirty="0" err="1">
                <a:solidFill>
                  <a:schemeClr val="tx1"/>
                </a:solidFill>
                <a:latin typeface="Times New Roman" panose="02020603050405020304" pitchFamily="18" charset="0"/>
                <a:cs typeface="Times New Roman" panose="02020603050405020304" pitchFamily="18" charset="0"/>
              </a:rPr>
              <a:t>užuimtos</a:t>
            </a:r>
            <a:r>
              <a:rPr lang="lt-LT" dirty="0">
                <a:solidFill>
                  <a:schemeClr val="tx1"/>
                </a:solidFill>
                <a:latin typeface="Times New Roman" panose="02020603050405020304" pitchFamily="18" charset="0"/>
                <a:cs typeface="Times New Roman" panose="02020603050405020304" pitchFamily="18" charset="0"/>
              </a:rPr>
              <a:t> vietos –</a:t>
            </a:r>
          </a:p>
          <a:p>
            <a:pPr marL="400050" lvl="1" indent="0" algn="ctr">
              <a:buNone/>
            </a:pPr>
            <a:r>
              <a:rPr lang="lt-LT" dirty="0" smtClean="0">
                <a:solidFill>
                  <a:schemeClr val="tx1"/>
                </a:solidFill>
                <a:latin typeface="Times New Roman" panose="02020603050405020304" pitchFamily="18" charset="0"/>
                <a:cs typeface="Times New Roman" panose="02020603050405020304" pitchFamily="18" charset="0"/>
              </a:rPr>
              <a:t>Iš </a:t>
            </a:r>
            <a:r>
              <a:rPr lang="lt-LT" dirty="0">
                <a:solidFill>
                  <a:schemeClr val="tx1"/>
                </a:solidFill>
                <a:latin typeface="Times New Roman" panose="02020603050405020304" pitchFamily="18" charset="0"/>
                <a:cs typeface="Times New Roman" panose="02020603050405020304" pitchFamily="18" charset="0"/>
              </a:rPr>
              <a:t>svetimos šalies </a:t>
            </a:r>
            <a:r>
              <a:rPr lang="lt-LT" dirty="0" err="1">
                <a:solidFill>
                  <a:schemeClr val="tx1"/>
                </a:solidFill>
                <a:latin typeface="Times New Roman" panose="02020603050405020304" pitchFamily="18" charset="0"/>
                <a:cs typeface="Times New Roman" panose="02020603050405020304" pitchFamily="18" charset="0"/>
              </a:rPr>
              <a:t>grįžt</a:t>
            </a:r>
            <a:r>
              <a:rPr lang="lt-LT" dirty="0">
                <a:solidFill>
                  <a:schemeClr val="tx1"/>
                </a:solidFill>
                <a:latin typeface="Times New Roman" panose="02020603050405020304" pitchFamily="18" charset="0"/>
                <a:cs typeface="Times New Roman" panose="02020603050405020304" pitchFamily="18" charset="0"/>
              </a:rPr>
              <a:t> pradėjo </a:t>
            </a:r>
            <a:r>
              <a:rPr lang="lt-LT" dirty="0" err="1" smtClean="0">
                <a:solidFill>
                  <a:schemeClr val="tx1"/>
                </a:solidFill>
                <a:latin typeface="Times New Roman" panose="02020603050405020304" pitchFamily="18" charset="0"/>
                <a:cs typeface="Times New Roman" panose="02020603050405020304" pitchFamily="18" charset="0"/>
              </a:rPr>
              <a:t>svietas</a:t>
            </a:r>
            <a:r>
              <a:rPr lang="lt-LT" dirty="0" smtClean="0">
                <a:solidFill>
                  <a:schemeClr val="tx1"/>
                </a:solidFill>
                <a:latin typeface="Times New Roman" panose="02020603050405020304" pitchFamily="18" charset="0"/>
                <a:cs typeface="Times New Roman" panose="02020603050405020304" pitchFamily="18" charset="0"/>
              </a:rPr>
              <a:t>.“ </a:t>
            </a:r>
            <a:endParaRPr lang="lt-LT" dirty="0">
              <a:solidFill>
                <a:schemeClr val="tx1"/>
              </a:solidFill>
              <a:latin typeface="Times New Roman" panose="02020603050405020304" pitchFamily="18" charset="0"/>
              <a:cs typeface="Times New Roman" panose="02020603050405020304" pitchFamily="18" charset="0"/>
            </a:endParaRPr>
          </a:p>
          <a:p>
            <a:pPr marL="0" indent="0">
              <a:buNone/>
            </a:pPr>
            <a:endParaRPr lang="lt-LT" sz="2800" b="0" i="0" dirty="0" smtClean="0">
              <a:solidFill>
                <a:schemeClr val="tx1"/>
              </a:solidFill>
              <a:effectLst/>
              <a:latin typeface="Times New Roman" panose="02020603050405020304" pitchFamily="18" charset="0"/>
              <a:cs typeface="Times New Roman" panose="02020603050405020304" pitchFamily="18" charset="0"/>
            </a:endParaRPr>
          </a:p>
          <a:p>
            <a:endParaRPr lang="lt-LT" sz="2800" b="0" i="0" dirty="0" smtClean="0">
              <a:solidFill>
                <a:schemeClr val="tx1"/>
              </a:solidFill>
              <a:effectLst/>
              <a:latin typeface="Times New Roman" panose="02020603050405020304" pitchFamily="18" charset="0"/>
              <a:cs typeface="Times New Roman" panose="02020603050405020304" pitchFamily="18" charset="0"/>
            </a:endParaRPr>
          </a:p>
          <a:p>
            <a:endParaRPr lang="lt-LT" sz="2800" dirty="0">
              <a:solidFill>
                <a:schemeClr val="tx1"/>
              </a:solidFill>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10</a:t>
            </a:fld>
            <a:endParaRPr lang="en-GB" altLang="lt-LT"/>
          </a:p>
        </p:txBody>
      </p:sp>
    </p:spTree>
    <p:extLst>
      <p:ext uri="{BB962C8B-B14F-4D97-AF65-F5344CB8AC3E}">
        <p14:creationId xmlns:p14="http://schemas.microsoft.com/office/powerpoint/2010/main" val="9605450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792288" y="4911042"/>
            <a:ext cx="5486400" cy="566738"/>
          </a:xfrm>
        </p:spPr>
        <p:txBody>
          <a:bodyPr/>
          <a:lstStyle/>
          <a:p>
            <a:pPr algn="ctr"/>
            <a:r>
              <a:rPr lang="lt-LT" sz="2800" b="0" dirty="0" smtClean="0">
                <a:latin typeface="Times New Roman" panose="02020603050405020304" pitchFamily="18" charset="0"/>
                <a:cs typeface="Times New Roman" panose="02020603050405020304" pitchFamily="18" charset="0"/>
              </a:rPr>
              <a:t>Utenos Senoji pašto stotis</a:t>
            </a:r>
            <a:endParaRPr lang="en-US" sz="2800" b="0" dirty="0">
              <a:latin typeface="Times New Roman" panose="02020603050405020304" pitchFamily="18" charset="0"/>
              <a:cs typeface="Times New Roman" panose="02020603050405020304" pitchFamily="18" charset="0"/>
            </a:endParaRPr>
          </a:p>
        </p:txBody>
      </p:sp>
      <p:sp>
        <p:nvSpPr>
          <p:cNvPr id="4" name="Teksto vietos rezervavimo ženklas 3"/>
          <p:cNvSpPr>
            <a:spLocks noGrp="1"/>
          </p:cNvSpPr>
          <p:nvPr>
            <p:ph type="body" sz="half" idx="2"/>
          </p:nvPr>
        </p:nvSpPr>
        <p:spPr>
          <a:xfrm>
            <a:off x="1792288" y="5661248"/>
            <a:ext cx="5486400" cy="401922"/>
          </a:xfrm>
        </p:spPr>
        <p:txBody>
          <a:bodyPr/>
          <a:lstStyle/>
          <a:p>
            <a:pPr algn="ctr"/>
            <a:r>
              <a:rPr lang="en-US" dirty="0">
                <a:solidFill>
                  <a:schemeClr val="tx1"/>
                </a:solidFill>
                <a:latin typeface="Times New Roman" panose="02020603050405020304" pitchFamily="18" charset="0"/>
                <a:cs typeface="Times New Roman" panose="02020603050405020304" pitchFamily="18" charset="0"/>
                <a:hlinkClick r:id="rId2"/>
              </a:rPr>
              <a:t>http://utenainfo.lt/lt/senasis_utenos_pastas_utenos_meno_mokykla</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Skaidrės numerio vietos rezervavimo ženklas 4"/>
          <p:cNvSpPr>
            <a:spLocks noGrp="1"/>
          </p:cNvSpPr>
          <p:nvPr>
            <p:ph type="sldNum" idx="11"/>
          </p:nvPr>
        </p:nvSpPr>
        <p:spPr/>
        <p:txBody>
          <a:bodyPr/>
          <a:lstStyle/>
          <a:p>
            <a:pPr>
              <a:defRPr/>
            </a:pPr>
            <a:fld id="{3C893451-71B7-46E5-946C-6E1C1E93AAA1}" type="slidenum">
              <a:rPr lang="en-GB" altLang="lt-LT" smtClean="0"/>
              <a:pPr>
                <a:defRPr/>
              </a:pPr>
              <a:t>11</a:t>
            </a:fld>
            <a:endParaRPr lang="en-GB" altLang="lt-LT"/>
          </a:p>
        </p:txBody>
      </p:sp>
      <p:pic>
        <p:nvPicPr>
          <p:cNvPr id="64516" name="Picture 4" descr="http://utenainfo.lt/upload/112/5.Senasis%20pastas.jpg"/>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l="25" r="25"/>
          <a:stretch>
            <a:fillRect/>
          </a:stretch>
        </p:blipFill>
        <p:spPr bwMode="auto">
          <a:xfrm>
            <a:off x="1792288" y="796242"/>
            <a:ext cx="54864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4771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Anykščiai – Panevėžys</a:t>
            </a:r>
            <a:endParaRPr lang="en-US" dirty="0"/>
          </a:p>
        </p:txBody>
      </p:sp>
      <p:sp>
        <p:nvSpPr>
          <p:cNvPr id="3" name="Turinio vietos rezervavimo ženklas 2"/>
          <p:cNvSpPr>
            <a:spLocks noGrp="1"/>
          </p:cNvSpPr>
          <p:nvPr>
            <p:ph idx="1"/>
          </p:nvPr>
        </p:nvSpPr>
        <p:spPr>
          <a:xfrm>
            <a:off x="474503" y="2024844"/>
            <a:ext cx="8106482" cy="3989040"/>
          </a:xfrm>
        </p:spPr>
        <p:txBody>
          <a:bodyPr/>
          <a:lstStyle/>
          <a:p>
            <a:pPr marL="0" indent="0">
              <a:buNone/>
            </a:pPr>
            <a:r>
              <a:rPr lang="lt-LT" sz="2800" dirty="0">
                <a:solidFill>
                  <a:srgbClr val="333333"/>
                </a:solidFill>
                <a:latin typeface="Times New Roman" panose="02020603050405020304" pitchFamily="18" charset="0"/>
                <a:cs typeface="Times New Roman" panose="02020603050405020304" pitchFamily="18" charset="0"/>
              </a:rPr>
              <a:t>1902–1905 m. J. Tumas buvo </a:t>
            </a:r>
            <a:r>
              <a:rPr lang="lt-LT" sz="2800" dirty="0" err="1">
                <a:solidFill>
                  <a:srgbClr val="333333"/>
                </a:solidFill>
                <a:latin typeface="Times New Roman" panose="02020603050405020304" pitchFamily="18" charset="0"/>
                <a:cs typeface="Times New Roman" panose="02020603050405020304" pitchFamily="18" charset="0"/>
              </a:rPr>
              <a:t>Vadaktėlių</a:t>
            </a:r>
            <a:r>
              <a:rPr lang="lt-LT" sz="2800" dirty="0">
                <a:solidFill>
                  <a:srgbClr val="333333"/>
                </a:solidFill>
                <a:latin typeface="Times New Roman" panose="02020603050405020304" pitchFamily="18" charset="0"/>
                <a:cs typeface="Times New Roman" panose="02020603050405020304" pitchFamily="18" charset="0"/>
              </a:rPr>
              <a:t> (Panevėžio r.) Šv. Jono </a:t>
            </a:r>
            <a:r>
              <a:rPr lang="lt-LT" sz="2800" dirty="0" err="1">
                <a:solidFill>
                  <a:srgbClr val="333333"/>
                </a:solidFill>
                <a:latin typeface="Times New Roman" panose="02020603050405020304" pitchFamily="18" charset="0"/>
                <a:cs typeface="Times New Roman" panose="02020603050405020304" pitchFamily="18" charset="0"/>
              </a:rPr>
              <a:t>Nepomuko</a:t>
            </a:r>
            <a:r>
              <a:rPr lang="lt-LT" sz="2800" dirty="0">
                <a:solidFill>
                  <a:srgbClr val="333333"/>
                </a:solidFill>
                <a:latin typeface="Times New Roman" panose="02020603050405020304" pitchFamily="18" charset="0"/>
                <a:cs typeface="Times New Roman" panose="02020603050405020304" pitchFamily="18" charset="0"/>
              </a:rPr>
              <a:t> parapijos </a:t>
            </a:r>
            <a:r>
              <a:rPr lang="lt-LT" sz="2800" dirty="0" err="1">
                <a:solidFill>
                  <a:srgbClr val="333333"/>
                </a:solidFill>
                <a:latin typeface="Times New Roman" panose="02020603050405020304" pitchFamily="18" charset="0"/>
                <a:cs typeface="Times New Roman" panose="02020603050405020304" pitchFamily="18" charset="0"/>
              </a:rPr>
              <a:t>kuratas</a:t>
            </a:r>
            <a:r>
              <a:rPr lang="lt-LT" sz="2800" dirty="0">
                <a:solidFill>
                  <a:srgbClr val="333333"/>
                </a:solidFill>
                <a:latin typeface="Times New Roman" panose="02020603050405020304" pitchFamily="18" charset="0"/>
                <a:cs typeface="Times New Roman" panose="02020603050405020304" pitchFamily="18" charset="0"/>
              </a:rPr>
              <a:t>, čia slaptai sektas carinės policijos, kol 1904 m. sulaukė lietuviškos spaudos grąžinimo. Jis dalyvavo 1905 m. Vilniaus Didžiajame Seime, kūrė lietuviškas mokyklas, organizavo lietuvišką valsčiaus savivaldybę. </a:t>
            </a:r>
            <a:r>
              <a:rPr lang="lt-LT" sz="2800" dirty="0" err="1">
                <a:solidFill>
                  <a:srgbClr val="333333"/>
                </a:solidFill>
                <a:latin typeface="Times New Roman" panose="02020603050405020304" pitchFamily="18" charset="0"/>
                <a:cs typeface="Times New Roman" panose="02020603050405020304" pitchFamily="18" charset="0"/>
              </a:rPr>
              <a:t>Vadaktėliuose</a:t>
            </a:r>
            <a:r>
              <a:rPr lang="lt-LT" sz="2800" dirty="0">
                <a:solidFill>
                  <a:srgbClr val="333333"/>
                </a:solidFill>
                <a:latin typeface="Times New Roman" panose="02020603050405020304" pitchFamily="18" charset="0"/>
                <a:cs typeface="Times New Roman" panose="02020603050405020304" pitchFamily="18" charset="0"/>
              </a:rPr>
              <a:t> J. Tumas stiprino lietuvišką dvasią, jo kunigavimui atminti bažnyčioje saugomas A. Gabrėno tapytas šio dvasininko portretas. </a:t>
            </a:r>
            <a:endParaRPr lang="lt-LT" sz="2800" dirty="0" smtClean="0">
              <a:solidFill>
                <a:srgbClr val="333333"/>
              </a:solidFill>
              <a:latin typeface="Times New Roman" panose="02020603050405020304" pitchFamily="18" charset="0"/>
              <a:cs typeface="Times New Roman" panose="02020603050405020304" pitchFamily="18" charset="0"/>
            </a:endParaRPr>
          </a:p>
          <a:p>
            <a:pPr marL="0" indent="0">
              <a:buNone/>
            </a:pPr>
            <a:endParaRPr lang="lt-LT" sz="2800" dirty="0" smtClean="0">
              <a:solidFill>
                <a:srgbClr val="333333"/>
              </a:solidFill>
              <a:latin typeface="Times New Roman" panose="02020603050405020304" pitchFamily="18" charset="0"/>
              <a:cs typeface="Times New Roman" panose="02020603050405020304" pitchFamily="18" charset="0"/>
            </a:endParaRPr>
          </a:p>
          <a:p>
            <a:pPr marL="0" indent="0" algn="ctr">
              <a:buNone/>
            </a:pPr>
            <a:r>
              <a:rPr lang="en-US" sz="1400" dirty="0">
                <a:latin typeface="Times New Roman" panose="02020603050405020304" pitchFamily="18" charset="0"/>
                <a:cs typeface="Times New Roman" panose="02020603050405020304" pitchFamily="18" charset="0"/>
                <a:hlinkClick r:id="rId2"/>
              </a:rPr>
              <a:t>http://www.anykstenai.lt/asmenys/asm.php?id=563</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12</a:t>
            </a:fld>
            <a:endParaRPr lang="en-GB" altLang="lt-LT"/>
          </a:p>
        </p:txBody>
      </p:sp>
    </p:spTree>
    <p:extLst>
      <p:ext uri="{BB962C8B-B14F-4D97-AF65-F5344CB8AC3E}">
        <p14:creationId xmlns:p14="http://schemas.microsoft.com/office/powerpoint/2010/main" val="10489793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75556" y="1376772"/>
            <a:ext cx="8224838" cy="4241800"/>
          </a:xfrm>
        </p:spPr>
        <p:txBody>
          <a:bodyPr/>
          <a:lstStyle/>
          <a:p>
            <a:pPr marL="0" indent="0">
              <a:buNone/>
            </a:pPr>
            <a:r>
              <a:rPr lang="lt-LT" sz="2800" dirty="0">
                <a:latin typeface="Times New Roman" panose="02020603050405020304" pitchFamily="18" charset="0"/>
                <a:cs typeface="Times New Roman" panose="02020603050405020304" pitchFamily="18" charset="0"/>
              </a:rPr>
              <a:t>1902 m. iš Šiaulių į Panevėžį persikėlė ir metus čia gyveno rašytojas Jonas </a:t>
            </a:r>
            <a:r>
              <a:rPr lang="lt-LT" sz="2800" dirty="0" smtClean="0">
                <a:latin typeface="Times New Roman" panose="02020603050405020304" pitchFamily="18" charset="0"/>
                <a:cs typeface="Times New Roman" panose="02020603050405020304" pitchFamily="18" charset="0"/>
              </a:rPr>
              <a:t>Biliūnas </a:t>
            </a:r>
            <a:r>
              <a:rPr lang="lt-LT" sz="2800" dirty="0">
                <a:latin typeface="Times New Roman" panose="02020603050405020304" pitchFamily="18" charset="0"/>
                <a:cs typeface="Times New Roman" panose="02020603050405020304" pitchFamily="18" charset="0"/>
              </a:rPr>
              <a:t>(1879-1907</a:t>
            </a: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Panevėžyje jis vertėsi privačiomis pamokomis, rašė į lietuviškus laikraščius bei socialdemokratines brošiūras. J. Biliūnas Panevėžyje subūrė Lietuvos socialdemokratų partijos kuopą, pasiūlė idėją ir organizavo laikraščio jaunimui </a:t>
            </a:r>
            <a:r>
              <a:rPr lang="lt-LT" sz="2800" dirty="0" smtClean="0">
                <a:latin typeface="Times New Roman" panose="02020603050405020304" pitchFamily="18" charset="0"/>
                <a:cs typeface="Times New Roman" panose="02020603050405020304" pitchFamily="18" charset="0"/>
              </a:rPr>
              <a:t>„Draugas“ </a:t>
            </a:r>
            <a:r>
              <a:rPr lang="lt-LT" sz="2800" dirty="0">
                <a:latin typeface="Times New Roman" panose="02020603050405020304" pitchFamily="18" charset="0"/>
                <a:cs typeface="Times New Roman" panose="02020603050405020304" pitchFamily="18" charset="0"/>
              </a:rPr>
              <a:t>leidimą. Tuo laikotarpiu J. Biliūnas rašė publicistinius straipsnius, sukūrė pirmuosius apsakymus, artimai bendravo su būsimąja žmona gydytoja Julija </a:t>
            </a:r>
            <a:r>
              <a:rPr lang="lt-LT" sz="2800" dirty="0" err="1">
                <a:latin typeface="Times New Roman" panose="02020603050405020304" pitchFamily="18" charset="0"/>
                <a:cs typeface="Times New Roman" panose="02020603050405020304" pitchFamily="18" charset="0"/>
              </a:rPr>
              <a:t>Janulaityte</a:t>
            </a:r>
            <a:r>
              <a:rPr lang="lt-LT" sz="2800" dirty="0">
                <a:latin typeface="Times New Roman" panose="02020603050405020304" pitchFamily="18" charset="0"/>
                <a:cs typeface="Times New Roman" panose="02020603050405020304" pitchFamily="18" charset="0"/>
              </a:rPr>
              <a:t> (1880-1978</a:t>
            </a:r>
            <a:r>
              <a:rPr lang="lt-LT" sz="2800" dirty="0" smtClean="0">
                <a:latin typeface="Times New Roman" panose="02020603050405020304" pitchFamily="18" charset="0"/>
                <a:cs typeface="Times New Roman" panose="02020603050405020304" pitchFamily="18" charset="0"/>
              </a:rPr>
              <a:t>).</a:t>
            </a:r>
          </a:p>
          <a:p>
            <a:pPr marL="0" indent="0">
              <a:buNone/>
            </a:pPr>
            <a:r>
              <a:rPr lang="en-US" sz="1400" dirty="0">
                <a:latin typeface="Times New Roman" panose="02020603050405020304" pitchFamily="18" charset="0"/>
                <a:cs typeface="Times New Roman" panose="02020603050405020304" pitchFamily="18" charset="0"/>
                <a:hlinkClick r:id="rId2"/>
              </a:rPr>
              <a:t>http://www.anykstenai.lt/_admin/fck/data/users/admin/File/PAnykstenas-2011-1/Nr_37_70-81.pdf</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13</a:t>
            </a:fld>
            <a:endParaRPr lang="en-GB" altLang="lt-LT"/>
          </a:p>
        </p:txBody>
      </p:sp>
    </p:spTree>
    <p:extLst>
      <p:ext uri="{BB962C8B-B14F-4D97-AF65-F5344CB8AC3E}">
        <p14:creationId xmlns:p14="http://schemas.microsoft.com/office/powerpoint/2010/main" val="3922960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Anykščiai–Ukmergė</a:t>
            </a:r>
            <a:endParaRPr lang="en-US" dirty="0"/>
          </a:p>
        </p:txBody>
      </p:sp>
      <p:pic>
        <p:nvPicPr>
          <p:cNvPr id="5" name="Turinio vietos rezervavimo ženklas 4"/>
          <p:cNvPicPr>
            <a:picLocks noGrp="1" noChangeAspect="1"/>
          </p:cNvPicPr>
          <p:nvPr>
            <p:ph idx="1"/>
          </p:nvPr>
        </p:nvPicPr>
        <p:blipFill>
          <a:blip r:embed="rId2"/>
          <a:stretch>
            <a:fillRect/>
          </a:stretch>
        </p:blipFill>
        <p:spPr>
          <a:xfrm>
            <a:off x="1763688" y="1244615"/>
            <a:ext cx="5966966" cy="3796482"/>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14</a:t>
            </a:fld>
            <a:endParaRPr lang="en-GB" altLang="lt-LT"/>
          </a:p>
        </p:txBody>
      </p:sp>
      <p:sp>
        <p:nvSpPr>
          <p:cNvPr id="6" name="Pavadinimas 1"/>
          <p:cNvSpPr txBox="1">
            <a:spLocks/>
          </p:cNvSpPr>
          <p:nvPr/>
        </p:nvSpPr>
        <p:spPr bwMode="auto">
          <a:xfrm>
            <a:off x="634752" y="5219700"/>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sz="1400" kern="0" dirty="0">
                <a:latin typeface="Times New Roman" panose="02020603050405020304" pitchFamily="18" charset="0"/>
                <a:cs typeface="Times New Roman" panose="02020603050405020304" pitchFamily="18" charset="0"/>
              </a:rPr>
              <a:t>Ukmergės </a:t>
            </a:r>
            <a:r>
              <a:rPr lang="lt-LT" sz="1400" kern="0" dirty="0" smtClean="0">
                <a:latin typeface="Times New Roman" panose="02020603050405020304" pitchFamily="18" charset="0"/>
                <a:cs typeface="Times New Roman" panose="02020603050405020304" pitchFamily="18" charset="0"/>
              </a:rPr>
              <a:t>panorama.</a:t>
            </a:r>
          </a:p>
          <a:p>
            <a:r>
              <a:rPr lang="pt-BR" sz="1400" kern="0" dirty="0">
                <a:latin typeface="Times New Roman" panose="02020603050405020304" pitchFamily="18" charset="0"/>
                <a:cs typeface="Times New Roman" panose="02020603050405020304" pitchFamily="18" charset="0"/>
              </a:rPr>
              <a:t>Nežinomas </a:t>
            </a:r>
            <a:r>
              <a:rPr lang="pt-BR" sz="1400" kern="0" dirty="0" smtClean="0">
                <a:latin typeface="Times New Roman" panose="02020603050405020304" pitchFamily="18" charset="0"/>
                <a:cs typeface="Times New Roman" panose="02020603050405020304" pitchFamily="18" charset="0"/>
              </a:rPr>
              <a:t>fotografas</a:t>
            </a:r>
            <a:r>
              <a:rPr lang="lt-LT" sz="1400" kern="0" dirty="0" smtClean="0">
                <a:latin typeface="Times New Roman" panose="02020603050405020304" pitchFamily="18" charset="0"/>
                <a:cs typeface="Times New Roman" panose="02020603050405020304" pitchFamily="18" charset="0"/>
              </a:rPr>
              <a:t>. </a:t>
            </a:r>
            <a:r>
              <a:rPr lang="pt-BR" sz="1400" kern="0" dirty="0" smtClean="0">
                <a:latin typeface="Times New Roman" panose="02020603050405020304" pitchFamily="18" charset="0"/>
                <a:cs typeface="Times New Roman" panose="02020603050405020304" pitchFamily="18" charset="0"/>
              </a:rPr>
              <a:t>XX </a:t>
            </a:r>
            <a:r>
              <a:rPr lang="pt-BR" sz="1400" kern="0" dirty="0">
                <a:latin typeface="Times New Roman" panose="02020603050405020304" pitchFamily="18" charset="0"/>
                <a:cs typeface="Times New Roman" panose="02020603050405020304" pitchFamily="18" charset="0"/>
              </a:rPr>
              <a:t>a. I treč</a:t>
            </a:r>
            <a:r>
              <a:rPr lang="pt-BR" sz="1400" kern="0" dirty="0" smtClean="0">
                <a:latin typeface="Times New Roman" panose="02020603050405020304" pitchFamily="18" charset="0"/>
                <a:cs typeface="Times New Roman" panose="02020603050405020304" pitchFamily="18" charset="0"/>
              </a:rPr>
              <a:t>.</a:t>
            </a:r>
            <a:endParaRPr lang="lt-LT" sz="1400" kern="0" dirty="0" smtClean="0">
              <a:latin typeface="Times New Roman" panose="02020603050405020304" pitchFamily="18" charset="0"/>
              <a:cs typeface="Times New Roman" panose="02020603050405020304" pitchFamily="18" charset="0"/>
            </a:endParaRPr>
          </a:p>
          <a:p>
            <a:r>
              <a:rPr lang="lt-LT" sz="1400" kern="0" dirty="0">
                <a:latin typeface="Times New Roman" panose="02020603050405020304" pitchFamily="18" charset="0"/>
                <a:cs typeface="Times New Roman" panose="02020603050405020304" pitchFamily="18" charset="0"/>
              </a:rPr>
              <a:t>A. Baranausko ir A. Vienuolio-Žukausko memorialinis muziejus</a:t>
            </a:r>
            <a:endParaRPr lang="lt-LT" sz="1400" kern="0" dirty="0" smtClean="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hlinkClick r:id="rId3"/>
              </a:rPr>
              <a:t>https://www.limis.lt/paieska/perziura/-/exhibit/preview/96536003?s_id=7NGGdZPGcmJ0gmw3&amp;s_ind=6261&amp;valuable_type=EKSPONATAS</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0970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8396" y="4869160"/>
            <a:ext cx="8233641" cy="1224136"/>
          </a:xfrm>
        </p:spPr>
        <p:txBody>
          <a:bodyPr/>
          <a:lstStyle/>
          <a:p>
            <a:r>
              <a:rPr lang="en-US" sz="1400" dirty="0" err="1">
                <a:latin typeface="Times New Roman" panose="02020603050405020304" pitchFamily="18" charset="0"/>
                <a:cs typeface="Times New Roman" panose="02020603050405020304" pitchFamily="18" charset="0"/>
              </a:rPr>
              <a:t>Rašytojas</a:t>
            </a:r>
            <a:r>
              <a:rPr lang="en-US" sz="1400" dirty="0">
                <a:latin typeface="Times New Roman" panose="02020603050405020304" pitchFamily="18" charset="0"/>
                <a:cs typeface="Times New Roman" panose="02020603050405020304" pitchFamily="18" charset="0"/>
              </a:rPr>
              <a:t> Antanas </a:t>
            </a:r>
            <a:r>
              <a:rPr lang="en-US" sz="1400" dirty="0" err="1">
                <a:latin typeface="Times New Roman" panose="02020603050405020304" pitchFamily="18" charset="0"/>
                <a:cs typeface="Times New Roman" panose="02020603050405020304" pitchFamily="18" charset="0"/>
              </a:rPr>
              <a:t>Biliūnas</a:t>
            </a:r>
            <a:r>
              <a:rPr lang="en-US" sz="1400" dirty="0">
                <a:latin typeface="Times New Roman" panose="02020603050405020304" pitchFamily="18" charset="0"/>
                <a:cs typeface="Times New Roman" panose="02020603050405020304" pitchFamily="18" charset="0"/>
              </a:rPr>
              <a:t> (1905–1970) </a:t>
            </a:r>
            <a:r>
              <a:rPr lang="en-US" sz="1400" dirty="0" err="1">
                <a:latin typeface="Times New Roman" panose="02020603050405020304" pitchFamily="18" charset="0"/>
                <a:cs typeface="Times New Roman" panose="02020603050405020304" pitchFamily="18" charset="0"/>
              </a:rPr>
              <a:t>prie</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Puntuko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akmens</a:t>
            </a:r>
            <a:r>
              <a:rPr lang="en-US"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6 deš. – XX a. 7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https://www.limis.lt/paieska/perziura/-/exhibit/preview/51119795?s_id=7NGGdZPGcmJ0gmw3&amp;s_ind=312&amp;valuable_type=EKSPONATAS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64277" y="440668"/>
            <a:ext cx="5810684"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15</a:t>
            </a:fld>
            <a:endParaRPr lang="en-GB" altLang="lt-LT"/>
          </a:p>
        </p:txBody>
      </p:sp>
    </p:spTree>
    <p:extLst>
      <p:ext uri="{BB962C8B-B14F-4D97-AF65-F5344CB8AC3E}">
        <p14:creationId xmlns:p14="http://schemas.microsoft.com/office/powerpoint/2010/main" val="28571427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4987088"/>
            <a:ext cx="8224838" cy="1025525"/>
          </a:xfrm>
        </p:spPr>
        <p:txBody>
          <a:bodyPr/>
          <a:lstStyle/>
          <a:p>
            <a:r>
              <a:rPr lang="lt-LT" sz="1400" dirty="0">
                <a:latin typeface="Times New Roman" panose="02020603050405020304" pitchFamily="18" charset="0"/>
                <a:cs typeface="Times New Roman" panose="02020603050405020304" pitchFamily="18" charset="0"/>
              </a:rPr>
              <a:t>Antanas Biliūnas su Ukmergės gimnazistais.</a:t>
            </a:r>
            <a:br>
              <a:rPr lang="lt-LT" sz="1400" dirty="0">
                <a:latin typeface="Times New Roman" panose="02020603050405020304" pitchFamily="18" charset="0"/>
                <a:cs typeface="Times New Roman" panose="02020603050405020304" pitchFamily="18" charset="0"/>
              </a:rPr>
            </a:br>
            <a:r>
              <a:rPr lang="lt-LT" sz="1400" dirty="0" err="1">
                <a:latin typeface="Times New Roman" panose="02020603050405020304" pitchFamily="18" charset="0"/>
                <a:cs typeface="Times New Roman" panose="02020603050405020304" pitchFamily="18" charset="0"/>
              </a:rPr>
              <a:t>Baer</a:t>
            </a:r>
            <a:r>
              <a:rPr lang="lt-LT" sz="1400" dirty="0">
                <a:latin typeface="Times New Roman" panose="02020603050405020304" pitchFamily="18" charset="0"/>
                <a:cs typeface="Times New Roman" panose="02020603050405020304" pitchFamily="18" charset="0"/>
              </a:rPr>
              <a:t> ir </a:t>
            </a:r>
            <a:r>
              <a:rPr lang="lt-LT" sz="1400" dirty="0" err="1" smtClean="0">
                <a:latin typeface="Times New Roman" panose="02020603050405020304" pitchFamily="18" charset="0"/>
                <a:cs typeface="Times New Roman" panose="02020603050405020304" pitchFamily="18" charset="0"/>
              </a:rPr>
              <a:t>Levi</a:t>
            </a:r>
            <a:r>
              <a:rPr lang="lt-LT" sz="1400" dirty="0">
                <a:latin typeface="Times New Roman" panose="02020603050405020304" pitchFamily="18" charset="0"/>
                <a:cs typeface="Times New Roman" panose="02020603050405020304" pitchFamily="18" charset="0"/>
              </a:rPr>
              <a:t>. 1920-03-27</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https://www.limis.lt/paieska/perziura/-/exhibit/preview/51015586?s_id=gRBq2w6yF3YODiQk&amp;s_ind=1310&amp;valuable_type=EKSPONATAS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73668" y="512676"/>
            <a:ext cx="653842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16</a:t>
            </a:fld>
            <a:endParaRPr lang="en-GB" altLang="lt-LT"/>
          </a:p>
        </p:txBody>
      </p:sp>
    </p:spTree>
    <p:extLst>
      <p:ext uri="{BB962C8B-B14F-4D97-AF65-F5344CB8AC3E}">
        <p14:creationId xmlns:p14="http://schemas.microsoft.com/office/powerpoint/2010/main" val="31000773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3350" y="4905164"/>
            <a:ext cx="8331117" cy="983735"/>
          </a:xfrm>
        </p:spPr>
        <p:txBody>
          <a:bodyPr/>
          <a:lstStyle/>
          <a:p>
            <a:r>
              <a:rPr lang="lt-LT" sz="1400" dirty="0">
                <a:latin typeface="Times New Roman" panose="02020603050405020304" pitchFamily="18" charset="0"/>
                <a:cs typeface="Times New Roman" panose="02020603050405020304" pitchFamily="18" charset="0"/>
              </a:rPr>
              <a:t>Rašytojo Antano Biliūno Ukmergės valstybinės gimnazijos baigimo atestatas, išduotas 1925 m. birželio 20 d.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https://www.limis.lt/paieska/perziura/-/exhibit/preview/206616612?s_id=7NGGdZPGcmJ0gmw3&amp;s_ind=5128&amp;valuable_type=EKSPONATAS</a:t>
            </a:r>
            <a:endParaRPr lang="en-US" sz="1400" dirty="0">
              <a:latin typeface="Times New Roman" panose="02020603050405020304" pitchFamily="18" charset="0"/>
              <a:cs typeface="Times New Roman" panose="02020603050405020304" pitchFamily="18" charset="0"/>
            </a:endParaRPr>
          </a:p>
        </p:txBody>
      </p:sp>
      <p:sp>
        <p:nvSpPr>
          <p:cNvPr id="7" name="Skaidrės numerio vietos rezervavimo ženklas 6"/>
          <p:cNvSpPr>
            <a:spLocks noGrp="1"/>
          </p:cNvSpPr>
          <p:nvPr>
            <p:ph type="sldNum" idx="11"/>
          </p:nvPr>
        </p:nvSpPr>
        <p:spPr/>
        <p:txBody>
          <a:bodyPr/>
          <a:lstStyle/>
          <a:p>
            <a:pPr>
              <a:defRPr/>
            </a:pPr>
            <a:fld id="{2001F046-F351-49E8-8E3F-CA7B46DF715C}" type="slidenum">
              <a:rPr lang="en-GB" altLang="lt-LT" smtClean="0"/>
              <a:pPr>
                <a:defRPr/>
              </a:pPr>
              <a:t>17</a:t>
            </a:fld>
            <a:endParaRPr lang="en-GB" altLang="lt-LT"/>
          </a:p>
        </p:txBody>
      </p:sp>
      <p:pic>
        <p:nvPicPr>
          <p:cNvPr id="5" name="Turinio vietos rezervavimo ženklas 4"/>
          <p:cNvPicPr>
            <a:picLocks noGrp="1" noChangeAspect="1"/>
          </p:cNvPicPr>
          <p:nvPr>
            <p:ph sz="half" idx="2"/>
          </p:nvPr>
        </p:nvPicPr>
        <p:blipFill>
          <a:blip r:embed="rId3"/>
          <a:stretch>
            <a:fillRect/>
          </a:stretch>
        </p:blipFill>
        <p:spPr>
          <a:xfrm>
            <a:off x="1140966" y="470546"/>
            <a:ext cx="3200074" cy="4539112"/>
          </a:xfrm>
          <a:prstGeom prst="rect">
            <a:avLst/>
          </a:prstGeom>
        </p:spPr>
      </p:pic>
      <p:pic>
        <p:nvPicPr>
          <p:cNvPr id="6" name="Turinio vietos rezervavimo ženklas 5"/>
          <p:cNvPicPr>
            <a:picLocks noGrp="1" noChangeAspect="1"/>
          </p:cNvPicPr>
          <p:nvPr>
            <p:ph sz="quarter" idx="4"/>
          </p:nvPr>
        </p:nvPicPr>
        <p:blipFill>
          <a:blip r:embed="rId4"/>
          <a:stretch>
            <a:fillRect/>
          </a:stretch>
        </p:blipFill>
        <p:spPr>
          <a:xfrm>
            <a:off x="5091418" y="525614"/>
            <a:ext cx="3155645" cy="4428976"/>
          </a:xfrm>
          <a:prstGeom prst="rect">
            <a:avLst/>
          </a:prstGeom>
        </p:spPr>
      </p:pic>
    </p:spTree>
    <p:extLst>
      <p:ext uri="{BB962C8B-B14F-4D97-AF65-F5344CB8AC3E}">
        <p14:creationId xmlns:p14="http://schemas.microsoft.com/office/powerpoint/2010/main" val="4363601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4869160"/>
            <a:ext cx="8424936" cy="1241549"/>
          </a:xfrm>
        </p:spPr>
        <p:txBody>
          <a:bodyPr/>
          <a:lstStyle/>
          <a:p>
            <a:r>
              <a:rPr lang="lt-LT" sz="1400" dirty="0">
                <a:latin typeface="Times New Roman" panose="02020603050405020304" pitchFamily="18" charset="0"/>
                <a:cs typeface="Times New Roman" panose="02020603050405020304" pitchFamily="18" charset="0"/>
              </a:rPr>
              <a:t>Albumas. Rašytojas Antanas Žukauskas-Vienuolis Želvoje (Ukmergės r.). Dovana A. Vienuoliui nuo Želvos vidurinės mokyklos mokinių ir mokytojų rašytojo apsilankymo proga</a:t>
            </a:r>
            <a:r>
              <a:rPr lang="lt-LT" sz="1400" dirty="0" smtClean="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1956-10-14</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smtClean="0">
                <a:latin typeface="Times New Roman" panose="02020603050405020304" pitchFamily="18" charset="0"/>
                <a:cs typeface="Times New Roman" panose="02020603050405020304" pitchFamily="18" charset="0"/>
                <a:hlinkClick r:id="rId2"/>
              </a:rPr>
              <a:t>https</a:t>
            </a:r>
            <a:r>
              <a:rPr lang="en-US" sz="1400" dirty="0">
                <a:latin typeface="Times New Roman" panose="02020603050405020304" pitchFamily="18" charset="0"/>
                <a:cs typeface="Times New Roman" panose="02020603050405020304" pitchFamily="18" charset="0"/>
                <a:hlinkClick r:id="rId2"/>
              </a:rPr>
              <a:t>://www.limis.lt/paieska/perziura/-/</a:t>
            </a:r>
            <a:r>
              <a:rPr lang="en-US" sz="1400" dirty="0" smtClean="0">
                <a:latin typeface="Times New Roman" panose="02020603050405020304" pitchFamily="18" charset="0"/>
                <a:cs typeface="Times New Roman" panose="02020603050405020304" pitchFamily="18" charset="0"/>
                <a:hlinkClick r:id="rId2"/>
              </a:rPr>
              <a:t>exhibit/preview/171937624?s_id=7NGGdZPGcmJ0gmw3&amp;s_ind=3892&amp;valuable_type=EKSPONATAS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957407" y="512676"/>
            <a:ext cx="523679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18</a:t>
            </a:fld>
            <a:endParaRPr lang="en-GB" altLang="lt-LT"/>
          </a:p>
        </p:txBody>
      </p:sp>
    </p:spTree>
    <p:extLst>
      <p:ext uri="{BB962C8B-B14F-4D97-AF65-F5344CB8AC3E}">
        <p14:creationId xmlns:p14="http://schemas.microsoft.com/office/powerpoint/2010/main" val="36797374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7379" y="5049180"/>
            <a:ext cx="8224838" cy="1025525"/>
          </a:xfrm>
        </p:spPr>
        <p:txBody>
          <a:bodyPr/>
          <a:lstStyle/>
          <a:p>
            <a:r>
              <a:rPr lang="lt-LT" sz="1400" dirty="0">
                <a:latin typeface="Times New Roman" panose="02020603050405020304" pitchFamily="18" charset="0"/>
                <a:cs typeface="Times New Roman" panose="02020603050405020304" pitchFamily="18" charset="0"/>
              </a:rPr>
              <a:t>A. Žukauskas-Vienuolis ir J. Paukštelis prie Radvilų pilies </a:t>
            </a:r>
            <a:r>
              <a:rPr lang="lt-LT" sz="1400" dirty="0" smtClean="0">
                <a:latin typeface="Times New Roman" panose="02020603050405020304" pitchFamily="18" charset="0"/>
                <a:cs typeface="Times New Roman" panose="02020603050405020304" pitchFamily="18" charset="0"/>
              </a:rPr>
              <a:t>Biržuose.</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1948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https://www.limis.lt/paieska/perziura/-/exhibit/preview/79911788?s_id=7NGGdZPGcmJ0gmw3&amp;s_ind=5785&amp;valuable_type=EKSPONATAS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139278" y="1423798"/>
            <a:ext cx="4860682" cy="3627284"/>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19</a:t>
            </a:fld>
            <a:endParaRPr lang="en-GB" altLang="lt-LT"/>
          </a:p>
        </p:txBody>
      </p:sp>
      <p:sp>
        <p:nvSpPr>
          <p:cNvPr id="6" name="Pavadinimas 1"/>
          <p:cNvSpPr txBox="1">
            <a:spLocks/>
          </p:cNvSpPr>
          <p:nvPr/>
        </p:nvSpPr>
        <p:spPr bwMode="auto">
          <a:xfrm>
            <a:off x="457200" y="387350"/>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kern="0" dirty="0" smtClean="0"/>
              <a:t>Anykščiai – Biržai</a:t>
            </a:r>
            <a:endParaRPr lang="en-US" kern="0" dirty="0"/>
          </a:p>
        </p:txBody>
      </p:sp>
    </p:spTree>
    <p:extLst>
      <p:ext uri="{BB962C8B-B14F-4D97-AF65-F5344CB8AC3E}">
        <p14:creationId xmlns:p14="http://schemas.microsoft.com/office/powerpoint/2010/main" val="2436783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75738" y="5085184"/>
            <a:ext cx="8327268" cy="1025525"/>
          </a:xfrm>
        </p:spPr>
        <p:txBody>
          <a:bodyPr/>
          <a:lstStyle/>
          <a:p>
            <a:r>
              <a:rPr lang="lt-LT" sz="1400" dirty="0">
                <a:latin typeface="Times New Roman" panose="02020603050405020304" pitchFamily="18" charset="0"/>
                <a:cs typeface="Times New Roman" panose="02020603050405020304" pitchFamily="18" charset="0"/>
              </a:rPr>
              <a:t>Vilniaus pirmosios vidurinės mokyklos literatų albumas – dovana A. Žukauskui-Vienuoliui. Albume atsiliepimai apie kūrybą, kūrinių ištraukos. 1956-05-15</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a:t>
            </a:r>
            <a:r>
              <a:rPr lang="en-US" sz="1400" dirty="0" smtClean="0">
                <a:latin typeface="Times New Roman" panose="02020603050405020304" pitchFamily="18" charset="0"/>
                <a:cs typeface="Times New Roman" panose="02020603050405020304" pitchFamily="18" charset="0"/>
                <a:hlinkClick r:id="rId2"/>
              </a:rPr>
              <a:t>exhibit/preview/171209188?s_id=7NGGdZPGcmJ0gmw3&amp;s_ind=4306&amp;valuable_type=EKSPONATAS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195736" y="1311339"/>
            <a:ext cx="4860540" cy="3639329"/>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20</a:t>
            </a:fld>
            <a:endParaRPr lang="en-GB" altLang="lt-LT"/>
          </a:p>
        </p:txBody>
      </p:sp>
      <p:sp>
        <p:nvSpPr>
          <p:cNvPr id="6" name="Pavadinimas 1"/>
          <p:cNvSpPr txBox="1">
            <a:spLocks/>
          </p:cNvSpPr>
          <p:nvPr/>
        </p:nvSpPr>
        <p:spPr bwMode="auto">
          <a:xfrm>
            <a:off x="457200" y="387350"/>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kern="0" dirty="0" smtClean="0"/>
              <a:t>Anykščiai – Vilnius</a:t>
            </a:r>
            <a:endParaRPr lang="en-US" kern="0" dirty="0"/>
          </a:p>
        </p:txBody>
      </p:sp>
    </p:spTree>
    <p:extLst>
      <p:ext uri="{BB962C8B-B14F-4D97-AF65-F5344CB8AC3E}">
        <p14:creationId xmlns:p14="http://schemas.microsoft.com/office/powerpoint/2010/main" val="24200188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Anykščiai – Jurbarkas</a:t>
            </a:r>
            <a:endParaRPr lang="en-US" dirty="0"/>
          </a:p>
        </p:txBody>
      </p:sp>
      <p:sp>
        <p:nvSpPr>
          <p:cNvPr id="3" name="Turinio vietos rezervavimo ženklas 2"/>
          <p:cNvSpPr>
            <a:spLocks noGrp="1"/>
          </p:cNvSpPr>
          <p:nvPr>
            <p:ph idx="1"/>
          </p:nvPr>
        </p:nvSpPr>
        <p:spPr/>
        <p:txBody>
          <a:bodyPr/>
          <a:lstStyle/>
          <a:p>
            <a:pPr marL="0" indent="0">
              <a:buNone/>
            </a:pPr>
            <a:r>
              <a:rPr lang="lt-LT" sz="2800" dirty="0" smtClean="0">
                <a:latin typeface="Times New Roman" panose="02020603050405020304" pitchFamily="18" charset="0"/>
                <a:cs typeface="Times New Roman" panose="02020603050405020304" pitchFamily="18" charset="0"/>
              </a:rPr>
              <a:t>„Mituvos </a:t>
            </a:r>
            <a:r>
              <a:rPr lang="lt-LT" sz="2800" dirty="0">
                <a:latin typeface="Times New Roman" panose="02020603050405020304" pitchFamily="18" charset="0"/>
                <a:cs typeface="Times New Roman" panose="02020603050405020304" pitchFamily="18" charset="0"/>
              </a:rPr>
              <a:t>upė, kurios įtekmėje į Nemuną padaryta Jurbarko uostas, tikra kalnų upė. Šiaip jau sekli, </a:t>
            </a:r>
            <a:r>
              <a:rPr lang="lt-LT" sz="2800" dirty="0" err="1">
                <a:latin typeface="Times New Roman" panose="02020603050405020304" pitchFamily="18" charset="0"/>
                <a:cs typeface="Times New Roman" panose="02020603050405020304" pitchFamily="18" charset="0"/>
              </a:rPr>
              <a:t>daugiur</a:t>
            </a:r>
            <a:r>
              <a:rPr lang="lt-LT" sz="2800" dirty="0">
                <a:latin typeface="Times New Roman" panose="02020603050405020304" pitchFamily="18" charset="0"/>
                <a:cs typeface="Times New Roman" panose="02020603050405020304" pitchFamily="18" charset="0"/>
              </a:rPr>
              <a:t> kuo-ne visiškai išdžiūvusi, per vieną dieną pritvinsta kuo-ne sulig pačiu tėvu - Nemunu. Tegu tik smarkėliau </a:t>
            </a:r>
            <a:r>
              <a:rPr lang="lt-LT" sz="2800" dirty="0" err="1">
                <a:latin typeface="Times New Roman" panose="02020603050405020304" pitchFamily="18" charset="0"/>
                <a:cs typeface="Times New Roman" panose="02020603050405020304" pitchFamily="18" charset="0"/>
              </a:rPr>
              <a:t>palija</a:t>
            </a:r>
            <a:r>
              <a:rPr lang="lt-LT" sz="2800" dirty="0">
                <a:latin typeface="Times New Roman" panose="02020603050405020304" pitchFamily="18" charset="0"/>
                <a:cs typeface="Times New Roman" panose="02020603050405020304" pitchFamily="18" charset="0"/>
              </a:rPr>
              <a:t> — tuoj vanduo </a:t>
            </a:r>
            <a:r>
              <a:rPr lang="lt-LT" sz="2800" dirty="0" err="1">
                <a:latin typeface="Times New Roman" panose="02020603050405020304" pitchFamily="18" charset="0"/>
                <a:cs typeface="Times New Roman" panose="02020603050405020304" pitchFamily="18" charset="0"/>
              </a:rPr>
              <a:t>išsileja</a:t>
            </a:r>
            <a:r>
              <a:rPr lang="lt-LT" sz="2800" dirty="0">
                <a:latin typeface="Times New Roman" panose="02020603050405020304" pitchFamily="18" charset="0"/>
                <a:cs typeface="Times New Roman" panose="02020603050405020304" pitchFamily="18" charset="0"/>
              </a:rPr>
              <a:t> po visą vagos slėnį, nugriauna tiltelius, nuneša šieną, prigirdo gyvulius. Per slėnį nebepervažiuosi: nebent pėsčias pereisi tam tikrais </a:t>
            </a:r>
            <a:r>
              <a:rPr lang="lt-LT" sz="2800" dirty="0" err="1">
                <a:latin typeface="Times New Roman" panose="02020603050405020304" pitchFamily="18" charset="0"/>
                <a:cs typeface="Times New Roman" panose="02020603050405020304" pitchFamily="18" charset="0"/>
              </a:rPr>
              <a:t>augštai</a:t>
            </a:r>
            <a:r>
              <a:rPr lang="lt-LT" sz="2800" dirty="0">
                <a:latin typeface="Times New Roman" panose="02020603050405020304" pitchFamily="18" charset="0"/>
                <a:cs typeface="Times New Roman" panose="02020603050405020304" pitchFamily="18" charset="0"/>
              </a:rPr>
              <a:t> pastatytais ilgiausiais lieptais. Atslūgsta Mituva lygiai taip-pat greitai, kaip ir </a:t>
            </a:r>
            <a:r>
              <a:rPr lang="lt-LT" sz="2800" dirty="0" err="1">
                <a:latin typeface="Times New Roman" panose="02020603050405020304" pitchFamily="18" charset="0"/>
                <a:cs typeface="Times New Roman" panose="02020603050405020304" pitchFamily="18" charset="0"/>
              </a:rPr>
              <a:t>pakįla</a:t>
            </a:r>
            <a:r>
              <a:rPr lang="lt-LT" sz="2800" dirty="0">
                <a:latin typeface="Times New Roman" panose="02020603050405020304" pitchFamily="18" charset="0"/>
                <a:cs typeface="Times New Roman" panose="02020603050405020304" pitchFamily="18" charset="0"/>
              </a:rPr>
              <a:t> per dieną, antrą. </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21</a:t>
            </a:fld>
            <a:endParaRPr lang="en-GB" altLang="lt-LT" dirty="0"/>
          </a:p>
        </p:txBody>
      </p:sp>
    </p:spTree>
    <p:extLst>
      <p:ext uri="{BB962C8B-B14F-4D97-AF65-F5344CB8AC3E}">
        <p14:creationId xmlns:p14="http://schemas.microsoft.com/office/powerpoint/2010/main" val="25427898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pPr marL="0" indent="0">
              <a:buNone/>
            </a:pPr>
            <a:r>
              <a:rPr lang="lt-LT" sz="2800" dirty="0">
                <a:latin typeface="Times New Roman" panose="02020603050405020304" pitchFamily="18" charset="0"/>
                <a:cs typeface="Times New Roman" panose="02020603050405020304" pitchFamily="18" charset="0"/>
              </a:rPr>
              <a:t>Ir taip keistas tas ūmus netikėtas </a:t>
            </a:r>
            <a:r>
              <a:rPr lang="lt-LT" sz="2800" dirty="0" err="1">
                <a:latin typeface="Times New Roman" panose="02020603050405020304" pitchFamily="18" charset="0"/>
                <a:cs typeface="Times New Roman" panose="02020603050405020304" pitchFamily="18" charset="0"/>
              </a:rPr>
              <a:t>potvinis</a:t>
            </a:r>
            <a:r>
              <a:rPr lang="lt-LT" sz="2800" dirty="0">
                <a:latin typeface="Times New Roman" panose="02020603050405020304" pitchFamily="18" charset="0"/>
                <a:cs typeface="Times New Roman" panose="02020603050405020304" pitchFamily="18" charset="0"/>
              </a:rPr>
              <a:t>, taip paslaptinga ta didelė vandens masė, kad pakraščių gyventojai ikvienam bėga ant krantų vėpsoti, nors jau daug kartų būtų savo gražiąją Mituvą matę</a:t>
            </a:r>
            <a:r>
              <a:rPr lang="lt-LT" sz="2800" dirty="0" smtClean="0">
                <a:latin typeface="Times New Roman" panose="02020603050405020304" pitchFamily="18" charset="0"/>
                <a:cs typeface="Times New Roman" panose="02020603050405020304" pitchFamily="18" charset="0"/>
              </a:rPr>
              <a:t>.“</a:t>
            </a:r>
          </a:p>
          <a:p>
            <a:pPr marL="0" lvl="0" indent="0">
              <a:buNone/>
            </a:pPr>
            <a:endParaRPr lang="lt-LT" sz="2800" dirty="0" smtClean="0">
              <a:solidFill>
                <a:schemeClr val="tx1"/>
              </a:solidFill>
              <a:latin typeface="Times New Roman" panose="02020603050405020304" pitchFamily="18" charset="0"/>
              <a:cs typeface="Times New Roman" panose="02020603050405020304" pitchFamily="18" charset="0"/>
            </a:endParaRPr>
          </a:p>
          <a:p>
            <a:pPr marL="0" lvl="0" indent="0" algn="r">
              <a:buNone/>
            </a:pPr>
            <a:r>
              <a:rPr lang="lt-LT" sz="1400" dirty="0" smtClean="0">
                <a:solidFill>
                  <a:schemeClr val="tx1"/>
                </a:solidFill>
                <a:latin typeface="Times New Roman" panose="02020603050405020304" pitchFamily="18" charset="0"/>
                <a:cs typeface="Times New Roman" panose="02020603050405020304" pitchFamily="18" charset="0"/>
              </a:rPr>
              <a:t>Alegorijų </a:t>
            </a:r>
            <a:r>
              <a:rPr lang="lt-LT" sz="1400" dirty="0">
                <a:solidFill>
                  <a:schemeClr val="tx1"/>
                </a:solidFill>
                <a:latin typeface="Times New Roman" panose="02020603050405020304" pitchFamily="18" charset="0"/>
                <a:cs typeface="Times New Roman" panose="02020603050405020304" pitchFamily="18" charset="0"/>
              </a:rPr>
              <a:t>vaizdai / kun. Juozo Tumo-</a:t>
            </a:r>
            <a:r>
              <a:rPr lang="lt-LT" sz="1400" dirty="0" err="1">
                <a:solidFill>
                  <a:schemeClr val="tx1"/>
                </a:solidFill>
                <a:latin typeface="Times New Roman" panose="02020603050405020304" pitchFamily="18" charset="0"/>
                <a:cs typeface="Times New Roman" panose="02020603050405020304" pitchFamily="18" charset="0"/>
              </a:rPr>
              <a:t>Vaišganto</a:t>
            </a:r>
            <a:r>
              <a:rPr lang="lt-LT" sz="1400" dirty="0">
                <a:solidFill>
                  <a:schemeClr val="tx1"/>
                </a:solidFill>
                <a:latin typeface="Times New Roman" panose="02020603050405020304" pitchFamily="18" charset="0"/>
                <a:cs typeface="Times New Roman" panose="02020603050405020304" pitchFamily="18" charset="0"/>
              </a:rPr>
              <a:t>. - 1916</a:t>
            </a:r>
            <a:endParaRPr lang="lt-LT" sz="1400" dirty="0">
              <a:solidFill>
                <a:schemeClr val="tx1"/>
              </a:solidFill>
              <a:latin typeface="Times New Roman" panose="02020603050405020304" pitchFamily="18" charset="0"/>
              <a:cs typeface="Times New Roman" panose="02020603050405020304" pitchFamily="18" charset="0"/>
              <a:hlinkClick r:id="rId2"/>
            </a:endParaRPr>
          </a:p>
          <a:p>
            <a:pPr marL="0" lvl="0" indent="0" algn="ctr">
              <a:buNone/>
            </a:pPr>
            <a:r>
              <a:rPr lang="en-US" sz="1400" dirty="0" smtClean="0">
                <a:solidFill>
                  <a:schemeClr val="tx1"/>
                </a:solidFill>
                <a:latin typeface="Times New Roman" panose="02020603050405020304" pitchFamily="18" charset="0"/>
                <a:cs typeface="Times New Roman" panose="02020603050405020304" pitchFamily="18" charset="0"/>
                <a:hlinkClick r:id="rId2"/>
              </a:rPr>
              <a:t>https</a:t>
            </a:r>
            <a:r>
              <a:rPr lang="en-US" sz="1400" dirty="0">
                <a:solidFill>
                  <a:schemeClr val="tx1"/>
                </a:solidFill>
                <a:latin typeface="Times New Roman" panose="02020603050405020304" pitchFamily="18" charset="0"/>
                <a:cs typeface="Times New Roman" panose="02020603050405020304" pitchFamily="18" charset="0"/>
                <a:hlinkClick r:id="rId2"/>
              </a:rPr>
              <a:t>://www.epaveldas.lt/object/recordDescription/LNB/C1B0002990589</a:t>
            </a:r>
            <a:endParaRPr lang="en-US" sz="1400" dirty="0">
              <a:solidFill>
                <a:schemeClr val="tx1"/>
              </a:solidFill>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22</a:t>
            </a:fld>
            <a:endParaRPr lang="en-GB" altLang="lt-LT"/>
          </a:p>
        </p:txBody>
      </p:sp>
    </p:spTree>
    <p:extLst>
      <p:ext uri="{BB962C8B-B14F-4D97-AF65-F5344CB8AC3E}">
        <p14:creationId xmlns:p14="http://schemas.microsoft.com/office/powerpoint/2010/main" val="36944371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pPr marL="0" indent="0">
              <a:buNone/>
            </a:pPr>
            <a:r>
              <a:rPr lang="lt-LT" sz="2800" dirty="0" smtClean="0">
                <a:latin typeface="Times New Roman" panose="02020603050405020304" pitchFamily="18" charset="0"/>
                <a:cs typeface="Times New Roman" panose="02020603050405020304" pitchFamily="18" charset="0"/>
              </a:rPr>
              <a:t>„Jei </a:t>
            </a:r>
            <a:r>
              <a:rPr lang="lt-LT" sz="2800" dirty="0">
                <a:latin typeface="Times New Roman" panose="02020603050405020304" pitchFamily="18" charset="0"/>
                <a:cs typeface="Times New Roman" panose="02020603050405020304" pitchFamily="18" charset="0"/>
              </a:rPr>
              <a:t>Nemunas yra visos Lietuvos upė, tai jurbarkiškių upė — Mituva. Neįsivaizduoju, kad apdainuotasis Anykščių šilelis savo grožiu būtų prilygęs Smukučių šileliui, beveik uždaru lanku apjuostam slaptingai tylios ir vėl sraunios, šaltiniuotos ir akmenuotos Mituvos. Niekur kitur nesu matęs tokio augmenijos įvairumu ir gyvūnijos gausumu turtingo miško ir niekur kitur nesu girdėjęs tokio </a:t>
            </a:r>
            <a:r>
              <a:rPr lang="lt-LT" sz="2800" dirty="0" err="1">
                <a:latin typeface="Times New Roman" panose="02020603050405020304" pitchFamily="18" charset="0"/>
                <a:cs typeface="Times New Roman" panose="02020603050405020304" pitchFamily="18" charset="0"/>
              </a:rPr>
              <a:t>laikštingalų</a:t>
            </a:r>
            <a:r>
              <a:rPr lang="lt-LT" sz="2800" dirty="0">
                <a:latin typeface="Times New Roman" panose="02020603050405020304" pitchFamily="18" charset="0"/>
                <a:cs typeface="Times New Roman" panose="02020603050405020304" pitchFamily="18" charset="0"/>
              </a:rPr>
              <a:t> giedojimo, kaip Smukučių šilelio </a:t>
            </a:r>
            <a:r>
              <a:rPr lang="lt-LT" sz="2800" dirty="0" err="1">
                <a:latin typeface="Times New Roman" panose="02020603050405020304" pitchFamily="18" charset="0"/>
                <a:cs typeface="Times New Roman" panose="02020603050405020304" pitchFamily="18" charset="0"/>
              </a:rPr>
              <a:t>pamituviuose</a:t>
            </a:r>
            <a:r>
              <a:rPr lang="lt-LT" sz="2800" dirty="0" smtClean="0">
                <a:latin typeface="Times New Roman" panose="02020603050405020304" pitchFamily="18" charset="0"/>
                <a:cs typeface="Times New Roman" panose="02020603050405020304" pitchFamily="18" charset="0"/>
              </a:rPr>
              <a:t>.“ (J. Remeikis)</a:t>
            </a:r>
          </a:p>
          <a:p>
            <a:pPr marL="0" indent="0">
              <a:buNone/>
            </a:pPr>
            <a:endParaRPr lang="lt-LT" sz="2800" dirty="0">
              <a:latin typeface="Times New Roman" panose="02020603050405020304" pitchFamily="18" charset="0"/>
              <a:cs typeface="Times New Roman" panose="02020603050405020304" pitchFamily="18" charset="0"/>
            </a:endParaRPr>
          </a:p>
          <a:p>
            <a:pPr marL="0" indent="0" algn="r">
              <a:buNone/>
            </a:pPr>
            <a:r>
              <a:rPr lang="lt-LT" sz="1400" dirty="0">
                <a:latin typeface="Times New Roman" panose="02020603050405020304" pitchFamily="18" charset="0"/>
                <a:cs typeface="Times New Roman" panose="02020603050405020304" pitchFamily="18" charset="0"/>
              </a:rPr>
              <a:t>„Mūsų Jurbarkas“, Antanas Giedraitis-Giedrius, </a:t>
            </a:r>
            <a:r>
              <a:rPr lang="lt-LT" sz="1400" dirty="0" err="1">
                <a:latin typeface="Times New Roman" panose="02020603050405020304" pitchFamily="18" charset="0"/>
                <a:cs typeface="Times New Roman" panose="02020603050405020304" pitchFamily="18" charset="0"/>
              </a:rPr>
              <a:t>Chicago</a:t>
            </a:r>
            <a:r>
              <a:rPr lang="lt-LT" sz="1400" dirty="0">
                <a:latin typeface="Times New Roman" panose="02020603050405020304" pitchFamily="18" charset="0"/>
                <a:cs typeface="Times New Roman" panose="02020603050405020304" pitchFamily="18" charset="0"/>
              </a:rPr>
              <a:t>, </a:t>
            </a:r>
            <a:r>
              <a:rPr lang="lt-LT" sz="1400" dirty="0" smtClean="0">
                <a:latin typeface="Times New Roman" panose="02020603050405020304" pitchFamily="18" charset="0"/>
                <a:cs typeface="Times New Roman" panose="02020603050405020304" pitchFamily="18" charset="0"/>
              </a:rPr>
              <a:t>1976</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http://jkgg.lt/knyga-musu-jurbarkas-2/</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23</a:t>
            </a:fld>
            <a:endParaRPr lang="en-GB" altLang="lt-LT"/>
          </a:p>
        </p:txBody>
      </p:sp>
    </p:spTree>
    <p:extLst>
      <p:ext uri="{BB962C8B-B14F-4D97-AF65-F5344CB8AC3E}">
        <p14:creationId xmlns:p14="http://schemas.microsoft.com/office/powerpoint/2010/main" val="11618720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467544" y="764704"/>
            <a:ext cx="8352928" cy="5184576"/>
          </a:xfrm>
        </p:spPr>
        <p:txBody>
          <a:bodyPr/>
          <a:lstStyle/>
          <a:p>
            <a:pPr marL="0" indent="0">
              <a:buNone/>
            </a:pPr>
            <a:r>
              <a:rPr lang="lt-LT" sz="2800" dirty="0" smtClean="0">
                <a:solidFill>
                  <a:srgbClr val="333333"/>
                </a:solidFill>
                <a:latin typeface="Times New Roman" panose="02020603050405020304" pitchFamily="18" charset="0"/>
                <a:cs typeface="Times New Roman" panose="02020603050405020304" pitchFamily="18" charset="0"/>
              </a:rPr>
              <a:t>„Nuvykęs </a:t>
            </a:r>
            <a:r>
              <a:rPr lang="lt-LT" sz="2800" dirty="0">
                <a:solidFill>
                  <a:srgbClr val="333333"/>
                </a:solidFill>
                <a:latin typeface="Times New Roman" panose="02020603050405020304" pitchFamily="18" charset="0"/>
                <a:cs typeface="Times New Roman" panose="02020603050405020304" pitchFamily="18" charset="0"/>
              </a:rPr>
              <a:t>1906 m. gegužę, 1906–1907 m. jis tarnavo Stakių (Jurbarko r.) Šv. Antano Paduviečio bažnyčios </a:t>
            </a:r>
            <a:r>
              <a:rPr lang="lt-LT" sz="2800" dirty="0" err="1">
                <a:solidFill>
                  <a:srgbClr val="333333"/>
                </a:solidFill>
                <a:latin typeface="Times New Roman" panose="02020603050405020304" pitchFamily="18" charset="0"/>
                <a:cs typeface="Times New Roman" panose="02020603050405020304" pitchFamily="18" charset="0"/>
              </a:rPr>
              <a:t>kuratu</a:t>
            </a:r>
            <a:r>
              <a:rPr lang="lt-LT" sz="2800" dirty="0">
                <a:solidFill>
                  <a:srgbClr val="333333"/>
                </a:solidFill>
                <a:latin typeface="Times New Roman" panose="02020603050405020304" pitchFamily="18" charset="0"/>
                <a:cs typeface="Times New Roman" panose="02020603050405020304" pitchFamily="18" charset="0"/>
              </a:rPr>
              <a:t>, buvo Girkalnio parapijos kunigas </a:t>
            </a:r>
            <a:r>
              <a:rPr lang="lt-LT" sz="2800" dirty="0" err="1">
                <a:solidFill>
                  <a:srgbClr val="333333"/>
                </a:solidFill>
                <a:latin typeface="Times New Roman" panose="02020603050405020304" pitchFamily="18" charset="0"/>
                <a:cs typeface="Times New Roman" panose="02020603050405020304" pitchFamily="18" charset="0"/>
              </a:rPr>
              <a:t>filialistas</a:t>
            </a:r>
            <a:r>
              <a:rPr lang="lt-LT" sz="2800" dirty="0">
                <a:solidFill>
                  <a:srgbClr val="333333"/>
                </a:solidFill>
                <a:latin typeface="Times New Roman" panose="02020603050405020304" pitchFamily="18" charset="0"/>
                <a:cs typeface="Times New Roman" panose="02020603050405020304" pitchFamily="18" charset="0"/>
              </a:rPr>
              <a:t>. Jo rūpesčiu buvo gautas Žemaičių vyskupo leidimas sutuokti jaunavedžius Stakių bažnyčioje, užuot važiavus į Girkalnį, jis pradėjo vietos vaikams rengti lietuviškas tikybos pamokas. Jis ėmėsi iniciatyvos blaivinti vietinį jaunimą, nutraukė girtų muštynių tradicijas, ragino parapijiečius atsisakyti sveikatos gadinimo sausais pasninkais.</a:t>
            </a:r>
          </a:p>
          <a:p>
            <a:pPr marL="0" indent="0">
              <a:buNone/>
            </a:pPr>
            <a:r>
              <a:rPr lang="lt-LT" sz="2800" dirty="0">
                <a:solidFill>
                  <a:srgbClr val="333333"/>
                </a:solidFill>
                <a:latin typeface="Times New Roman" panose="02020603050405020304" pitchFamily="18" charset="0"/>
                <a:cs typeface="Times New Roman" panose="02020603050405020304" pitchFamily="18" charset="0"/>
              </a:rPr>
              <a:t>Vyskupams susitarus, J. Tumas 1907 m. sausį iš Stakių buvo perkeltas į </a:t>
            </a:r>
            <a:r>
              <a:rPr lang="lt-LT" sz="2800" dirty="0" smtClean="0">
                <a:solidFill>
                  <a:srgbClr val="333333"/>
                </a:solidFill>
                <a:latin typeface="Times New Roman" panose="02020603050405020304" pitchFamily="18" charset="0"/>
                <a:cs typeface="Times New Roman" panose="02020603050405020304" pitchFamily="18" charset="0"/>
              </a:rPr>
              <a:t>Vilnių, kur gyveno ir dirbo 1907–1911 m.“</a:t>
            </a:r>
            <a:endParaRPr lang="lt-LT" sz="2800" dirty="0">
              <a:solidFill>
                <a:srgbClr val="333333"/>
              </a:solidFill>
              <a:latin typeface="Times New Roman" panose="02020603050405020304" pitchFamily="18" charset="0"/>
              <a:cs typeface="Times New Roman" panose="02020603050405020304" pitchFamily="18" charset="0"/>
            </a:endParaRPr>
          </a:p>
          <a:p>
            <a:pPr marL="0" indent="0" algn="r">
              <a:buNone/>
            </a:pPr>
            <a:r>
              <a:rPr lang="en-US" sz="1400" dirty="0">
                <a:latin typeface="Times New Roman" panose="02020603050405020304" pitchFamily="18" charset="0"/>
                <a:cs typeface="Times New Roman" panose="02020603050405020304" pitchFamily="18" charset="0"/>
                <a:hlinkClick r:id="rId2"/>
              </a:rPr>
              <a:t>http://www.anykstenai.lt/asmenys/asm.php?id=563</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24</a:t>
            </a:fld>
            <a:endParaRPr lang="en-GB" altLang="lt-LT"/>
          </a:p>
        </p:txBody>
      </p:sp>
    </p:spTree>
    <p:extLst>
      <p:ext uri="{BB962C8B-B14F-4D97-AF65-F5344CB8AC3E}">
        <p14:creationId xmlns:p14="http://schemas.microsoft.com/office/powerpoint/2010/main" val="12513404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800708"/>
            <a:ext cx="8224838" cy="4716524"/>
          </a:xfrm>
        </p:spPr>
        <p:txBody>
          <a:bodyPr/>
          <a:lstStyle/>
          <a:p>
            <a:pPr marL="0" indent="0">
              <a:buNone/>
            </a:pPr>
            <a:r>
              <a:rPr lang="lt-LT" sz="2800" dirty="0">
                <a:latin typeface="Times New Roman" panose="02020603050405020304" pitchFamily="18" charset="0"/>
                <a:cs typeface="Times New Roman" panose="02020603050405020304" pitchFamily="18" charset="0"/>
              </a:rPr>
              <a:t>„Stakių nedidelė medinė bažnyčia, gražaus upelio Mituvos vingio apjuosta, stovi tarp ąžuolų milžinų, kurie ją saugo nuo vėjų bei audrų. Šimtamečiai medžiai ąžuolai savo galingomis šakomis ir gausia lapija teikia aplinkai gaivinantį pavėsį, bet tuo pačiu užstoja patekti šviesai į bažnyčią. Todėl bažnyčioje vasaros metu buvo tamsu, ypač prie didžiojo altoriaus. Naujasis klebonas Juozas Tumas pasamdė meistrą, kuris iškirto abejose pusėse altoriaus dideles angas ir ten įtvirtino klebono rūpesčiu iš Kauno pargabentą vitražą. Vitražas teikė bažnyčiai ne tik šviesą, bet ir grožį. Vitražas išliko iki antrojo pasaulinio karo. Dabar ten įdėtas paprastas stiklas.</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25</a:t>
            </a:fld>
            <a:endParaRPr lang="en-GB" altLang="lt-LT"/>
          </a:p>
        </p:txBody>
      </p:sp>
    </p:spTree>
    <p:extLst>
      <p:ext uri="{BB962C8B-B14F-4D97-AF65-F5344CB8AC3E}">
        <p14:creationId xmlns:p14="http://schemas.microsoft.com/office/powerpoint/2010/main" val="2855918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359532" y="692696"/>
            <a:ext cx="8224838" cy="5328592"/>
          </a:xfrm>
        </p:spPr>
        <p:txBody>
          <a:bodyPr/>
          <a:lstStyle/>
          <a:p>
            <a:pPr marL="0" indent="0">
              <a:buNone/>
            </a:pPr>
            <a:r>
              <a:rPr lang="lt-LT" sz="2800" dirty="0">
                <a:latin typeface="Times New Roman" panose="02020603050405020304" pitchFamily="18" charset="0"/>
                <a:cs typeface="Times New Roman" panose="02020603050405020304" pitchFamily="18" charset="0"/>
              </a:rPr>
              <a:t>Bet brangiausia, ką Vaižgantas </a:t>
            </a:r>
            <a:r>
              <a:rPr lang="lt-LT" sz="2800" dirty="0" err="1">
                <a:latin typeface="Times New Roman" panose="02020603050405020304" pitchFamily="18" charset="0"/>
                <a:cs typeface="Times New Roman" panose="02020603050405020304" pitchFamily="18" charset="0"/>
              </a:rPr>
              <a:t>stakiškiams</a:t>
            </a:r>
            <a:r>
              <a:rPr lang="lt-LT" sz="2800" dirty="0">
                <a:latin typeface="Times New Roman" panose="02020603050405020304" pitchFamily="18" charset="0"/>
                <a:cs typeface="Times New Roman" panose="02020603050405020304" pitchFamily="18" charset="0"/>
              </a:rPr>
              <a:t> paliko,- tai blaivybės daigai. Būdamas blaivybės apaštalu, visur kur ir visuomet aiškino ir įrodinėjo tą didelę ir baisią žalą, kurią daro mūsų tautai besaikis girtavimas. Kadangi tuo metu Stakiuose nei inteligentų, nei išprususių bei apsišvietusių žmonių nebuvo, todėl steigti blaivybės draugiją nebuvo jokios galimybės. Todėl kunigas J. Tumas blaivybę platino bažnyčioje. Visi baigę katekizaciją vaikai ir priėję prie pirmos </a:t>
            </a:r>
            <a:r>
              <a:rPr lang="lt-LT" sz="2800" dirty="0" err="1">
                <a:latin typeface="Times New Roman" panose="02020603050405020304" pitchFamily="18" charset="0"/>
                <a:cs typeface="Times New Roman" panose="02020603050405020304" pitchFamily="18" charset="0"/>
              </a:rPr>
              <a:t>šv.</a:t>
            </a:r>
            <a:r>
              <a:rPr lang="lt-LT" sz="2800" dirty="0">
                <a:latin typeface="Times New Roman" panose="02020603050405020304" pitchFamily="18" charset="0"/>
                <a:cs typeface="Times New Roman" panose="02020603050405020304" pitchFamily="18" charset="0"/>
              </a:rPr>
              <a:t> Komunijos, įžengdavo į blaivybę. Įrašymo metu vaikai prisižadėdavo niekuomet negerti jokių svaiginamųjų gėrimų. Vėliau tokie įžadai būdavo nuolatos atnaujinami.“ (</a:t>
            </a:r>
            <a:r>
              <a:rPr lang="lt-LT" sz="2800" dirty="0" smtClean="0">
                <a:latin typeface="Times New Roman" panose="02020603050405020304" pitchFamily="18" charset="0"/>
                <a:cs typeface="Times New Roman" panose="02020603050405020304" pitchFamily="18" charset="0"/>
              </a:rPr>
              <a:t>S</a:t>
            </a:r>
            <a:r>
              <a:rPr lang="lt-LT" sz="2800" dirty="0">
                <a:latin typeface="Times New Roman" panose="02020603050405020304" pitchFamily="18" charset="0"/>
                <a:cs typeface="Times New Roman" panose="02020603050405020304" pitchFamily="18" charset="0"/>
              </a:rPr>
              <a:t>. </a:t>
            </a:r>
            <a:r>
              <a:rPr lang="lt-LT" sz="2800" dirty="0" err="1" smtClean="0">
                <a:latin typeface="Times New Roman" panose="02020603050405020304" pitchFamily="18" charset="0"/>
                <a:cs typeface="Times New Roman" panose="02020603050405020304" pitchFamily="18" charset="0"/>
              </a:rPr>
              <a:t>Drotvinas</a:t>
            </a:r>
            <a:r>
              <a:rPr lang="lt-LT" sz="2800" dirty="0" smtClean="0">
                <a:latin typeface="Times New Roman" panose="02020603050405020304" pitchFamily="18" charset="0"/>
                <a:cs typeface="Times New Roman" panose="02020603050405020304" pitchFamily="18" charset="0"/>
              </a:rPr>
              <a:t>)</a:t>
            </a:r>
          </a:p>
          <a:p>
            <a:pPr marL="0" indent="0" algn="ctr">
              <a:buNone/>
            </a:pPr>
            <a:r>
              <a:rPr lang="lt-LT" sz="2800" dirty="0" smtClean="0">
                <a:latin typeface="Times New Roman" panose="02020603050405020304" pitchFamily="18" charset="0"/>
                <a:cs typeface="Times New Roman" panose="02020603050405020304" pitchFamily="18" charset="0"/>
              </a:rPr>
              <a:t/>
            </a:r>
            <a:br>
              <a:rPr lang="lt-LT" sz="28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http://www.anyksta.lt/naujienos/naujienos/54212-vaizgantas-brangus-ne-tik-anykstenams</a:t>
            </a:r>
            <a:endParaRPr lang="lt-LT" sz="1400" dirty="0" smtClean="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26</a:t>
            </a:fld>
            <a:endParaRPr lang="en-GB" altLang="lt-LT"/>
          </a:p>
        </p:txBody>
      </p:sp>
    </p:spTree>
    <p:extLst>
      <p:ext uri="{BB962C8B-B14F-4D97-AF65-F5344CB8AC3E}">
        <p14:creationId xmlns:p14="http://schemas.microsoft.com/office/powerpoint/2010/main" val="2528265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Anykščiai – Šiauliai</a:t>
            </a: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27</a:t>
            </a:fld>
            <a:endParaRPr lang="en-GB" altLang="lt-LT"/>
          </a:p>
        </p:txBody>
      </p:sp>
      <p:pic>
        <p:nvPicPr>
          <p:cNvPr id="4098" name="Picture 2" descr="http://maironiomuziejus.lt/upload/articles_images/422/def/13jtv.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88424" y="1411418"/>
            <a:ext cx="6223664" cy="3889790"/>
          </a:xfrm>
          <a:prstGeom prst="rect">
            <a:avLst/>
          </a:prstGeom>
          <a:noFill/>
          <a:extLst>
            <a:ext uri="{909E8E84-426E-40DD-AFC4-6F175D3DCCD1}">
              <a14:hiddenFill xmlns:a14="http://schemas.microsoft.com/office/drawing/2010/main">
                <a:solidFill>
                  <a:srgbClr val="FFFFFF"/>
                </a:solidFill>
              </a14:hiddenFill>
            </a:ext>
          </a:extLst>
        </p:spPr>
      </p:pic>
      <p:sp>
        <p:nvSpPr>
          <p:cNvPr id="6" name="Pavadinimas 1"/>
          <p:cNvSpPr txBox="1">
            <a:spLocks/>
          </p:cNvSpPr>
          <p:nvPr/>
        </p:nvSpPr>
        <p:spPr bwMode="auto">
          <a:xfrm>
            <a:off x="611560" y="5409220"/>
            <a:ext cx="7890458"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sz="1400" kern="0" dirty="0">
                <a:latin typeface="Times New Roman" panose="02020603050405020304" pitchFamily="18" charset="0"/>
                <a:cs typeface="Times New Roman" panose="02020603050405020304" pitchFamily="18" charset="0"/>
              </a:rPr>
              <a:t>Vaižgantas sako pamokslą ant </a:t>
            </a:r>
            <a:r>
              <a:rPr lang="lt-LT" sz="1400" kern="0" dirty="0" err="1">
                <a:latin typeface="Times New Roman" panose="02020603050405020304" pitchFamily="18" charset="0"/>
                <a:cs typeface="Times New Roman" panose="02020603050405020304" pitchFamily="18" charset="0"/>
              </a:rPr>
              <a:t>Girnikų</a:t>
            </a:r>
            <a:r>
              <a:rPr lang="lt-LT" sz="1400" kern="0" dirty="0">
                <a:latin typeface="Times New Roman" panose="02020603050405020304" pitchFamily="18" charset="0"/>
                <a:cs typeface="Times New Roman" panose="02020603050405020304" pitchFamily="18" charset="0"/>
              </a:rPr>
              <a:t> piliakalnio. 1905 m</a:t>
            </a:r>
            <a:r>
              <a:rPr lang="lt-LT" sz="1400" kern="0" dirty="0" smtClean="0">
                <a:latin typeface="Times New Roman" panose="02020603050405020304" pitchFamily="18" charset="0"/>
                <a:cs typeface="Times New Roman" panose="02020603050405020304" pitchFamily="18" charset="0"/>
              </a:rPr>
              <a:t>.</a:t>
            </a:r>
          </a:p>
          <a:p>
            <a:r>
              <a:rPr lang="en-US" sz="1400" dirty="0">
                <a:latin typeface="Times New Roman" panose="02020603050405020304" pitchFamily="18" charset="0"/>
                <a:cs typeface="Times New Roman" panose="02020603050405020304" pitchFamily="18" charset="0"/>
                <a:hlinkClick r:id="rId3"/>
              </a:rPr>
              <a:t>http://maironiomuziejus.lt/lt/parodos/juozas-tumas-vaizgantas-18691933-422</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6598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647564" y="1600200"/>
            <a:ext cx="8034474" cy="2404864"/>
          </a:xfrm>
        </p:spPr>
        <p:txBody>
          <a:bodyPr/>
          <a:lstStyle/>
          <a:p>
            <a:pPr marL="0" indent="0">
              <a:buNone/>
            </a:pPr>
            <a:r>
              <a:rPr lang="lt-LT" sz="2800" dirty="0">
                <a:solidFill>
                  <a:schemeClr val="tx1"/>
                </a:solidFill>
                <a:latin typeface="Times New Roman" panose="02020603050405020304" pitchFamily="18" charset="0"/>
                <a:cs typeface="Times New Roman" panose="02020603050405020304" pitchFamily="18" charset="0"/>
              </a:rPr>
              <a:t>1905 m. balandžio 24 </a:t>
            </a:r>
            <a:r>
              <a:rPr lang="lt-LT" sz="2800" dirty="0" smtClean="0">
                <a:solidFill>
                  <a:schemeClr val="tx1"/>
                </a:solidFill>
                <a:latin typeface="Times New Roman" panose="02020603050405020304" pitchFamily="18" charset="0"/>
                <a:cs typeface="Times New Roman" panose="02020603050405020304" pitchFamily="18" charset="0"/>
              </a:rPr>
              <a:t>d., minint spaudos draudimo panaikinimo metines, ant </a:t>
            </a:r>
            <a:r>
              <a:rPr lang="lt-LT" sz="2800" dirty="0" err="1">
                <a:solidFill>
                  <a:schemeClr val="tx1"/>
                </a:solidFill>
                <a:latin typeface="Times New Roman" panose="02020603050405020304" pitchFamily="18" charset="0"/>
                <a:cs typeface="Times New Roman" panose="02020603050405020304" pitchFamily="18" charset="0"/>
              </a:rPr>
              <a:t>G</a:t>
            </a:r>
            <a:r>
              <a:rPr lang="lt-LT" sz="2800" dirty="0" err="1" smtClean="0">
                <a:solidFill>
                  <a:schemeClr val="tx1"/>
                </a:solidFill>
                <a:latin typeface="Times New Roman" panose="02020603050405020304" pitchFamily="18" charset="0"/>
                <a:cs typeface="Times New Roman" panose="02020603050405020304" pitchFamily="18" charset="0"/>
              </a:rPr>
              <a:t>irnikų</a:t>
            </a:r>
            <a:r>
              <a:rPr lang="lt-LT" sz="2800" dirty="0" smtClean="0">
                <a:solidFill>
                  <a:schemeClr val="tx1"/>
                </a:solidFill>
                <a:latin typeface="Times New Roman" panose="02020603050405020304" pitchFamily="18" charset="0"/>
                <a:cs typeface="Times New Roman" panose="02020603050405020304" pitchFamily="18" charset="0"/>
              </a:rPr>
              <a:t> piliakalnio (Šiaulių r.)</a:t>
            </a:r>
            <a:r>
              <a:rPr lang="lt-LT" sz="2800" dirty="0">
                <a:solidFill>
                  <a:schemeClr val="tx1"/>
                </a:solidFill>
                <a:latin typeface="Times New Roman" panose="02020603050405020304" pitchFamily="18" charset="0"/>
                <a:cs typeface="Times New Roman" panose="02020603050405020304" pitchFamily="18" charset="0"/>
              </a:rPr>
              <a:t> kunigo </a:t>
            </a:r>
            <a:r>
              <a:rPr lang="lt-LT" sz="2800" dirty="0" smtClean="0">
                <a:solidFill>
                  <a:schemeClr val="tx1"/>
                </a:solidFill>
                <a:latin typeface="Times New Roman" panose="02020603050405020304" pitchFamily="18" charset="0"/>
                <a:cs typeface="Times New Roman" panose="02020603050405020304" pitchFamily="18" charset="0"/>
              </a:rPr>
              <a:t>J. Vizbaro </a:t>
            </a:r>
            <a:r>
              <a:rPr lang="lt-LT" sz="2800" dirty="0">
                <a:solidFill>
                  <a:schemeClr val="tx1"/>
                </a:solidFill>
                <a:latin typeface="Times New Roman" panose="02020603050405020304" pitchFamily="18" charset="0"/>
                <a:cs typeface="Times New Roman" panose="02020603050405020304" pitchFamily="18" charset="0"/>
              </a:rPr>
              <a:t>iniciatyva buvo pastatytas </a:t>
            </a:r>
            <a:r>
              <a:rPr lang="lt-LT" sz="2800" dirty="0" smtClean="0">
                <a:solidFill>
                  <a:schemeClr val="tx1"/>
                </a:solidFill>
                <a:latin typeface="Times New Roman" panose="02020603050405020304" pitchFamily="18" charset="0"/>
                <a:cs typeface="Times New Roman" panose="02020603050405020304" pitchFamily="18" charset="0"/>
              </a:rPr>
              <a:t>paminklas. </a:t>
            </a:r>
            <a:r>
              <a:rPr lang="lt-LT" sz="2800" dirty="0">
                <a:solidFill>
                  <a:schemeClr val="tx1"/>
                </a:solidFill>
                <a:latin typeface="Times New Roman" panose="02020603050405020304" pitchFamily="18" charset="0"/>
                <a:cs typeface="Times New Roman" panose="02020603050405020304" pitchFamily="18" charset="0"/>
              </a:rPr>
              <a:t>Paminklą pašventino </a:t>
            </a:r>
            <a:r>
              <a:rPr lang="lt-LT" sz="2800" dirty="0" smtClean="0">
                <a:solidFill>
                  <a:schemeClr val="tx1"/>
                </a:solidFill>
                <a:latin typeface="Times New Roman" panose="02020603050405020304" pitchFamily="18" charset="0"/>
                <a:cs typeface="Times New Roman" panose="02020603050405020304" pitchFamily="18" charset="0"/>
              </a:rPr>
              <a:t>J. Tumas-Vaižgantas</a:t>
            </a:r>
            <a:r>
              <a:rPr lang="lt-LT" sz="2800" dirty="0">
                <a:solidFill>
                  <a:schemeClr val="tx1"/>
                </a:solidFill>
                <a:latin typeface="Times New Roman" panose="02020603050405020304" pitchFamily="18" charset="0"/>
                <a:cs typeface="Times New Roman" panose="02020603050405020304" pitchFamily="18" charset="0"/>
              </a:rPr>
              <a:t>, iškilmėse dalyvavo J</a:t>
            </a:r>
            <a:r>
              <a:rPr lang="lt-LT" sz="2800" dirty="0" smtClean="0">
                <a:solidFill>
                  <a:schemeClr val="tx1"/>
                </a:solidFill>
                <a:latin typeface="Times New Roman" panose="02020603050405020304" pitchFamily="18" charset="0"/>
                <a:cs typeface="Times New Roman" panose="02020603050405020304" pitchFamily="18" charset="0"/>
              </a:rPr>
              <a:t>. Biliūnas</a:t>
            </a:r>
            <a:r>
              <a:rPr lang="lt-LT" sz="2800" dirty="0">
                <a:solidFill>
                  <a:schemeClr val="tx1"/>
                </a:solidFill>
                <a:latin typeface="Times New Roman" panose="02020603050405020304" pitchFamily="18" charset="0"/>
                <a:cs typeface="Times New Roman" panose="02020603050405020304" pitchFamily="18" charset="0"/>
              </a:rPr>
              <a:t>, M</a:t>
            </a:r>
            <a:r>
              <a:rPr lang="lt-LT" sz="2800" dirty="0" smtClean="0">
                <a:solidFill>
                  <a:schemeClr val="tx1"/>
                </a:solidFill>
                <a:latin typeface="Times New Roman" panose="02020603050405020304" pitchFamily="18" charset="0"/>
                <a:cs typeface="Times New Roman" panose="02020603050405020304" pitchFamily="18" charset="0"/>
              </a:rPr>
              <a:t>. K. Čiurlionis ir kiti visuomenės veikėjai.</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28</a:t>
            </a:fld>
            <a:endParaRPr lang="en-GB" altLang="lt-LT"/>
          </a:p>
        </p:txBody>
      </p:sp>
    </p:spTree>
    <p:extLst>
      <p:ext uri="{BB962C8B-B14F-4D97-AF65-F5344CB8AC3E}">
        <p14:creationId xmlns:p14="http://schemas.microsoft.com/office/powerpoint/2010/main" val="9745873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096255"/>
            <a:ext cx="8224838" cy="1025525"/>
          </a:xfrm>
        </p:spPr>
        <p:txBody>
          <a:bodyPr/>
          <a:lstStyle/>
          <a:p>
            <a:r>
              <a:rPr lang="lt-LT" sz="1400" dirty="0">
                <a:latin typeface="Times New Roman" panose="02020603050405020304" pitchFamily="18" charset="0"/>
                <a:cs typeface="Times New Roman" panose="02020603050405020304" pitchFamily="18" charset="0"/>
              </a:rPr>
              <a:t>Micaičių Nukryžiuotojo Jėzaus bažnyčia ir kapinės</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	</a:t>
            </a:r>
            <a:r>
              <a:rPr lang="lt-LT" sz="1400" dirty="0" smtClean="0">
                <a:latin typeface="Times New Roman" panose="02020603050405020304" pitchFamily="18" charset="0"/>
                <a:cs typeface="Times New Roman" panose="02020603050405020304" pitchFamily="18" charset="0"/>
              </a:rPr>
              <a:t>S. Vaitkus. 1937 </a:t>
            </a:r>
            <a:r>
              <a:rPr lang="lt-LT" sz="1400" dirty="0">
                <a:latin typeface="Times New Roman" panose="02020603050405020304" pitchFamily="18" charset="0"/>
                <a:cs typeface="Times New Roman" panose="02020603050405020304" pitchFamily="18" charset="0"/>
              </a:rPr>
              <a:t>m.</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Šiaulių „Aušros“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https://www.limis.lt/paieska/perziura/-/exhibit/preview/150000002948251?s_id=60OGZbmmHH9OQ9rT&amp;s_ind=263&amp;valuable_type=EKSPONATAS</a:t>
            </a:r>
            <a:endParaRPr lang="en-US" sz="1400" dirty="0">
              <a:latin typeface="Times New Roman" panose="02020603050405020304" pitchFamily="18" charset="0"/>
              <a:cs typeface="Times New Roman" panose="02020603050405020304" pitchFamily="18" charset="0"/>
            </a:endParaRPr>
          </a:p>
        </p:txBody>
      </p:sp>
      <p:pic>
        <p:nvPicPr>
          <p:cNvPr id="6" name="Turinio vietos rezervavimo ženklas 5"/>
          <p:cNvPicPr>
            <a:picLocks noGrp="1" noChangeAspect="1"/>
          </p:cNvPicPr>
          <p:nvPr>
            <p:ph idx="1"/>
          </p:nvPr>
        </p:nvPicPr>
        <p:blipFill>
          <a:blip r:embed="rId3"/>
          <a:stretch>
            <a:fillRect/>
          </a:stretch>
        </p:blipFill>
        <p:spPr>
          <a:xfrm>
            <a:off x="1216417" y="728700"/>
            <a:ext cx="6706403"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29</a:t>
            </a:fld>
            <a:endParaRPr lang="en-GB" altLang="lt-LT"/>
          </a:p>
        </p:txBody>
      </p:sp>
    </p:spTree>
    <p:extLst>
      <p:ext uri="{BB962C8B-B14F-4D97-AF65-F5344CB8AC3E}">
        <p14:creationId xmlns:p14="http://schemas.microsoft.com/office/powerpoint/2010/main" val="32969119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157192"/>
            <a:ext cx="8224838" cy="1025525"/>
          </a:xfrm>
        </p:spPr>
        <p:txBody>
          <a:bodyPr/>
          <a:lstStyle/>
          <a:p>
            <a:r>
              <a:rPr lang="lt-LT" sz="1400" dirty="0">
                <a:latin typeface="Times New Roman" panose="02020603050405020304" pitchFamily="18" charset="0"/>
                <a:cs typeface="Times New Roman" panose="02020603050405020304" pitchFamily="18" charset="0"/>
              </a:rPr>
              <a:t>Šiaulių kaimo (Anykščių r.) jaunimas Rubikių ežere</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4 deš</a:t>
            </a:r>
            <a:r>
              <a:rPr lang="pt-BR"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https://www.limis.lt/paieska/perziura/-/exhibit/preview/96023780?s_id=7NGGdZPGcmJ0gmw3&amp;s_ind=6222&amp;valuable_type=EKSPONATAS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087724" y="1900719"/>
            <a:ext cx="5148572" cy="3256473"/>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30</a:t>
            </a:fld>
            <a:endParaRPr lang="en-GB" altLang="lt-LT"/>
          </a:p>
        </p:txBody>
      </p:sp>
      <p:sp>
        <p:nvSpPr>
          <p:cNvPr id="6" name="Pavadinimas 1"/>
          <p:cNvSpPr txBox="1">
            <a:spLocks/>
          </p:cNvSpPr>
          <p:nvPr/>
        </p:nvSpPr>
        <p:spPr bwMode="auto">
          <a:xfrm>
            <a:off x="457200" y="518859"/>
            <a:ext cx="8224838" cy="1319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pPr>
              <a:lnSpc>
                <a:spcPct val="100000"/>
              </a:lnSpc>
            </a:pPr>
            <a:r>
              <a:rPr lang="lt-LT" kern="0" dirty="0" smtClean="0"/>
              <a:t>Keletas detalių...</a:t>
            </a:r>
          </a:p>
          <a:p>
            <a:pPr>
              <a:lnSpc>
                <a:spcPct val="100000"/>
              </a:lnSpc>
            </a:pPr>
            <a:r>
              <a:rPr lang="lt-LT" kern="0" dirty="0" smtClean="0"/>
              <a:t>Apie Anykščių krašto </a:t>
            </a:r>
            <a:r>
              <a:rPr lang="lt-LT" kern="0" dirty="0"/>
              <a:t>Š</a:t>
            </a:r>
            <a:r>
              <a:rPr lang="lt-LT" kern="0" dirty="0" smtClean="0"/>
              <a:t>iaulius</a:t>
            </a:r>
            <a:endParaRPr lang="en-US" kern="0" dirty="0"/>
          </a:p>
        </p:txBody>
      </p:sp>
    </p:spTree>
    <p:extLst>
      <p:ext uri="{BB962C8B-B14F-4D97-AF65-F5344CB8AC3E}">
        <p14:creationId xmlns:p14="http://schemas.microsoft.com/office/powerpoint/2010/main" val="29504480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75556" y="1196752"/>
            <a:ext cx="7972810" cy="4572508"/>
          </a:xfrm>
        </p:spPr>
        <p:txBody>
          <a:bodyPr/>
          <a:lstStyle/>
          <a:p>
            <a:pPr marL="0" lvl="0" indent="0">
              <a:buNone/>
            </a:pPr>
            <a:r>
              <a:rPr lang="lt-LT" sz="2800" dirty="0" smtClean="0">
                <a:latin typeface="Times New Roman" panose="02020603050405020304" pitchFamily="18" charset="0"/>
                <a:cs typeface="Times New Roman" panose="02020603050405020304" pitchFamily="18" charset="0"/>
              </a:rPr>
              <a:t>Kaimas </a:t>
            </a:r>
            <a:r>
              <a:rPr lang="lt-LT" sz="2800" dirty="0">
                <a:latin typeface="Times New Roman" panose="02020603050405020304" pitchFamily="18" charset="0"/>
                <a:cs typeface="Times New Roman" panose="02020603050405020304" pitchFamily="18" charset="0"/>
              </a:rPr>
              <a:t>Anykščių seniūnijoje už 10 kilometrų į rytus nuo Anykščių, abipus siaurojo geležinkelio Anykščiai–Rubikiai linijos. Ribojosi su </a:t>
            </a:r>
            <a:r>
              <a:rPr lang="lt-LT" sz="2800" dirty="0" err="1">
                <a:latin typeface="Times New Roman" panose="02020603050405020304" pitchFamily="18" charset="0"/>
                <a:cs typeface="Times New Roman" panose="02020603050405020304" pitchFamily="18" charset="0"/>
              </a:rPr>
              <a:t>Pagubrio</a:t>
            </a:r>
            <a:r>
              <a:rPr lang="lt-LT" sz="2800" dirty="0">
                <a:latin typeface="Times New Roman" panose="02020603050405020304" pitchFamily="18" charset="0"/>
                <a:cs typeface="Times New Roman" panose="02020603050405020304" pitchFamily="18" charset="0"/>
              </a:rPr>
              <a:t>, </a:t>
            </a:r>
            <a:r>
              <a:rPr lang="lt-LT" sz="2800" dirty="0" err="1">
                <a:latin typeface="Times New Roman" panose="02020603050405020304" pitchFamily="18" charset="0"/>
                <a:cs typeface="Times New Roman" panose="02020603050405020304" pitchFamily="18" charset="0"/>
              </a:rPr>
              <a:t>Elmiškio</a:t>
            </a:r>
            <a:r>
              <a:rPr lang="lt-LT" sz="2800" dirty="0">
                <a:latin typeface="Times New Roman" panose="02020603050405020304" pitchFamily="18" charset="0"/>
                <a:cs typeface="Times New Roman" panose="02020603050405020304" pitchFamily="18" charset="0"/>
              </a:rPr>
              <a:t>, Rubikių, Dilių kaimais bei Rubikių gyvenviete. Buvo įsikūręs į šiaurę nuo Rubikių ežero</a:t>
            </a:r>
            <a:r>
              <a:rPr lang="lt-LT" sz="2800" dirty="0" smtClean="0">
                <a:latin typeface="Times New Roman" panose="02020603050405020304" pitchFamily="18" charset="0"/>
                <a:cs typeface="Times New Roman" panose="02020603050405020304" pitchFamily="18" charset="0"/>
              </a:rPr>
              <a:t>.</a:t>
            </a:r>
            <a:endParaRPr lang="lt-LT" sz="2800" dirty="0" smtClean="0">
              <a:solidFill>
                <a:srgbClr val="333333"/>
              </a:solidFill>
              <a:latin typeface="Times New Roman" panose="02020603050405020304" pitchFamily="18" charset="0"/>
              <a:cs typeface="Times New Roman" panose="02020603050405020304" pitchFamily="18" charset="0"/>
            </a:endParaRPr>
          </a:p>
          <a:p>
            <a:pPr marL="0" indent="0">
              <a:buNone/>
            </a:pPr>
            <a:r>
              <a:rPr lang="lt-LT" sz="2800" dirty="0" smtClean="0">
                <a:solidFill>
                  <a:srgbClr val="333333"/>
                </a:solidFill>
                <a:latin typeface="Times New Roman" panose="02020603050405020304" pitchFamily="18" charset="0"/>
                <a:cs typeface="Times New Roman" panose="02020603050405020304" pitchFamily="18" charset="0"/>
              </a:rPr>
              <a:t>Kaimas </a:t>
            </a:r>
            <a:r>
              <a:rPr lang="lt-LT" sz="2800" dirty="0">
                <a:solidFill>
                  <a:srgbClr val="333333"/>
                </a:solidFill>
                <a:latin typeface="Times New Roman" panose="02020603050405020304" pitchFamily="18" charset="0"/>
                <a:cs typeface="Times New Roman" panose="02020603050405020304" pitchFamily="18" charset="0"/>
              </a:rPr>
              <a:t>išregistruotas, yra 11 sodybų, bet jų gyventojai apskaitomi kartu </a:t>
            </a:r>
            <a:r>
              <a:rPr lang="lt-LT" sz="2800" dirty="0" smtClean="0">
                <a:solidFill>
                  <a:srgbClr val="333333"/>
                </a:solidFill>
                <a:latin typeface="Times New Roman" panose="02020603050405020304" pitchFamily="18" charset="0"/>
                <a:cs typeface="Times New Roman" panose="02020603050405020304" pitchFamily="18" charset="0"/>
              </a:rPr>
              <a:t>su </a:t>
            </a:r>
            <a:r>
              <a:rPr lang="lt-LT" sz="2800" dirty="0">
                <a:solidFill>
                  <a:srgbClr val="333333"/>
                </a:solidFill>
                <a:latin typeface="Times New Roman" panose="02020603050405020304" pitchFamily="18" charset="0"/>
                <a:cs typeface="Times New Roman" panose="02020603050405020304" pitchFamily="18" charset="0"/>
              </a:rPr>
              <a:t>R</a:t>
            </a:r>
            <a:r>
              <a:rPr lang="lt-LT" sz="2800" dirty="0" smtClean="0">
                <a:solidFill>
                  <a:srgbClr val="333333"/>
                </a:solidFill>
                <a:latin typeface="Times New Roman" panose="02020603050405020304" pitchFamily="18" charset="0"/>
                <a:cs typeface="Times New Roman" panose="02020603050405020304" pitchFamily="18" charset="0"/>
              </a:rPr>
              <a:t>ubikių gyvenviete</a:t>
            </a:r>
            <a:r>
              <a:rPr lang="lt-LT" sz="2800" dirty="0">
                <a:solidFill>
                  <a:srgbClr val="333333"/>
                </a:solidFill>
                <a:latin typeface="Times New Roman" panose="02020603050405020304" pitchFamily="18" charset="0"/>
                <a:cs typeface="Times New Roman" panose="02020603050405020304" pitchFamily="18" charset="0"/>
              </a:rPr>
              <a:t> </a:t>
            </a:r>
            <a:r>
              <a:rPr lang="lt-LT" sz="2800" dirty="0" smtClean="0">
                <a:solidFill>
                  <a:srgbClr val="333333"/>
                </a:solidFill>
                <a:latin typeface="Times New Roman" panose="02020603050405020304" pitchFamily="18" charset="0"/>
                <a:cs typeface="Times New Roman" panose="02020603050405020304" pitchFamily="18" charset="0"/>
              </a:rPr>
              <a:t>(2001</a:t>
            </a:r>
            <a:r>
              <a:rPr lang="lt-LT" sz="2800" dirty="0">
                <a:solidFill>
                  <a:srgbClr val="333333"/>
                </a:solidFill>
                <a:latin typeface="Times New Roman" panose="02020603050405020304" pitchFamily="18" charset="0"/>
                <a:cs typeface="Times New Roman" panose="02020603050405020304" pitchFamily="18" charset="0"/>
              </a:rPr>
              <a:t>, 2011 m.). Senąjį Šiaulių kaimą nuo 2014 m. mena Rubikių gyvenvietės Šiaulių gatvė.</a:t>
            </a:r>
          </a:p>
          <a:p>
            <a:pPr marL="0" indent="0">
              <a:buNone/>
            </a:pPr>
            <a:r>
              <a:rPr lang="lt-LT" sz="2800" dirty="0">
                <a:solidFill>
                  <a:srgbClr val="333333"/>
                </a:solidFill>
                <a:latin typeface="Times New Roman" panose="02020603050405020304" pitchFamily="18" charset="0"/>
                <a:cs typeface="Times New Roman" panose="02020603050405020304" pitchFamily="18" charset="0"/>
              </a:rPr>
              <a:t>Minint Vietovardžių metus, 2019 m. Šiaulių kaimo vardas ir istorinės ribos atkurtos Lietuvos Respublikos vietovių registro sistemoje </a:t>
            </a:r>
            <a:r>
              <a:rPr lang="lt-LT" sz="2800" dirty="0" smtClean="0">
                <a:solidFill>
                  <a:srgbClr val="333333"/>
                </a:solidFill>
                <a:latin typeface="Times New Roman" panose="02020603050405020304" pitchFamily="18" charset="0"/>
                <a:cs typeface="Times New Roman" panose="02020603050405020304" pitchFamily="18" charset="0"/>
              </a:rPr>
              <a:t>REGIA.</a:t>
            </a: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31</a:t>
            </a:fld>
            <a:endParaRPr lang="en-GB" altLang="lt-LT"/>
          </a:p>
        </p:txBody>
      </p:sp>
    </p:spTree>
    <p:extLst>
      <p:ext uri="{BB962C8B-B14F-4D97-AF65-F5344CB8AC3E}">
        <p14:creationId xmlns:p14="http://schemas.microsoft.com/office/powerpoint/2010/main" val="13952127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1232756"/>
            <a:ext cx="8224838" cy="4241800"/>
          </a:xfrm>
        </p:spPr>
        <p:txBody>
          <a:bodyPr/>
          <a:lstStyle/>
          <a:p>
            <a:pPr marL="0" indent="0">
              <a:buNone/>
            </a:pPr>
            <a:r>
              <a:rPr lang="lt-LT" sz="2800" dirty="0" smtClean="0">
                <a:solidFill>
                  <a:schemeClr val="tx1"/>
                </a:solidFill>
                <a:latin typeface="Times New Roman" panose="02020603050405020304" pitchFamily="18" charset="0"/>
                <a:cs typeface="Times New Roman" panose="02020603050405020304" pitchFamily="18" charset="0"/>
              </a:rPr>
              <a:t>&lt;...&gt; 1897–1899 </a:t>
            </a:r>
            <a:r>
              <a:rPr lang="lt-LT" sz="2800" dirty="0">
                <a:solidFill>
                  <a:schemeClr val="tx1"/>
                </a:solidFill>
                <a:latin typeface="Times New Roman" panose="02020603050405020304" pitchFamily="18" charset="0"/>
                <a:cs typeface="Times New Roman" panose="02020603050405020304" pitchFamily="18" charset="0"/>
              </a:rPr>
              <a:t>m. per Šiaulius buvo nutiesta siaurojo (750 mm pločio vėžės) geležinkelio Panevėžys–Anykščiai–Utena–Švenčionėliai linija, pastatyta Šiaulių stotis. XX a. viduryje dėl painiavos (Šiaulių miestui skirti kroviniai kartais būdavo atgabenami į Šiaulių kaimą) stotis pervardinta Rubikių stotimi, iš jos daugiausia būdavo išgabenama </a:t>
            </a:r>
            <a:r>
              <a:rPr lang="lt-LT" sz="2800" dirty="0" smtClean="0">
                <a:solidFill>
                  <a:schemeClr val="tx1"/>
                </a:solidFill>
                <a:latin typeface="Times New Roman" panose="02020603050405020304" pitchFamily="18" charset="0"/>
                <a:cs typeface="Times New Roman" panose="02020603050405020304" pitchFamily="18" charset="0"/>
              </a:rPr>
              <a:t>Rubikių</a:t>
            </a:r>
            <a:r>
              <a:rPr lang="lt-LT" sz="2800" dirty="0">
                <a:solidFill>
                  <a:schemeClr val="tx1"/>
                </a:solidFill>
                <a:latin typeface="Times New Roman" panose="02020603050405020304" pitchFamily="18" charset="0"/>
                <a:cs typeface="Times New Roman" panose="02020603050405020304" pitchFamily="18" charset="0"/>
              </a:rPr>
              <a:t> plytinės produkcija. Dabar senosios stoties vietoje yra paskutinė siaurojo geležinkelio atkarpos Panevėžys–Anykščiai–Rubikiai stotelė</a:t>
            </a:r>
            <a:r>
              <a:rPr lang="lt-LT" sz="2800" dirty="0" smtClean="0">
                <a:solidFill>
                  <a:schemeClr val="tx1"/>
                </a:solidFill>
                <a:latin typeface="Times New Roman" panose="02020603050405020304" pitchFamily="18" charset="0"/>
                <a:cs typeface="Times New Roman" panose="02020603050405020304" pitchFamily="18" charset="0"/>
              </a:rPr>
              <a:t>.</a:t>
            </a:r>
            <a:endParaRPr lang="lt-LT" sz="2800" dirty="0" smtClean="0">
              <a:solidFill>
                <a:schemeClr val="tx1"/>
              </a:solidFill>
              <a:latin typeface="Times New Roman" panose="02020603050405020304" pitchFamily="18" charset="0"/>
              <a:cs typeface="Times New Roman" panose="02020603050405020304" pitchFamily="18" charset="0"/>
            </a:endParaRPr>
          </a:p>
          <a:p>
            <a:pPr marL="0" indent="0">
              <a:buNone/>
            </a:pPr>
            <a:endParaRPr lang="lt-LT" sz="1400" dirty="0" smtClean="0">
              <a:solidFill>
                <a:schemeClr val="tx1"/>
              </a:solidFill>
              <a:latin typeface="Times New Roman" panose="02020603050405020304" pitchFamily="18" charset="0"/>
              <a:cs typeface="Times New Roman" panose="02020603050405020304" pitchFamily="18" charset="0"/>
            </a:endParaRPr>
          </a:p>
          <a:p>
            <a:pPr marL="0" indent="0" algn="ctr">
              <a:buNone/>
            </a:pPr>
            <a:r>
              <a:rPr lang="en-US" sz="1400" dirty="0">
                <a:latin typeface="Times New Roman" panose="02020603050405020304" pitchFamily="18" charset="0"/>
                <a:cs typeface="Times New Roman" panose="02020603050405020304" pitchFamily="18" charset="0"/>
                <a:hlinkClick r:id="rId2"/>
              </a:rPr>
              <a:t>http://www.anykstenai.lt/vietoves/vietove.php?id=657</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32</a:t>
            </a:fld>
            <a:endParaRPr lang="en-GB" altLang="lt-LT"/>
          </a:p>
        </p:txBody>
      </p:sp>
    </p:spTree>
    <p:extLst>
      <p:ext uri="{BB962C8B-B14F-4D97-AF65-F5344CB8AC3E}">
        <p14:creationId xmlns:p14="http://schemas.microsoft.com/office/powerpoint/2010/main" val="2564587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06702" y="5219700"/>
            <a:ext cx="8224838" cy="1025525"/>
          </a:xfrm>
        </p:spPr>
        <p:txBody>
          <a:bodyPr/>
          <a:lstStyle/>
          <a:p>
            <a:r>
              <a:rPr lang="en-US"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Kliudžiau</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Dail</a:t>
            </a:r>
            <a:r>
              <a:rPr lang="lt-LT" sz="1400" dirty="0" err="1" smtClean="0">
                <a:latin typeface="Times New Roman" panose="02020603050405020304" pitchFamily="18" charset="0"/>
                <a:cs typeface="Times New Roman" panose="02020603050405020304" pitchFamily="18" charset="0"/>
              </a:rPr>
              <a:t>ininkas</a:t>
            </a:r>
            <a:r>
              <a:rPr lang="en-US" sz="1400" dirty="0" smtClean="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Andrius</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Seselskas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https://www.ibbylietuva.lt/rubinaitis/rubinaitis-2019-nr-2-90/ar-vaikus-tebejaudina-jono-biliuno-kuryba-o-gal-gasdina/</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33</a:t>
            </a:fld>
            <a:endParaRPr lang="en-GB" altLang="lt-LT"/>
          </a:p>
        </p:txBody>
      </p:sp>
      <p:pic>
        <p:nvPicPr>
          <p:cNvPr id="7" name="Turinio vietos rezervavimo ženklas 6"/>
          <p:cNvPicPr>
            <a:picLocks noGrp="1" noChangeAspect="1"/>
          </p:cNvPicPr>
          <p:nvPr>
            <p:ph idx="1"/>
          </p:nvPr>
        </p:nvPicPr>
        <p:blipFill>
          <a:blip r:embed="rId3"/>
          <a:stretch>
            <a:fillRect/>
          </a:stretch>
        </p:blipFill>
        <p:spPr>
          <a:xfrm>
            <a:off x="3347864" y="1196752"/>
            <a:ext cx="2736304" cy="3902038"/>
          </a:xfrm>
          <a:prstGeom prst="rect">
            <a:avLst/>
          </a:prstGeom>
        </p:spPr>
      </p:pic>
      <p:sp>
        <p:nvSpPr>
          <p:cNvPr id="5" name="Pavadinimas 1"/>
          <p:cNvSpPr txBox="1">
            <a:spLocks/>
          </p:cNvSpPr>
          <p:nvPr/>
        </p:nvSpPr>
        <p:spPr bwMode="auto">
          <a:xfrm>
            <a:off x="457200" y="387350"/>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kern="0" dirty="0" smtClean="0"/>
              <a:t>Anykščiai – Kelmė</a:t>
            </a:r>
            <a:endParaRPr lang="en-US" kern="0" dirty="0"/>
          </a:p>
        </p:txBody>
      </p:sp>
    </p:spTree>
    <p:extLst>
      <p:ext uri="{BB962C8B-B14F-4D97-AF65-F5344CB8AC3E}">
        <p14:creationId xmlns:p14="http://schemas.microsoft.com/office/powerpoint/2010/main" val="529666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34</a:t>
            </a:fld>
            <a:endParaRPr lang="en-GB" altLang="lt-LT"/>
          </a:p>
        </p:txBody>
      </p:sp>
      <p:pic>
        <p:nvPicPr>
          <p:cNvPr id="3074" name="Picture 2" descr="A pencil nuotrauka."/>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696" y="879388"/>
            <a:ext cx="5655733" cy="4241800"/>
          </a:xfrm>
          <a:prstGeom prst="rect">
            <a:avLst/>
          </a:prstGeom>
          <a:noFill/>
          <a:extLst>
            <a:ext uri="{909E8E84-426E-40DD-AFC4-6F175D3DCCD1}">
              <a14:hiddenFill xmlns:a14="http://schemas.microsoft.com/office/drawing/2010/main">
                <a:solidFill>
                  <a:srgbClr val="FFFFFF"/>
                </a:solidFill>
              </a14:hiddenFill>
            </a:ext>
          </a:extLst>
        </p:spPr>
      </p:pic>
      <p:sp>
        <p:nvSpPr>
          <p:cNvPr id="6" name="Pavadinimas 1"/>
          <p:cNvSpPr txBox="1">
            <a:spLocks/>
          </p:cNvSpPr>
          <p:nvPr/>
        </p:nvSpPr>
        <p:spPr bwMode="auto">
          <a:xfrm>
            <a:off x="395536" y="5121188"/>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endParaRPr lang="lt-LT" sz="1400" dirty="0" smtClean="0">
              <a:hlinkClick r:id="rId3"/>
            </a:endParaRPr>
          </a:p>
          <a:p>
            <a:endParaRPr lang="lt-LT" sz="1400" dirty="0" smtClean="0">
              <a:latin typeface="Times New Roman" panose="02020603050405020304" pitchFamily="18" charset="0"/>
              <a:cs typeface="Times New Roman" panose="02020603050405020304" pitchFamily="18" charset="0"/>
              <a:hlinkClick r:id="rId3"/>
            </a:endParaRPr>
          </a:p>
          <a:p>
            <a:r>
              <a:rPr lang="en-US" sz="1400" dirty="0" smtClean="0">
                <a:latin typeface="Times New Roman" panose="02020603050405020304" pitchFamily="18" charset="0"/>
                <a:cs typeface="Times New Roman" panose="02020603050405020304" pitchFamily="18" charset="0"/>
                <a:hlinkClick r:id="rId3"/>
              </a:rPr>
              <a:t>https</a:t>
            </a:r>
            <a:r>
              <a:rPr lang="en-US" sz="1400" dirty="0">
                <a:latin typeface="Times New Roman" panose="02020603050405020304" pitchFamily="18" charset="0"/>
                <a:cs typeface="Times New Roman" panose="02020603050405020304" pitchFamily="18" charset="0"/>
                <a:hlinkClick r:id="rId3"/>
              </a:rPr>
              <a:t>://www.facebook.com/seselskas/photos/pcb.2334781203468033/2334781003468053/?type=3&amp;theater</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29626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95222" y="5157192"/>
            <a:ext cx="8224838" cy="1025525"/>
          </a:xfrm>
        </p:spPr>
        <p:txBody>
          <a:bodyPr/>
          <a:lstStyle/>
          <a:p>
            <a:r>
              <a:rPr lang="en-US" sz="1400" dirty="0" err="1">
                <a:solidFill>
                  <a:srgbClr val="1C1E21"/>
                </a:solidFill>
                <a:latin typeface="Times New Roman" panose="02020603050405020304" pitchFamily="18" charset="0"/>
                <a:cs typeface="Times New Roman" panose="02020603050405020304" pitchFamily="18" charset="0"/>
              </a:rPr>
              <a:t>Dailininko</a:t>
            </a:r>
            <a:r>
              <a:rPr lang="en-US" sz="1400" dirty="0">
                <a:solidFill>
                  <a:srgbClr val="1C1E21"/>
                </a:solidFill>
                <a:latin typeface="Times New Roman" panose="02020603050405020304" pitchFamily="18" charset="0"/>
                <a:cs typeface="Times New Roman" panose="02020603050405020304" pitchFamily="18" charset="0"/>
              </a:rPr>
              <a:t> </a:t>
            </a:r>
            <a:r>
              <a:rPr lang="en-US" sz="1400" dirty="0" err="1">
                <a:solidFill>
                  <a:srgbClr val="1C1E21"/>
                </a:solidFill>
                <a:latin typeface="Times New Roman" panose="02020603050405020304" pitchFamily="18" charset="0"/>
                <a:cs typeface="Times New Roman" panose="02020603050405020304" pitchFamily="18" charset="0"/>
              </a:rPr>
              <a:t>Andriaus</a:t>
            </a:r>
            <a:r>
              <a:rPr lang="en-US" sz="1400" dirty="0">
                <a:solidFill>
                  <a:srgbClr val="1C1E21"/>
                </a:solidFill>
                <a:latin typeface="Times New Roman" panose="02020603050405020304" pitchFamily="18" charset="0"/>
                <a:cs typeface="Times New Roman" panose="02020603050405020304" pitchFamily="18" charset="0"/>
              </a:rPr>
              <a:t> </a:t>
            </a:r>
            <a:r>
              <a:rPr lang="en-US" sz="1400" dirty="0" err="1">
                <a:solidFill>
                  <a:srgbClr val="1C1E21"/>
                </a:solidFill>
                <a:latin typeface="Times New Roman" panose="02020603050405020304" pitchFamily="18" charset="0"/>
                <a:cs typeface="Times New Roman" panose="02020603050405020304" pitchFamily="18" charset="0"/>
              </a:rPr>
              <a:t>Seselsko</a:t>
            </a:r>
            <a:r>
              <a:rPr lang="en-US" sz="1400" dirty="0">
                <a:solidFill>
                  <a:srgbClr val="1C1E21"/>
                </a:solidFill>
                <a:latin typeface="Times New Roman" panose="02020603050405020304" pitchFamily="18" charset="0"/>
                <a:cs typeface="Times New Roman" panose="02020603050405020304" pitchFamily="18" charset="0"/>
              </a:rPr>
              <a:t> </a:t>
            </a:r>
            <a:r>
              <a:rPr lang="en-US" sz="1400" dirty="0" err="1">
                <a:solidFill>
                  <a:srgbClr val="1C1E21"/>
                </a:solidFill>
                <a:latin typeface="Times New Roman" panose="02020603050405020304" pitchFamily="18" charset="0"/>
                <a:cs typeface="Times New Roman" panose="02020603050405020304" pitchFamily="18" charset="0"/>
              </a:rPr>
              <a:t>gausiai</a:t>
            </a:r>
            <a:r>
              <a:rPr lang="en-US" sz="1400" dirty="0">
                <a:solidFill>
                  <a:srgbClr val="1C1E21"/>
                </a:solidFill>
                <a:latin typeface="Times New Roman" panose="02020603050405020304" pitchFamily="18" charset="0"/>
                <a:cs typeface="Times New Roman" panose="02020603050405020304" pitchFamily="18" charset="0"/>
              </a:rPr>
              <a:t> </a:t>
            </a:r>
            <a:r>
              <a:rPr lang="en-US" sz="1400" dirty="0" err="1">
                <a:solidFill>
                  <a:srgbClr val="1C1E21"/>
                </a:solidFill>
                <a:latin typeface="Times New Roman" panose="02020603050405020304" pitchFamily="18" charset="0"/>
                <a:cs typeface="Times New Roman" panose="02020603050405020304" pitchFamily="18" charset="0"/>
              </a:rPr>
              <a:t>iliustruota</a:t>
            </a:r>
            <a:r>
              <a:rPr lang="en-US" sz="1400" dirty="0">
                <a:solidFill>
                  <a:srgbClr val="1C1E21"/>
                </a:solidFill>
                <a:latin typeface="Times New Roman" panose="02020603050405020304" pitchFamily="18" charset="0"/>
                <a:cs typeface="Times New Roman" panose="02020603050405020304" pitchFamily="18" charset="0"/>
              </a:rPr>
              <a:t> </a:t>
            </a:r>
            <a:r>
              <a:rPr lang="en-US" sz="1400" dirty="0" err="1">
                <a:solidFill>
                  <a:srgbClr val="1C1E21"/>
                </a:solidFill>
                <a:latin typeface="Times New Roman" panose="02020603050405020304" pitchFamily="18" charset="0"/>
                <a:cs typeface="Times New Roman" panose="02020603050405020304" pitchFamily="18" charset="0"/>
              </a:rPr>
              <a:t>Jono</a:t>
            </a:r>
            <a:r>
              <a:rPr lang="en-US" sz="1400" dirty="0">
                <a:solidFill>
                  <a:srgbClr val="1C1E21"/>
                </a:solidFill>
                <a:latin typeface="Times New Roman" panose="02020603050405020304" pitchFamily="18" charset="0"/>
                <a:cs typeface="Times New Roman" panose="02020603050405020304" pitchFamily="18" charset="0"/>
              </a:rPr>
              <a:t> </a:t>
            </a:r>
            <a:r>
              <a:rPr lang="en-US" sz="1400" dirty="0" err="1">
                <a:solidFill>
                  <a:srgbClr val="1C1E21"/>
                </a:solidFill>
                <a:latin typeface="Times New Roman" panose="02020603050405020304" pitchFamily="18" charset="0"/>
                <a:cs typeface="Times New Roman" panose="02020603050405020304" pitchFamily="18" charset="0"/>
              </a:rPr>
              <a:t>Biliūno</a:t>
            </a:r>
            <a:r>
              <a:rPr lang="en-US" sz="1400" dirty="0">
                <a:solidFill>
                  <a:srgbClr val="1C1E21"/>
                </a:solidFill>
                <a:latin typeface="Times New Roman" panose="02020603050405020304" pitchFamily="18" charset="0"/>
                <a:cs typeface="Times New Roman" panose="02020603050405020304" pitchFamily="18" charset="0"/>
              </a:rPr>
              <a:t> </a:t>
            </a:r>
            <a:r>
              <a:rPr lang="en-US" sz="1400" dirty="0" err="1" smtClean="0">
                <a:solidFill>
                  <a:srgbClr val="1C1E21"/>
                </a:solidFill>
                <a:latin typeface="Times New Roman" panose="02020603050405020304" pitchFamily="18" charset="0"/>
                <a:cs typeface="Times New Roman" panose="02020603050405020304" pitchFamily="18" charset="0"/>
              </a:rPr>
              <a:t>knyga</a:t>
            </a:r>
            <a:r>
              <a:rPr lang="lt-LT" sz="1400" dirty="0" smtClean="0">
                <a:solidFill>
                  <a:srgbClr val="1C1E21"/>
                </a:solidFill>
                <a:latin typeface="Times New Roman" panose="02020603050405020304" pitchFamily="18" charset="0"/>
                <a:cs typeface="Times New Roman" panose="02020603050405020304" pitchFamily="18" charset="0"/>
              </a:rPr>
              <a:t> </a:t>
            </a:r>
            <a:r>
              <a:rPr lang="lt-LT" sz="1400" dirty="0" smtClean="0">
                <a:solidFill>
                  <a:srgbClr val="1C1E21"/>
                </a:solidFill>
                <a:latin typeface="Times New Roman" panose="02020603050405020304" pitchFamily="18" charset="0"/>
                <a:cs typeface="Times New Roman" panose="02020603050405020304" pitchFamily="18" charset="0"/>
              </a:rPr>
              <a:t/>
            </a:r>
            <a:br>
              <a:rPr lang="lt-LT" sz="1400" dirty="0" smtClean="0">
                <a:solidFill>
                  <a:srgbClr val="1C1E21"/>
                </a:solidFill>
                <a:latin typeface="Times New Roman" panose="02020603050405020304" pitchFamily="18" charset="0"/>
                <a:cs typeface="Times New Roman" panose="02020603050405020304" pitchFamily="18" charset="0"/>
              </a:rPr>
            </a:br>
            <a:r>
              <a:rPr lang="lt-LT" sz="1400" dirty="0" smtClean="0">
                <a:solidFill>
                  <a:srgbClr val="1C1E21"/>
                </a:solidFill>
                <a:latin typeface="Times New Roman" panose="02020603050405020304" pitchFamily="18" charset="0"/>
                <a:cs typeface="Times New Roman" panose="02020603050405020304" pitchFamily="18" charset="0"/>
              </a:rPr>
              <a:t/>
            </a:r>
            <a:br>
              <a:rPr lang="lt-LT" sz="1400" dirty="0" smtClean="0">
                <a:solidFill>
                  <a:srgbClr val="1C1E21"/>
                </a:solidFill>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https://www.facebook.com/seselskas/posts/2368237936789026</a:t>
            </a:r>
            <a:r>
              <a:rPr lang="en-US" sz="1400" dirty="0">
                <a:hlinkClick r:id="rId2"/>
              </a:rPr>
              <a:t>/</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35</a:t>
            </a:fld>
            <a:endParaRPr lang="en-GB" altLang="lt-LT"/>
          </a:p>
        </p:txBody>
      </p:sp>
      <p:pic>
        <p:nvPicPr>
          <p:cNvPr id="4098" name="Picture 2" descr="A pencil nuotrauka."/>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756230" y="656692"/>
            <a:ext cx="5655733" cy="424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2929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Anykščiai – Joniškis</a:t>
            </a:r>
            <a:endParaRPr lang="en-US" dirty="0"/>
          </a:p>
        </p:txBody>
      </p:sp>
      <p:pic>
        <p:nvPicPr>
          <p:cNvPr id="5" name="Turinio vietos rezervavimo ženklas 4"/>
          <p:cNvPicPr>
            <a:picLocks noGrp="1" noChangeAspect="1"/>
          </p:cNvPicPr>
          <p:nvPr>
            <p:ph idx="1"/>
          </p:nvPr>
        </p:nvPicPr>
        <p:blipFill>
          <a:blip r:embed="rId2"/>
          <a:stretch>
            <a:fillRect/>
          </a:stretch>
        </p:blipFill>
        <p:spPr>
          <a:xfrm>
            <a:off x="1453409" y="1268760"/>
            <a:ext cx="6358679" cy="4237087"/>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36</a:t>
            </a:fld>
            <a:endParaRPr lang="en-GB" altLang="lt-LT"/>
          </a:p>
        </p:txBody>
      </p:sp>
      <p:sp>
        <p:nvSpPr>
          <p:cNvPr id="6" name="Pavadinimas 1"/>
          <p:cNvSpPr txBox="1">
            <a:spLocks/>
          </p:cNvSpPr>
          <p:nvPr/>
        </p:nvSpPr>
        <p:spPr bwMode="auto">
          <a:xfrm>
            <a:off x="520329" y="5361732"/>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en-US" sz="1400" kern="0" dirty="0" smtClean="0">
                <a:hlinkClick r:id="rId3"/>
              </a:rPr>
              <a:t>https</a:t>
            </a:r>
            <a:r>
              <a:rPr lang="en-US" sz="1400" kern="0" dirty="0">
                <a:hlinkClick r:id="rId3"/>
              </a:rPr>
              <a:t>://www.facebook.com/ZiemgalosDraugija/photos/pcb.1652615058196992/1652591421532689/?type=3&amp;theater</a:t>
            </a:r>
            <a:endParaRPr lang="en-US" sz="1400"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48725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539552" y="476672"/>
            <a:ext cx="8142486" cy="5616624"/>
          </a:xfrm>
        </p:spPr>
        <p:txBody>
          <a:bodyPr/>
          <a:lstStyle/>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endParaRPr lang="lt-LT" sz="2800" dirty="0" smtClean="0">
              <a:latin typeface="Times New Roman" panose="02020603050405020304" pitchFamily="18" charset="0"/>
              <a:cs typeface="Times New Roman" panose="02020603050405020304" pitchFamily="18" charset="0"/>
            </a:endParaRPr>
          </a:p>
          <a:p>
            <a:pPr marL="0" indent="0">
              <a:buNone/>
            </a:pPr>
            <a:endParaRPr lang="lt-LT" sz="2800" dirty="0" smtClean="0">
              <a:latin typeface="Times New Roman" panose="02020603050405020304" pitchFamily="18" charset="0"/>
              <a:cs typeface="Times New Roman" panose="02020603050405020304" pitchFamily="18" charset="0"/>
            </a:endParaRPr>
          </a:p>
          <a:p>
            <a:r>
              <a:rPr lang="lt-LT" sz="2800" dirty="0" smtClean="0">
                <a:latin typeface="Times New Roman" panose="02020603050405020304" pitchFamily="18" charset="0"/>
                <a:cs typeface="Times New Roman" panose="02020603050405020304" pitchFamily="18" charset="0"/>
              </a:rPr>
              <a:t>Jo­niš­ky­je </a:t>
            </a:r>
            <a:r>
              <a:rPr lang="lt-LT" sz="2800" dirty="0">
                <a:latin typeface="Times New Roman" panose="02020603050405020304" pitchFamily="18" charset="0"/>
                <a:cs typeface="Times New Roman" panose="02020603050405020304" pitchFamily="18" charset="0"/>
              </a:rPr>
              <a:t>Baž­ny­čios gat­vė­je sto­vin­čio me­di­nio So­fi­jos Kymantaitės–Čiurlionienės gim­to­jo na­mo lan­gai ant ten­tų iš­spaus­din­to­mis fo­tog­ra­fi­jo­mis pa­sa­ko­ja gar­sios kraš­tie­tės gy­ve­ni­mo ke­lią. </a:t>
            </a:r>
            <a:endParaRPr lang="lt-LT" sz="2800" dirty="0" smtClean="0">
              <a:latin typeface="Times New Roman" panose="02020603050405020304" pitchFamily="18" charset="0"/>
              <a:cs typeface="Times New Roman" panose="02020603050405020304" pitchFamily="18" charset="0"/>
            </a:endParaRPr>
          </a:p>
          <a:p>
            <a:pPr lvl="0"/>
            <a:r>
              <a:rPr lang="lt-LT" sz="2800" dirty="0">
                <a:latin typeface="Times New Roman" panose="02020603050405020304" pitchFamily="18" charset="0"/>
                <a:cs typeface="Times New Roman" panose="02020603050405020304" pitchFamily="18" charset="0"/>
              </a:rPr>
              <a:t>Literatūrologė Aldona </a:t>
            </a:r>
            <a:r>
              <a:rPr lang="lt-LT" sz="2800" dirty="0" err="1" smtClean="0">
                <a:latin typeface="Times New Roman" panose="02020603050405020304" pitchFamily="18" charset="0"/>
                <a:cs typeface="Times New Roman" panose="02020603050405020304" pitchFamily="18" charset="0"/>
              </a:rPr>
              <a:t>Vaitiekūnienė</a:t>
            </a:r>
            <a:r>
              <a:rPr lang="lt-LT" sz="2800" dirty="0" smtClean="0">
                <a:latin typeface="Times New Roman" panose="02020603050405020304" pitchFamily="18" charset="0"/>
                <a:cs typeface="Times New Roman" panose="02020603050405020304" pitchFamily="18" charset="0"/>
              </a:rPr>
              <a:t>. Išleido studiją </a:t>
            </a:r>
            <a:r>
              <a:rPr lang="lt-LT" sz="2800" dirty="0">
                <a:latin typeface="Times New Roman" panose="02020603050405020304" pitchFamily="18" charset="0"/>
                <a:cs typeface="Times New Roman" panose="02020603050405020304" pitchFamily="18" charset="0"/>
              </a:rPr>
              <a:t>Vaižganto apysaka „Dėdės ir dėdienės“ (1964), apybraižą Vaižgantas (1981) ir monografiją (1982) Vaižgantas.</a:t>
            </a:r>
            <a:endParaRPr lang="en-US" sz="2800" dirty="0">
              <a:latin typeface="Times New Roman" panose="02020603050405020304" pitchFamily="18" charset="0"/>
              <a:cs typeface="Times New Roman" panose="02020603050405020304" pitchFamily="18" charset="0"/>
            </a:endParaRPr>
          </a:p>
          <a:p>
            <a:endParaRPr lang="lt-LT" sz="2800" dirty="0" smtClean="0">
              <a:latin typeface="Times New Roman" panose="02020603050405020304" pitchFamily="18" charset="0"/>
              <a:cs typeface="Times New Roman" panose="02020603050405020304" pitchFamily="18" charset="0"/>
            </a:endParaRPr>
          </a:p>
          <a:p>
            <a:endParaRPr lang="lt-LT" sz="2800" dirty="0" smtClean="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37</a:t>
            </a:fld>
            <a:endParaRPr lang="en-GB" altLang="lt-LT"/>
          </a:p>
        </p:txBody>
      </p:sp>
    </p:spTree>
    <p:extLst>
      <p:ext uri="{BB962C8B-B14F-4D97-AF65-F5344CB8AC3E}">
        <p14:creationId xmlns:p14="http://schemas.microsoft.com/office/powerpoint/2010/main" val="1998287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95536" y="5121188"/>
            <a:ext cx="8286502" cy="1025525"/>
          </a:xfrm>
        </p:spPr>
        <p:txBody>
          <a:bodyPr/>
          <a:lstStyle/>
          <a:p>
            <a:r>
              <a:rPr lang="lt-LT" sz="1400" dirty="0">
                <a:latin typeface="Times New Roman" panose="02020603050405020304" pitchFamily="18" charset="0"/>
                <a:cs typeface="Times New Roman" panose="02020603050405020304" pitchFamily="18" charset="0"/>
              </a:rPr>
              <a:t>Antanas Baranauskas (pirmoje eilėje trečias iš dešinės), kunigaikštis Mykolas Oginskis (šalia vyskupo iš kairės) tarp kunigų ant Plungės dvaro rūmų laiptų 1897 m. birželio mėn</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https://www.limis.lt/paieska/perziura/-/exhibit/preview/130000000719244?s_id=7hFFE0NWddWfdJwR&amp;s_ind=2271&amp;valuable_type=EKSPONATAS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424732" y="1294788"/>
            <a:ext cx="4962246" cy="3727888"/>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38</a:t>
            </a:fld>
            <a:endParaRPr lang="en-GB" altLang="lt-LT"/>
          </a:p>
        </p:txBody>
      </p:sp>
      <p:sp>
        <p:nvSpPr>
          <p:cNvPr id="3" name="Stačiakampis 2"/>
          <p:cNvSpPr/>
          <p:nvPr/>
        </p:nvSpPr>
        <p:spPr>
          <a:xfrm>
            <a:off x="2627784" y="373276"/>
            <a:ext cx="4302781" cy="677108"/>
          </a:xfrm>
          <a:prstGeom prst="rect">
            <a:avLst/>
          </a:prstGeom>
        </p:spPr>
        <p:txBody>
          <a:bodyPr wrap="none">
            <a:spAutoFit/>
          </a:bodyPr>
          <a:lstStyle/>
          <a:p>
            <a:r>
              <a:rPr lang="lt-LT" sz="3800" kern="0" dirty="0">
                <a:solidFill>
                  <a:srgbClr val="000000"/>
                </a:solidFill>
                <a:latin typeface="Arial"/>
                <a:ea typeface="ＭＳ Ｐゴシック" charset="0"/>
              </a:rPr>
              <a:t>Anykščiai – Plungė</a:t>
            </a:r>
            <a:endParaRPr lang="en-US" dirty="0"/>
          </a:p>
        </p:txBody>
      </p:sp>
    </p:spTree>
    <p:extLst>
      <p:ext uri="{BB962C8B-B14F-4D97-AF65-F5344CB8AC3E}">
        <p14:creationId xmlns:p14="http://schemas.microsoft.com/office/powerpoint/2010/main" val="233865597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47564" y="5085184"/>
            <a:ext cx="8224838" cy="1025525"/>
          </a:xfrm>
        </p:spPr>
        <p:txBody>
          <a:bodyPr/>
          <a:lstStyle/>
          <a:p>
            <a:r>
              <a:rPr lang="lt-LT" sz="1400" dirty="0">
                <a:latin typeface="Times New Roman" panose="02020603050405020304" pitchFamily="18" charset="0"/>
                <a:cs typeface="Times New Roman" panose="02020603050405020304" pitchFamily="18" charset="0"/>
              </a:rPr>
              <a:t>Paminklas kun. Juozui – Tumui Vaižgantui Kulių </a:t>
            </a:r>
            <a:r>
              <a:rPr lang="lt-LT" sz="1400" dirty="0" err="1">
                <a:latin typeface="Times New Roman" panose="02020603050405020304" pitchFamily="18" charset="0"/>
                <a:cs typeface="Times New Roman" panose="02020603050405020304" pitchFamily="18" charset="0"/>
              </a:rPr>
              <a:t>šv.</a:t>
            </a:r>
            <a:r>
              <a:rPr lang="lt-LT" sz="1400" dirty="0">
                <a:latin typeface="Times New Roman" panose="02020603050405020304" pitchFamily="18" charset="0"/>
                <a:cs typeface="Times New Roman" panose="02020603050405020304" pitchFamily="18" charset="0"/>
              </a:rPr>
              <a:t> vysk. Stanislovo bažnyčios šventoriuje.</a:t>
            </a:r>
            <a:br>
              <a:rPr lang="lt-LT" sz="1400" dirty="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A. Beresnevičius. 1992 </a:t>
            </a:r>
            <a:r>
              <a:rPr lang="lt-LT" sz="1400" dirty="0">
                <a:latin typeface="Times New Roman" panose="02020603050405020304" pitchFamily="18" charset="0"/>
                <a:cs typeface="Times New Roman" panose="02020603050405020304" pitchFamily="18" charset="0"/>
              </a:rPr>
              <a:t>m.</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Žemaičių muziejus „Alka</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https://www.limis.lt/paieska/perziura/-/exhibit/preview/146869704?s_id=nZ9yUEDhtbF0SVMQ&amp;s_ind=1925&amp;valu</a:t>
            </a:r>
            <a:r>
              <a:rPr lang="en-US" sz="1400" dirty="0">
                <a:hlinkClick r:id="rId2"/>
              </a:rPr>
              <a:t>able_type=EKSPONATAS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3023828" y="620688"/>
            <a:ext cx="284200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39</a:t>
            </a:fld>
            <a:endParaRPr lang="en-GB" altLang="lt-LT"/>
          </a:p>
        </p:txBody>
      </p:sp>
    </p:spTree>
    <p:extLst>
      <p:ext uri="{BB962C8B-B14F-4D97-AF65-F5344CB8AC3E}">
        <p14:creationId xmlns:p14="http://schemas.microsoft.com/office/powerpoint/2010/main" val="2112140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39552" y="4833156"/>
            <a:ext cx="8224838" cy="1169541"/>
          </a:xfrm>
        </p:spPr>
        <p:txBody>
          <a:bodyPr/>
          <a:lstStyle/>
          <a:p>
            <a:r>
              <a:rPr lang="lt-LT" sz="1400" dirty="0">
                <a:latin typeface="Times New Roman" panose="02020603050405020304" pitchFamily="18" charset="0"/>
                <a:cs typeface="Times New Roman" panose="02020603050405020304" pitchFamily="18" charset="0"/>
              </a:rPr>
              <a:t>Platelių (Plungės r.) </a:t>
            </a:r>
            <a:r>
              <a:rPr lang="lt-LT" sz="1400" dirty="0" smtClean="0">
                <a:latin typeface="Times New Roman" panose="02020603050405020304" pitchFamily="18" charset="0"/>
                <a:cs typeface="Times New Roman" panose="02020603050405020304" pitchFamily="18" charset="0"/>
              </a:rPr>
              <a:t>vaistinė. 1950–1979 </a:t>
            </a:r>
            <a:r>
              <a:rPr lang="lt-LT" sz="1400" dirty="0">
                <a:latin typeface="Times New Roman" panose="02020603050405020304" pitchFamily="18" charset="0"/>
                <a:cs typeface="Times New Roman" panose="02020603050405020304" pitchFamily="18" charset="0"/>
              </a:rPr>
              <a:t>m., iki pensijos, Stasys Žukauskas, rašytojo Antano Žukausko-Vienuolio sūnus, gyveno Plateliuose (Plungės r.) ir dirbo Platelių vaistinės vedėju. Šiame name rašytojas Antanas Žukauskas-Vienuolis vasarodamas pas sūnų gyveno ir rašė padavimą „Platelių ežero </a:t>
            </a:r>
            <a:r>
              <a:rPr lang="lt-LT" sz="1400" dirty="0" smtClean="0">
                <a:latin typeface="Times New Roman" panose="02020603050405020304" pitchFamily="18" charset="0"/>
                <a:cs typeface="Times New Roman" panose="02020603050405020304" pitchFamily="18" charset="0"/>
              </a:rPr>
              <a:t>paslaptis“.</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~1956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https://www.limis.lt/paieska/perziura/-/exhibit/preview/84622237?s_id=7NGGdZPGcmJ0gmw3&amp;s_ind=6870&amp;valuable_type=EKSPONATAS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799870" y="575320"/>
            <a:ext cx="5517788"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40</a:t>
            </a:fld>
            <a:endParaRPr lang="en-GB" altLang="lt-LT"/>
          </a:p>
        </p:txBody>
      </p:sp>
    </p:spTree>
    <p:extLst>
      <p:ext uri="{BB962C8B-B14F-4D97-AF65-F5344CB8AC3E}">
        <p14:creationId xmlns:p14="http://schemas.microsoft.com/office/powerpoint/2010/main" val="9899745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75556" y="5049180"/>
            <a:ext cx="8224838" cy="1025525"/>
          </a:xfrm>
        </p:spPr>
        <p:txBody>
          <a:bodyPr/>
          <a:lstStyle/>
          <a:p>
            <a:r>
              <a:rPr lang="en-US" sz="1400" dirty="0" err="1">
                <a:latin typeface="Times New Roman" panose="02020603050405020304" pitchFamily="18" charset="0"/>
                <a:cs typeface="Times New Roman" panose="02020603050405020304" pitchFamily="18" charset="0"/>
              </a:rPr>
              <a:t>Rašytojas</a:t>
            </a:r>
            <a:r>
              <a:rPr lang="en-US" sz="1400" dirty="0">
                <a:latin typeface="Times New Roman" panose="02020603050405020304" pitchFamily="18" charset="0"/>
                <a:cs typeface="Times New Roman" panose="02020603050405020304" pitchFamily="18" charset="0"/>
              </a:rPr>
              <a:t> Antanas </a:t>
            </a:r>
            <a:r>
              <a:rPr lang="en-US" sz="1400" dirty="0" err="1">
                <a:latin typeface="Times New Roman" panose="02020603050405020304" pitchFamily="18" charset="0"/>
                <a:cs typeface="Times New Roman" panose="02020603050405020304" pitchFamily="18" charset="0"/>
              </a:rPr>
              <a:t>Žukauskas-Vienuolis</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Plateliuose</a:t>
            </a:r>
            <a:r>
              <a:rPr lang="en-US"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Anicetas </a:t>
            </a:r>
            <a:r>
              <a:rPr lang="pt-BR" sz="1400" dirty="0" smtClean="0">
                <a:latin typeface="Times New Roman" panose="02020603050405020304" pitchFamily="18" charset="0"/>
                <a:cs typeface="Times New Roman" panose="02020603050405020304" pitchFamily="18" charset="0"/>
              </a:rPr>
              <a:t>Leipus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1954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https://www.limis.lt/paieska/perziura/-/exhibit/preview/88843878?s_id=7NGGdZPGcmJ0gmw3&amp;s_ind=7154&amp;valuable_type=EKSPONATAS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3131840" y="628050"/>
            <a:ext cx="2720054"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41</a:t>
            </a:fld>
            <a:endParaRPr lang="en-GB" altLang="lt-LT"/>
          </a:p>
        </p:txBody>
      </p:sp>
    </p:spTree>
    <p:extLst>
      <p:ext uri="{BB962C8B-B14F-4D97-AF65-F5344CB8AC3E}">
        <p14:creationId xmlns:p14="http://schemas.microsoft.com/office/powerpoint/2010/main" val="946991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323528" y="5337212"/>
            <a:ext cx="8106482" cy="900199"/>
          </a:xfrm>
        </p:spPr>
        <p:txBody>
          <a:bodyPr/>
          <a:lstStyle/>
          <a:p>
            <a:r>
              <a:rPr lang="lt-LT" sz="1400" dirty="0" smtClean="0">
                <a:latin typeface="Times New Roman" panose="02020603050405020304" pitchFamily="18" charset="0"/>
                <a:cs typeface="Times New Roman" panose="02020603050405020304" pitchFamily="18" charset="0"/>
              </a:rPr>
              <a:t>Iš Vienuolio įrašo </a:t>
            </a:r>
            <a:r>
              <a:rPr lang="lt-LT" sz="1400" dirty="0">
                <a:latin typeface="Times New Roman" panose="02020603050405020304" pitchFamily="18" charset="0"/>
                <a:cs typeface="Times New Roman" panose="02020603050405020304" pitchFamily="18" charset="0"/>
              </a:rPr>
              <a:t>P</a:t>
            </a:r>
            <a:r>
              <a:rPr lang="lt-LT" sz="1400" dirty="0" smtClean="0">
                <a:latin typeface="Times New Roman" panose="02020603050405020304" pitchFamily="18" charset="0"/>
                <a:cs typeface="Times New Roman" panose="02020603050405020304" pitchFamily="18" charset="0"/>
              </a:rPr>
              <a:t>latelių  jachtų klubo svečių </a:t>
            </a:r>
            <a:r>
              <a:rPr lang="lt-LT" sz="1400" dirty="0">
                <a:latin typeface="Times New Roman" panose="02020603050405020304" pitchFamily="18" charset="0"/>
                <a:cs typeface="Times New Roman" panose="02020603050405020304" pitchFamily="18" charset="0"/>
              </a:rPr>
              <a:t>knygoje.</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smtClean="0">
                <a:latin typeface="Times New Roman" panose="02020603050405020304" pitchFamily="18" charset="0"/>
                <a:cs typeface="Times New Roman" panose="02020603050405020304" pitchFamily="18" charset="0"/>
              </a:rPr>
              <a:t>Atsiminimai </a:t>
            </a:r>
            <a:r>
              <a:rPr lang="lt-LT" sz="1400" dirty="0">
                <a:latin typeface="Times New Roman" panose="02020603050405020304" pitchFamily="18" charset="0"/>
                <a:cs typeface="Times New Roman" panose="02020603050405020304" pitchFamily="18" charset="0"/>
              </a:rPr>
              <a:t>apie Antaną Žukauską-Vienuolį / [sudarytoja ir įžangos autorė Rasa Bražėnaitė</a:t>
            </a:r>
            <a:r>
              <a:rPr lang="lt-LT"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Utena : A. Baranausko ir A. Vienuolio </a:t>
            </a:r>
            <a:r>
              <a:rPr lang="lt-LT" sz="1400" dirty="0" smtClean="0">
                <a:latin typeface="Times New Roman" panose="02020603050405020304" pitchFamily="18" charset="0"/>
                <a:cs typeface="Times New Roman" panose="02020603050405020304" pitchFamily="18" charset="0"/>
              </a:rPr>
              <a:t>memorialinis muziejus, </a:t>
            </a:r>
            <a:r>
              <a:rPr lang="lt-LT" sz="1400" dirty="0">
                <a:latin typeface="Times New Roman" panose="02020603050405020304" pitchFamily="18" charset="0"/>
                <a:cs typeface="Times New Roman" panose="02020603050405020304" pitchFamily="18" charset="0"/>
              </a:rPr>
              <a:t>2002 </a:t>
            </a:r>
            <a:endParaRPr lang="en-US" sz="140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a:xfrm>
            <a:off x="447150" y="692696"/>
            <a:ext cx="8224838" cy="4644516"/>
          </a:xfrm>
        </p:spPr>
        <p:txBody>
          <a:bodyPr/>
          <a:lstStyle/>
          <a:p>
            <a:pPr marL="0" indent="0">
              <a:buNone/>
            </a:pPr>
            <a:r>
              <a:rPr lang="lt-LT" sz="2800" dirty="0" smtClean="0">
                <a:solidFill>
                  <a:srgbClr val="2A3308"/>
                </a:solidFill>
                <a:latin typeface="Times New Roman" panose="02020603050405020304" pitchFamily="18" charset="0"/>
                <a:cs typeface="Times New Roman" panose="02020603050405020304" pitchFamily="18" charset="0"/>
              </a:rPr>
              <a:t>„Plateliai </a:t>
            </a:r>
            <a:r>
              <a:rPr lang="lt-LT" sz="2800" dirty="0">
                <a:solidFill>
                  <a:srgbClr val="2A3308"/>
                </a:solidFill>
                <a:latin typeface="Times New Roman" panose="02020603050405020304" pitchFamily="18" charset="0"/>
                <a:cs typeface="Times New Roman" panose="02020603050405020304" pitchFamily="18" charset="0"/>
              </a:rPr>
              <a:t>ir Anykščiai man vienas kitą atstoja! Kur kitos tokios žavios, kaip Platelių paežerėje, naktys, kai nurimusį ežero plotą apšviečia mėnulio pilnatis, iš buvusių žemaičių patriotų – bajorų </a:t>
            </a:r>
            <a:r>
              <a:rPr lang="lt-LT" sz="2800" dirty="0" err="1">
                <a:solidFill>
                  <a:srgbClr val="2A3308"/>
                </a:solidFill>
                <a:latin typeface="Times New Roman" panose="02020603050405020304" pitchFamily="18" charset="0"/>
                <a:cs typeface="Times New Roman" panose="02020603050405020304" pitchFamily="18" charset="0"/>
              </a:rPr>
              <a:t>Dirvinskių</a:t>
            </a:r>
            <a:r>
              <a:rPr lang="lt-LT" sz="2800" dirty="0">
                <a:solidFill>
                  <a:srgbClr val="2A3308"/>
                </a:solidFill>
                <a:latin typeface="Times New Roman" panose="02020603050405020304" pitchFamily="18" charset="0"/>
                <a:cs typeface="Times New Roman" panose="02020603050405020304" pitchFamily="18" charset="0"/>
              </a:rPr>
              <a:t> kapavietės sužiūra vandenin pakrypę kryžiai, papūtus vėjeliui ūmai sušlama viršūnėmis lapuočiai, ošia spygliuočiai, o pakrantėje subrazda, sulinguoja ajerai, švendrės ir, čia vienoje, čia kitoje vietoje blyksteli deimantais išpuoštos legendinės gražuolės </a:t>
            </a:r>
            <a:r>
              <a:rPr lang="lt-LT" sz="2800" dirty="0" err="1">
                <a:solidFill>
                  <a:srgbClr val="2A3308"/>
                </a:solidFill>
                <a:latin typeface="Times New Roman" panose="02020603050405020304" pitchFamily="18" charset="0"/>
                <a:cs typeface="Times New Roman" panose="02020603050405020304" pitchFamily="18" charset="0"/>
              </a:rPr>
              <a:t>Zifrinos</a:t>
            </a:r>
            <a:r>
              <a:rPr lang="lt-LT" sz="2800" dirty="0">
                <a:solidFill>
                  <a:srgbClr val="2A3308"/>
                </a:solidFill>
                <a:latin typeface="Times New Roman" panose="02020603050405020304" pitchFamily="18" charset="0"/>
                <a:cs typeface="Times New Roman" panose="02020603050405020304" pitchFamily="18" charset="0"/>
              </a:rPr>
              <a:t> šukos: tuomet </a:t>
            </a:r>
            <a:r>
              <a:rPr lang="lt-LT" sz="2800" dirty="0" smtClean="0">
                <a:solidFill>
                  <a:srgbClr val="2A3308"/>
                </a:solidFill>
                <a:latin typeface="Times New Roman" panose="02020603050405020304" pitchFamily="18" charset="0"/>
                <a:cs typeface="Times New Roman" panose="02020603050405020304" pitchFamily="18" charset="0"/>
              </a:rPr>
              <a:t>man, kaip </a:t>
            </a:r>
            <a:r>
              <a:rPr lang="lt-LT" sz="2800" dirty="0">
                <a:solidFill>
                  <a:srgbClr val="2A3308"/>
                </a:solidFill>
                <a:latin typeface="Times New Roman" panose="02020603050405020304" pitchFamily="18" charset="0"/>
                <a:cs typeface="Times New Roman" panose="02020603050405020304" pitchFamily="18" charset="0"/>
              </a:rPr>
              <a:t>ir šio krašto jaunimui, ateina įkvėpimas gyventi, garbinti gamtą… </a:t>
            </a:r>
            <a:endParaRPr lang="lt-LT" sz="2800" dirty="0" smtClean="0">
              <a:solidFill>
                <a:srgbClr val="2A3308"/>
              </a:solidFill>
              <a:latin typeface="Times New Roman" panose="02020603050405020304" pitchFamily="18" charset="0"/>
              <a:cs typeface="Times New Roman" panose="02020603050405020304" pitchFamily="18" charset="0"/>
            </a:endParaRPr>
          </a:p>
          <a:p>
            <a:pPr marL="0" indent="0">
              <a:buNone/>
            </a:pPr>
            <a:r>
              <a:rPr lang="lt-LT" sz="2800" dirty="0" smtClean="0">
                <a:solidFill>
                  <a:srgbClr val="2A3308"/>
                </a:solidFill>
                <a:latin typeface="Times New Roman" panose="02020603050405020304" pitchFamily="18" charset="0"/>
                <a:cs typeface="Times New Roman" panose="02020603050405020304" pitchFamily="18" charset="0"/>
              </a:rPr>
              <a:t>Platelių </a:t>
            </a:r>
            <a:r>
              <a:rPr lang="lt-LT" sz="2800" dirty="0">
                <a:solidFill>
                  <a:srgbClr val="2A3308"/>
                </a:solidFill>
                <a:latin typeface="Times New Roman" panose="02020603050405020304" pitchFamily="18" charset="0"/>
                <a:cs typeface="Times New Roman" panose="02020603050405020304" pitchFamily="18" charset="0"/>
              </a:rPr>
              <a:t>padangė – tai vienas gražiausių mūsų planetos deimantų </a:t>
            </a:r>
            <a:r>
              <a:rPr lang="lt-LT" sz="2800" dirty="0" err="1" smtClean="0">
                <a:solidFill>
                  <a:srgbClr val="2A3308"/>
                </a:solidFill>
                <a:latin typeface="Times New Roman" panose="02020603050405020304" pitchFamily="18" charset="0"/>
                <a:cs typeface="Times New Roman" panose="02020603050405020304" pitchFamily="18" charset="0"/>
              </a:rPr>
              <a:t>deimantėlių</a:t>
            </a:r>
            <a:r>
              <a:rPr lang="lt-LT" sz="2800" dirty="0" smtClean="0">
                <a:solidFill>
                  <a:srgbClr val="2A3308"/>
                </a:solidFill>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42</a:t>
            </a:fld>
            <a:endParaRPr lang="en-GB" altLang="lt-LT"/>
          </a:p>
        </p:txBody>
      </p:sp>
    </p:spTree>
    <p:extLst>
      <p:ext uri="{BB962C8B-B14F-4D97-AF65-F5344CB8AC3E}">
        <p14:creationId xmlns:p14="http://schemas.microsoft.com/office/powerpoint/2010/main" val="26301806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31331" y="4882389"/>
            <a:ext cx="8316924" cy="1345084"/>
          </a:xfrm>
        </p:spPr>
        <p:txBody>
          <a:bodyPr/>
          <a:lstStyle/>
          <a:p>
            <a:r>
              <a:rPr lang="lt-LT" sz="1400" dirty="0">
                <a:latin typeface="Times New Roman" panose="02020603050405020304" pitchFamily="18" charset="0"/>
                <a:cs typeface="Times New Roman" panose="02020603050405020304" pitchFamily="18" charset="0"/>
              </a:rPr>
              <a:t>Padėka S. </a:t>
            </a:r>
            <a:r>
              <a:rPr lang="lt-LT" sz="1400" dirty="0" smtClean="0">
                <a:latin typeface="Times New Roman" panose="02020603050405020304" pitchFamily="18" charset="0"/>
                <a:cs typeface="Times New Roman" panose="02020603050405020304" pitchFamily="18" charset="0"/>
              </a:rPr>
              <a:t>Žukauskui. Platelių </a:t>
            </a:r>
            <a:r>
              <a:rPr lang="lt-LT" sz="1400" dirty="0">
                <a:latin typeface="Times New Roman" panose="02020603050405020304" pitchFamily="18" charset="0"/>
                <a:cs typeface="Times New Roman" panose="02020603050405020304" pitchFamily="18" charset="0"/>
              </a:rPr>
              <a:t>(Plungės r.) vidurinės mokyklos direktorius dėkoja Platelių jachtklubo tarybai ir pirmininkui Stasiui Žukauskui už nuolatinį dėmesį </a:t>
            </a:r>
            <a:r>
              <a:rPr lang="lt-LT" sz="1400" dirty="0" smtClean="0">
                <a:latin typeface="Times New Roman" panose="02020603050405020304" pitchFamily="18" charset="0"/>
                <a:cs typeface="Times New Roman" panose="02020603050405020304" pitchFamily="18" charset="0"/>
              </a:rPr>
              <a:t>mokyklai. Stasys </a:t>
            </a:r>
            <a:r>
              <a:rPr lang="lt-LT" sz="1400" dirty="0">
                <a:latin typeface="Times New Roman" panose="02020603050405020304" pitchFamily="18" charset="0"/>
                <a:cs typeface="Times New Roman" panose="02020603050405020304" pitchFamily="18" charset="0"/>
              </a:rPr>
              <a:t>Žukauskas – rašytojo A. Žukausko-Vienuolio sūnus</a:t>
            </a:r>
            <a:r>
              <a:rPr lang="lt-LT" sz="1400" dirty="0" smtClean="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1971-08-08</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a:t>
            </a:r>
            <a:r>
              <a:rPr lang="en-US" sz="1400" dirty="0" smtClean="0">
                <a:latin typeface="Times New Roman" panose="02020603050405020304" pitchFamily="18" charset="0"/>
                <a:cs typeface="Times New Roman" panose="02020603050405020304" pitchFamily="18" charset="0"/>
                <a:hlinkClick r:id="rId2"/>
              </a:rPr>
              <a:t>exhibit/preview/185414896?s_id=7NGGdZPGcmJ0gmw3&amp;s_ind=4166&amp;valuable_type=EKSPONATAS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2951820" y="506412"/>
            <a:ext cx="2895028"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43</a:t>
            </a:fld>
            <a:endParaRPr lang="en-GB" altLang="lt-LT"/>
          </a:p>
        </p:txBody>
      </p:sp>
    </p:spTree>
    <p:extLst>
      <p:ext uri="{BB962C8B-B14F-4D97-AF65-F5344CB8AC3E}">
        <p14:creationId xmlns:p14="http://schemas.microsoft.com/office/powerpoint/2010/main" val="17422848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Anykščiai – Klaipėda </a:t>
            </a:r>
            <a:endParaRPr lang="en-US" dirty="0"/>
          </a:p>
        </p:txBody>
      </p:sp>
      <p:sp>
        <p:nvSpPr>
          <p:cNvPr id="3" name="Turinio vietos rezervavimo ženklas 2"/>
          <p:cNvSpPr>
            <a:spLocks noGrp="1"/>
          </p:cNvSpPr>
          <p:nvPr>
            <p:ph idx="1"/>
          </p:nvPr>
        </p:nvSpPr>
        <p:spPr/>
        <p:txBody>
          <a:bodyPr/>
          <a:lstStyle/>
          <a:p>
            <a:r>
              <a:rPr lang="lt-LT" sz="2800" dirty="0" smtClean="0">
                <a:latin typeface="Times New Roman" panose="02020603050405020304" pitchFamily="18" charset="0"/>
              </a:rPr>
              <a:t>Pirmą </a:t>
            </a:r>
            <a:r>
              <a:rPr lang="lt-LT" sz="2800" dirty="0">
                <a:latin typeface="Times New Roman" panose="02020603050405020304" pitchFamily="18" charset="0"/>
              </a:rPr>
              <a:t>kartą  Klaipėdą </a:t>
            </a:r>
            <a:r>
              <a:rPr lang="lt-LT" sz="2800" dirty="0" smtClean="0">
                <a:latin typeface="Times New Roman" panose="02020603050405020304" pitchFamily="18" charset="0"/>
              </a:rPr>
              <a:t>Vaižgantas pamini </a:t>
            </a:r>
            <a:r>
              <a:rPr lang="lt-LT" sz="2800" dirty="0">
                <a:latin typeface="Times New Roman" panose="02020603050405020304" pitchFamily="18" charset="0"/>
              </a:rPr>
              <a:t>straipsnyje </a:t>
            </a:r>
            <a:r>
              <a:rPr lang="lt-LT" sz="2800" dirty="0" smtClean="0">
                <a:latin typeface="Times New Roman" panose="02020603050405020304" pitchFamily="18" charset="0"/>
              </a:rPr>
              <a:t>„Ant </a:t>
            </a:r>
            <a:r>
              <a:rPr lang="lt-LT" sz="2800" dirty="0" err="1">
                <a:latin typeface="Times New Roman" panose="02020603050405020304" pitchFamily="18" charset="0"/>
              </a:rPr>
              <a:t>didmarės</a:t>
            </a:r>
            <a:r>
              <a:rPr lang="lt-LT" sz="2800" dirty="0">
                <a:latin typeface="Times New Roman" panose="02020603050405020304" pitchFamily="18" charset="0"/>
              </a:rPr>
              <a:t> arba </a:t>
            </a:r>
            <a:r>
              <a:rPr lang="lt-LT" sz="2800" dirty="0" smtClean="0">
                <a:latin typeface="Times New Roman" panose="02020603050405020304" pitchFamily="18" charset="0"/>
              </a:rPr>
              <a:t>okeano“, </a:t>
            </a:r>
            <a:r>
              <a:rPr lang="lt-LT" sz="2800" dirty="0">
                <a:latin typeface="Times New Roman" panose="02020603050405020304" pitchFamily="18" charset="0"/>
              </a:rPr>
              <a:t>kuris </a:t>
            </a:r>
            <a:r>
              <a:rPr lang="lt-LT" sz="2800" dirty="0" smtClean="0">
                <a:latin typeface="Times New Roman" panose="02020603050405020304" pitchFamily="18" charset="0"/>
              </a:rPr>
              <a:t>pasirodė 1897 </a:t>
            </a:r>
            <a:r>
              <a:rPr lang="lt-LT" sz="2800" dirty="0">
                <a:latin typeface="Times New Roman" panose="02020603050405020304" pitchFamily="18" charset="0"/>
              </a:rPr>
              <a:t>m. jo redaguojamame laikraštyje </a:t>
            </a:r>
            <a:r>
              <a:rPr lang="lt-LT" sz="2800" dirty="0" smtClean="0">
                <a:latin typeface="Times New Roman" panose="02020603050405020304" pitchFamily="18" charset="0"/>
              </a:rPr>
              <a:t>„Tėvynės sargas“. </a:t>
            </a:r>
            <a:r>
              <a:rPr lang="lt-LT" sz="2800" dirty="0">
                <a:latin typeface="Times New Roman" panose="02020603050405020304" pitchFamily="18" charset="0"/>
              </a:rPr>
              <a:t>Vėliau rašytame straipsnyje </a:t>
            </a:r>
            <a:r>
              <a:rPr lang="lt-LT" sz="2800" dirty="0">
                <a:latin typeface="Times New Roman" panose="02020603050405020304" pitchFamily="18" charset="0"/>
              </a:rPr>
              <a:t>„</a:t>
            </a:r>
            <a:r>
              <a:rPr lang="lt-LT" sz="2800" dirty="0" smtClean="0">
                <a:latin typeface="Times New Roman" panose="02020603050405020304" pitchFamily="18" charset="0"/>
              </a:rPr>
              <a:t>Nemunu</a:t>
            </a:r>
            <a:r>
              <a:rPr lang="lt-LT" sz="2800" dirty="0">
                <a:latin typeface="Times New Roman" panose="02020603050405020304" pitchFamily="18" charset="0"/>
              </a:rPr>
              <a:t>“</a:t>
            </a:r>
            <a:r>
              <a:rPr lang="lt-LT" sz="2800" dirty="0" smtClean="0">
                <a:latin typeface="Times New Roman" panose="02020603050405020304" pitchFamily="18" charset="0"/>
              </a:rPr>
              <a:t> rašytojas</a:t>
            </a:r>
            <a:r>
              <a:rPr lang="lt-LT" sz="2800" dirty="0">
                <a:latin typeface="Times New Roman" panose="02020603050405020304" pitchFamily="18" charset="0"/>
              </a:rPr>
              <a:t> </a:t>
            </a:r>
            <a:r>
              <a:rPr lang="lt-LT" sz="2800" dirty="0" smtClean="0">
                <a:latin typeface="Times New Roman" panose="02020603050405020304" pitchFamily="18" charset="0"/>
              </a:rPr>
              <a:t>svarsto apie ankstesnio </a:t>
            </a:r>
            <a:r>
              <a:rPr lang="lt-LT" sz="2800" dirty="0">
                <a:latin typeface="Times New Roman" panose="02020603050405020304" pitchFamily="18" charset="0"/>
              </a:rPr>
              <a:t>Klaipėdos </a:t>
            </a:r>
            <a:r>
              <a:rPr lang="lt-LT" sz="2800" dirty="0" smtClean="0">
                <a:latin typeface="Times New Roman" panose="02020603050405020304" pitchFamily="18" charset="0"/>
              </a:rPr>
              <a:t>vardo (</a:t>
            </a:r>
            <a:r>
              <a:rPr lang="lt-LT" sz="2800" dirty="0" err="1" smtClean="0">
                <a:latin typeface="Times New Roman" panose="02020603050405020304" pitchFamily="18" charset="0"/>
              </a:rPr>
              <a:t>Memelio</a:t>
            </a:r>
            <a:r>
              <a:rPr lang="lt-LT" sz="2800" dirty="0" smtClean="0">
                <a:latin typeface="Times New Roman" panose="02020603050405020304" pitchFamily="18" charset="0"/>
              </a:rPr>
              <a:t>)  kilmę.</a:t>
            </a:r>
          </a:p>
          <a:p>
            <a:r>
              <a:rPr lang="lt-LT" sz="2800" dirty="0" smtClean="0">
                <a:latin typeface="Times New Roman" panose="02020603050405020304" pitchFamily="18" charset="0"/>
              </a:rPr>
              <a:t>Vaižgantas </a:t>
            </a:r>
            <a:r>
              <a:rPr lang="lt-LT" sz="2800" dirty="0">
                <a:latin typeface="Times New Roman" panose="02020603050405020304" pitchFamily="18" charset="0"/>
              </a:rPr>
              <a:t>atsiliepė ir į B. Sruogos, redagavusio </a:t>
            </a:r>
            <a:r>
              <a:rPr lang="lt-LT" sz="2800" dirty="0" smtClean="0">
                <a:latin typeface="Times New Roman" panose="02020603050405020304" pitchFamily="18" charset="0"/>
              </a:rPr>
              <a:t>„Klaipėdos žinias“, </a:t>
            </a:r>
            <a:r>
              <a:rPr lang="lt-LT" sz="2800" dirty="0">
                <a:latin typeface="Times New Roman" panose="02020603050405020304" pitchFamily="18" charset="0"/>
              </a:rPr>
              <a:t>kvietimą rašyti į šį dienraštį. Čia 1925 m. buvo išspausdintas Vaižganto straipsnis </a:t>
            </a:r>
            <a:r>
              <a:rPr lang="lt-LT" sz="2800" dirty="0" smtClean="0">
                <a:latin typeface="Times New Roman" panose="02020603050405020304" pitchFamily="18" charset="0"/>
              </a:rPr>
              <a:t>„Klaipėda </a:t>
            </a:r>
            <a:r>
              <a:rPr lang="lt-LT" sz="2800" dirty="0">
                <a:latin typeface="Times New Roman" panose="02020603050405020304" pitchFamily="18" charset="0"/>
              </a:rPr>
              <a:t>ir Vilnius kultūros </a:t>
            </a:r>
            <a:r>
              <a:rPr lang="lt-LT" sz="2800" dirty="0" smtClean="0">
                <a:latin typeface="Times New Roman" panose="02020603050405020304" pitchFamily="18" charset="0"/>
              </a:rPr>
              <a:t>atžvilgiu“. </a:t>
            </a:r>
            <a:endParaRPr lang="en-US" sz="2800"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44</a:t>
            </a:fld>
            <a:endParaRPr lang="en-GB" altLang="lt-LT"/>
          </a:p>
        </p:txBody>
      </p:sp>
    </p:spTree>
    <p:extLst>
      <p:ext uri="{BB962C8B-B14F-4D97-AF65-F5344CB8AC3E}">
        <p14:creationId xmlns:p14="http://schemas.microsoft.com/office/powerpoint/2010/main" val="25039120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Anykščiai – Palanga</a:t>
            </a:r>
            <a:endParaRPr lang="en-US" dirty="0"/>
          </a:p>
        </p:txBody>
      </p:sp>
      <p:pic>
        <p:nvPicPr>
          <p:cNvPr id="5" name="Turinio vietos rezervavimo ženklas 4"/>
          <p:cNvPicPr>
            <a:picLocks noGrp="1" noChangeAspect="1"/>
          </p:cNvPicPr>
          <p:nvPr>
            <p:ph idx="1"/>
          </p:nvPr>
        </p:nvPicPr>
        <p:blipFill>
          <a:blip r:embed="rId2"/>
          <a:stretch>
            <a:fillRect/>
          </a:stretch>
        </p:blipFill>
        <p:spPr>
          <a:xfrm>
            <a:off x="1475656" y="1251832"/>
            <a:ext cx="5940660" cy="3779745"/>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45</a:t>
            </a:fld>
            <a:endParaRPr lang="en-GB" altLang="lt-LT"/>
          </a:p>
        </p:txBody>
      </p:sp>
      <p:sp>
        <p:nvSpPr>
          <p:cNvPr id="6" name="Pavadinimas 1"/>
          <p:cNvSpPr txBox="1">
            <a:spLocks/>
          </p:cNvSpPr>
          <p:nvPr/>
        </p:nvSpPr>
        <p:spPr bwMode="auto">
          <a:xfrm>
            <a:off x="456437" y="5219700"/>
            <a:ext cx="8224838"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en-US" sz="1400" dirty="0" err="1">
                <a:latin typeface="Times New Roman" panose="02020603050405020304" pitchFamily="18" charset="0"/>
                <a:cs typeface="Times New Roman" panose="02020603050405020304" pitchFamily="18" charset="0"/>
              </a:rPr>
              <a:t>Palanga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Naglio</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kalnas</a:t>
            </a:r>
            <a:r>
              <a:rPr lang="lt-LT" sz="1400" dirty="0" smtClean="0">
                <a:latin typeface="Times New Roman" panose="02020603050405020304" pitchFamily="18" charset="0"/>
                <a:cs typeface="Times New Roman" panose="02020603050405020304" pitchFamily="18" charset="0"/>
              </a:rPr>
              <a:t>.</a:t>
            </a:r>
          </a:p>
          <a:p>
            <a:r>
              <a:rPr lang="en-US" sz="1400" dirty="0" smtClean="0">
                <a:latin typeface="Times New Roman" panose="02020603050405020304" pitchFamily="18" charset="0"/>
                <a:cs typeface="Times New Roman" panose="02020603050405020304" pitchFamily="18" charset="0"/>
              </a:rPr>
              <a:t>I</a:t>
            </a:r>
            <a:r>
              <a:rPr lang="lt-LT"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Stropus</a:t>
            </a:r>
            <a:r>
              <a:rPr lang="lt-LT" sz="1400" dirty="0" smtClean="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1932 </a:t>
            </a:r>
            <a:r>
              <a:rPr lang="en-US" sz="1400" dirty="0">
                <a:latin typeface="Times New Roman" panose="02020603050405020304" pitchFamily="18" charset="0"/>
                <a:cs typeface="Times New Roman" panose="02020603050405020304" pitchFamily="18" charset="0"/>
              </a:rPr>
              <a:t>m</a:t>
            </a:r>
            <a:r>
              <a:rPr lang="en-US" sz="1400" dirty="0" smtClean="0">
                <a:latin typeface="Times New Roman" panose="02020603050405020304" pitchFamily="18" charset="0"/>
                <a:cs typeface="Times New Roman" panose="02020603050405020304" pitchFamily="18" charset="0"/>
              </a:rPr>
              <a:t>.</a:t>
            </a:r>
            <a:endParaRPr lang="lt-LT" sz="1400" dirty="0" smtClean="0">
              <a:latin typeface="Times New Roman" panose="02020603050405020304" pitchFamily="18" charset="0"/>
              <a:cs typeface="Times New Roman" panose="02020603050405020304" pitchFamily="18" charset="0"/>
            </a:endParaRPr>
          </a:p>
          <a:p>
            <a:r>
              <a:rPr lang="en-US" sz="1400" dirty="0" err="1" smtClean="0">
                <a:latin typeface="Times New Roman" panose="02020603050405020304" pitchFamily="18" charset="0"/>
                <a:cs typeface="Times New Roman" panose="02020603050405020304" pitchFamily="18" charset="0"/>
              </a:rPr>
              <a:t>Kretingos</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muziejus</a:t>
            </a:r>
            <a:endParaRPr lang="lt-LT" sz="1400" dirty="0" smtClean="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hlinkClick r:id="rId3"/>
              </a:rPr>
              <a:t>https://www.limis.lt/paieska/perziura/-/exhibit/preview/136457633?s_id=LSZ05E3tx1eAgAD2&amp;s_ind=1746&amp;valuable_type=EKSPONATAS</a:t>
            </a:r>
            <a:endParaRPr lang="en-US"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85561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6437" y="5031577"/>
            <a:ext cx="8224838" cy="1025525"/>
          </a:xfrm>
        </p:spPr>
        <p:txBody>
          <a:bodyPr/>
          <a:lstStyle/>
          <a:p>
            <a:r>
              <a:rPr lang="lt-LT" sz="1400" dirty="0" smtClean="0">
                <a:latin typeface="Times New Roman" panose="02020603050405020304" pitchFamily="18" charset="0"/>
                <a:cs typeface="Times New Roman" panose="02020603050405020304" pitchFamily="18" charset="0"/>
              </a:rPr>
              <a:t>A. Žukauskas-Vienuolis Palangoje.</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1956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https://www.limis.lt/paieska/perziura/-/exhibit/preview/79164464?s_id=7NGGdZPGcmJ0gmw3&amp;s_ind=5771&amp;valuable_type=EKSPONATAS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228856" y="584684"/>
            <a:ext cx="6680000"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46</a:t>
            </a:fld>
            <a:endParaRPr lang="en-GB" altLang="lt-LT"/>
          </a:p>
        </p:txBody>
      </p:sp>
    </p:spTree>
    <p:extLst>
      <p:ext uri="{BB962C8B-B14F-4D97-AF65-F5344CB8AC3E}">
        <p14:creationId xmlns:p14="http://schemas.microsoft.com/office/powerpoint/2010/main" val="28389434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899592" y="1648691"/>
            <a:ext cx="7710438" cy="2368860"/>
          </a:xfrm>
        </p:spPr>
        <p:txBody>
          <a:bodyPr/>
          <a:lstStyle/>
          <a:p>
            <a:r>
              <a:rPr lang="lt-LT" sz="2800" dirty="0" smtClean="0">
                <a:solidFill>
                  <a:srgbClr val="121212"/>
                </a:solidFill>
                <a:latin typeface="Times New Roman" panose="02020603050405020304" pitchFamily="18" charset="0"/>
                <a:cs typeface="Times New Roman" panose="02020603050405020304" pitchFamily="18" charset="0"/>
              </a:rPr>
              <a:t>J</a:t>
            </a:r>
            <a:r>
              <a:rPr lang="lt-LT" sz="2800" dirty="0">
                <a:solidFill>
                  <a:srgbClr val="121212"/>
                </a:solidFill>
                <a:latin typeface="Times New Roman" panose="02020603050405020304" pitchFamily="18" charset="0"/>
                <a:cs typeface="Times New Roman" panose="02020603050405020304" pitchFamily="18" charset="0"/>
              </a:rPr>
              <a:t>. Tumas- Vaižgantas lankėsi Palangoje, kai 1899 m. įvyko pirmas viešas lietuviškas vaidinimas </a:t>
            </a:r>
            <a:r>
              <a:rPr lang="lt-LT" sz="2800" dirty="0" smtClean="0">
                <a:solidFill>
                  <a:srgbClr val="121212"/>
                </a:solidFill>
                <a:latin typeface="Times New Roman" panose="02020603050405020304" pitchFamily="18" charset="0"/>
                <a:cs typeface="Times New Roman" panose="02020603050405020304" pitchFamily="18" charset="0"/>
              </a:rPr>
              <a:t>„Amerika pirtyje“.</a:t>
            </a:r>
          </a:p>
          <a:p>
            <a:pPr marL="0" indent="0">
              <a:buNone/>
            </a:pPr>
            <a:endParaRPr lang="lt-LT" sz="2800" dirty="0" smtClean="0">
              <a:solidFill>
                <a:srgbClr val="121212"/>
              </a:solidFill>
              <a:latin typeface="Times New Roman" panose="02020603050405020304" pitchFamily="18" charset="0"/>
              <a:cs typeface="Times New Roman" panose="02020603050405020304" pitchFamily="18" charset="0"/>
            </a:endParaRPr>
          </a:p>
          <a:p>
            <a:r>
              <a:rPr lang="fi-FI" sz="2800" dirty="0">
                <a:solidFill>
                  <a:srgbClr val="121212"/>
                </a:solidFill>
                <a:latin typeface="Times New Roman" panose="02020603050405020304" pitchFamily="18" charset="0"/>
                <a:cs typeface="Times New Roman" panose="02020603050405020304" pitchFamily="18" charset="0"/>
              </a:rPr>
              <a:t>A. </a:t>
            </a:r>
            <a:r>
              <a:rPr lang="fi-FI" sz="2800" dirty="0" smtClean="0">
                <a:solidFill>
                  <a:srgbClr val="121212"/>
                </a:solidFill>
                <a:latin typeface="Times New Roman" panose="02020603050405020304" pitchFamily="18" charset="0"/>
                <a:cs typeface="Times New Roman" panose="02020603050405020304" pitchFamily="18" charset="0"/>
              </a:rPr>
              <a:t>Žukauskas-Vienuolis</a:t>
            </a:r>
            <a:r>
              <a:rPr lang="lt-LT" sz="2800" dirty="0" smtClean="0">
                <a:solidFill>
                  <a:srgbClr val="121212"/>
                </a:solidFill>
                <a:latin typeface="Times New Roman" panose="02020603050405020304" pitchFamily="18" charset="0"/>
                <a:cs typeface="Times New Roman" panose="02020603050405020304" pitchFamily="18" charset="0"/>
              </a:rPr>
              <a:t> „</a:t>
            </a:r>
            <a:r>
              <a:rPr lang="fi-FI" sz="2800" dirty="0" smtClean="0">
                <a:solidFill>
                  <a:srgbClr val="121212"/>
                </a:solidFill>
                <a:latin typeface="Times New Roman" panose="02020603050405020304" pitchFamily="18" charset="0"/>
                <a:cs typeface="Times New Roman" panose="02020603050405020304" pitchFamily="18" charset="0"/>
              </a:rPr>
              <a:t>Naglio </a:t>
            </a:r>
            <a:r>
              <a:rPr lang="fi-FI" sz="2800" dirty="0">
                <a:solidFill>
                  <a:srgbClr val="121212"/>
                </a:solidFill>
                <a:latin typeface="Times New Roman" panose="02020603050405020304" pitchFamily="18" charset="0"/>
                <a:cs typeface="Times New Roman" panose="02020603050405020304" pitchFamily="18" charset="0"/>
              </a:rPr>
              <a:t>kalno </a:t>
            </a:r>
            <a:r>
              <a:rPr lang="fi-FI" sz="2800" dirty="0" smtClean="0">
                <a:solidFill>
                  <a:srgbClr val="121212"/>
                </a:solidFill>
                <a:latin typeface="Times New Roman" panose="02020603050405020304" pitchFamily="18" charset="0"/>
                <a:cs typeface="Times New Roman" panose="02020603050405020304" pitchFamily="18" charset="0"/>
              </a:rPr>
              <a:t>lobiai</a:t>
            </a:r>
            <a:r>
              <a:rPr lang="lt-LT" sz="2800" dirty="0" smtClean="0">
                <a:solidFill>
                  <a:srgbClr val="121212"/>
                </a:solidFill>
                <a:latin typeface="Times New Roman" panose="02020603050405020304" pitchFamily="18" charset="0"/>
                <a:cs typeface="Times New Roman" panose="02020603050405020304" pitchFamily="18" charset="0"/>
              </a:rPr>
              <a:t>“</a:t>
            </a:r>
            <a:endParaRPr lang="lt-LT" sz="2800" dirty="0" smtClean="0">
              <a:solidFill>
                <a:srgbClr val="121212"/>
              </a:solidFill>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47</a:t>
            </a:fld>
            <a:endParaRPr lang="en-GB" altLang="lt-LT"/>
          </a:p>
        </p:txBody>
      </p:sp>
    </p:spTree>
    <p:extLst>
      <p:ext uri="{BB962C8B-B14F-4D97-AF65-F5344CB8AC3E}">
        <p14:creationId xmlns:p14="http://schemas.microsoft.com/office/powerpoint/2010/main" val="13342268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8498" y="541610"/>
            <a:ext cx="8224838" cy="1025525"/>
          </a:xfrm>
        </p:spPr>
        <p:txBody>
          <a:bodyPr/>
          <a:lstStyle/>
          <a:p>
            <a:r>
              <a:rPr lang="lt-LT" dirty="0" smtClean="0"/>
              <a:t>Anykščiai </a:t>
            </a:r>
            <a:r>
              <a:rPr lang="lt-LT" dirty="0" smtClean="0"/>
              <a:t>– Elektrėnai</a:t>
            </a:r>
            <a:endParaRPr lang="en-US" dirty="0"/>
          </a:p>
        </p:txBody>
      </p:sp>
      <p:sp>
        <p:nvSpPr>
          <p:cNvPr id="3" name="Turinio vietos rezervavimo ženklas 2"/>
          <p:cNvSpPr>
            <a:spLocks noGrp="1"/>
          </p:cNvSpPr>
          <p:nvPr>
            <p:ph idx="1"/>
          </p:nvPr>
        </p:nvSpPr>
        <p:spPr>
          <a:xfrm>
            <a:off x="756874" y="2276872"/>
            <a:ext cx="7926462" cy="2548880"/>
          </a:xfrm>
        </p:spPr>
        <p:txBody>
          <a:bodyPr/>
          <a:lstStyle/>
          <a:p>
            <a:r>
              <a:rPr lang="lt-LT" sz="2800" dirty="0" smtClean="0">
                <a:latin typeface="Times New Roman" panose="02020603050405020304" pitchFamily="18" charset="0"/>
                <a:cs typeface="Times New Roman" panose="02020603050405020304" pitchFamily="18" charset="0"/>
              </a:rPr>
              <a:t>R. Stankevičius </a:t>
            </a:r>
            <a:r>
              <a:rPr lang="lt-LT" sz="2800" i="1" dirty="0" err="1" smtClean="0">
                <a:latin typeface="Times New Roman" panose="02020603050405020304" pitchFamily="18" charset="0"/>
                <a:cs typeface="Times New Roman" panose="02020603050405020304" pitchFamily="18" charset="0"/>
              </a:rPr>
              <a:t>Esė</a:t>
            </a:r>
            <a:r>
              <a:rPr lang="lt-LT" sz="2800" i="1" dirty="0" smtClean="0">
                <a:latin typeface="Times New Roman" panose="02020603050405020304" pitchFamily="18" charset="0"/>
                <a:cs typeface="Times New Roman" panose="02020603050405020304" pitchFamily="18" charset="0"/>
              </a:rPr>
              <a:t> apie </a:t>
            </a:r>
            <a:r>
              <a:rPr lang="lt-LT" sz="2800" i="1" dirty="0" smtClean="0">
                <a:latin typeface="Times New Roman" panose="02020603050405020304" pitchFamily="18" charset="0"/>
                <a:cs typeface="Times New Roman" panose="02020603050405020304" pitchFamily="18" charset="0"/>
              </a:rPr>
              <a:t>taiklumą</a:t>
            </a:r>
          </a:p>
          <a:p>
            <a:r>
              <a:rPr lang="lt-LT" sz="2800" dirty="0">
                <a:latin typeface="Times New Roman" panose="02020603050405020304" pitchFamily="18" charset="0"/>
                <a:cs typeface="Times New Roman" panose="02020603050405020304" pitchFamily="18" charset="0"/>
              </a:rPr>
              <a:t>Elektrėnų savivaldybės literatūros ir meno muziejaus Literatūrinis kiemelis. Skulptorės </a:t>
            </a:r>
            <a:r>
              <a:rPr lang="lt-LT" sz="2800" dirty="0" smtClean="0">
                <a:latin typeface="Times New Roman" panose="02020603050405020304" pitchFamily="18" charset="0"/>
                <a:cs typeface="Times New Roman" panose="02020603050405020304" pitchFamily="18" charset="0"/>
              </a:rPr>
              <a:t>D. </a:t>
            </a:r>
            <a:r>
              <a:rPr lang="lt-LT" sz="2800" dirty="0" err="1" smtClean="0">
                <a:latin typeface="Times New Roman" panose="02020603050405020304" pitchFamily="18" charset="0"/>
                <a:cs typeface="Times New Roman" panose="02020603050405020304" pitchFamily="18" charset="0"/>
              </a:rPr>
              <a:t>Palukaitienės</a:t>
            </a:r>
            <a:r>
              <a:rPr lang="lt-LT" sz="2800" dirty="0" smtClean="0">
                <a:latin typeface="Times New Roman" panose="02020603050405020304" pitchFamily="18" charset="0"/>
                <a:cs typeface="Times New Roman" panose="02020603050405020304" pitchFamily="18" charset="0"/>
              </a:rPr>
              <a:t> </a:t>
            </a:r>
            <a:r>
              <a:rPr lang="lt-LT" sz="2800" dirty="0">
                <a:latin typeface="Times New Roman" panose="02020603050405020304" pitchFamily="18" charset="0"/>
                <a:cs typeface="Times New Roman" panose="02020603050405020304" pitchFamily="18" charset="0"/>
              </a:rPr>
              <a:t>sukurti A. Baranausko,  J. Biliūno, A. Žukausko-Vienuolio </a:t>
            </a:r>
            <a:r>
              <a:rPr lang="lt-LT" sz="2800" dirty="0" smtClean="0">
                <a:latin typeface="Times New Roman" panose="02020603050405020304" pitchFamily="18" charset="0"/>
                <a:cs typeface="Times New Roman" panose="02020603050405020304" pitchFamily="18" charset="0"/>
              </a:rPr>
              <a:t>bareljefai.</a:t>
            </a:r>
            <a:endParaRPr lang="lt-LT" sz="2800" dirty="0">
              <a:latin typeface="Times New Roman" panose="02020603050405020304" pitchFamily="18" charset="0"/>
              <a:cs typeface="Times New Roman" panose="02020603050405020304" pitchFamily="18" charset="0"/>
            </a:endParaRPr>
          </a:p>
          <a:p>
            <a:pPr marL="0" indent="0">
              <a:buNone/>
            </a:pPr>
            <a:endParaRPr lang="en-US" sz="2800" i="1"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48</a:t>
            </a:fld>
            <a:endParaRPr lang="en-GB" altLang="lt-LT"/>
          </a:p>
        </p:txBody>
      </p:sp>
    </p:spTree>
    <p:extLst>
      <p:ext uri="{BB962C8B-B14F-4D97-AF65-F5344CB8AC3E}">
        <p14:creationId xmlns:p14="http://schemas.microsoft.com/office/powerpoint/2010/main" val="13441357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Anykščiai – Akmenė</a:t>
            </a:r>
            <a:endParaRPr lang="en-US" dirty="0"/>
          </a:p>
        </p:txBody>
      </p:sp>
      <p:sp>
        <p:nvSpPr>
          <p:cNvPr id="3" name="Turinio vietos rezervavimo ženklas 2"/>
          <p:cNvSpPr>
            <a:spLocks noGrp="1"/>
          </p:cNvSpPr>
          <p:nvPr>
            <p:ph idx="1"/>
          </p:nvPr>
        </p:nvSpPr>
        <p:spPr>
          <a:xfrm>
            <a:off x="457200" y="1600200"/>
            <a:ext cx="8224838" cy="4241800"/>
          </a:xfrm>
        </p:spPr>
        <p:txBody>
          <a:bodyPr/>
          <a:lstStyle/>
          <a:p>
            <a:pPr marL="0" indent="0">
              <a:buNone/>
            </a:pPr>
            <a:r>
              <a:rPr lang="lt-LT" dirty="0" smtClean="0"/>
              <a:t>R. </a:t>
            </a:r>
            <a:r>
              <a:rPr lang="lt-LT" dirty="0"/>
              <a:t>R</a:t>
            </a:r>
            <a:r>
              <a:rPr lang="lt-LT" dirty="0" smtClean="0"/>
              <a:t>akausko fotografijų albumas „</a:t>
            </a:r>
            <a:r>
              <a:rPr lang="lt-LT" dirty="0" err="1"/>
              <a:t>V</a:t>
            </a:r>
            <a:r>
              <a:rPr lang="lt-LT" dirty="0" err="1" smtClean="0"/>
              <a:t>ariaus</a:t>
            </a:r>
            <a:r>
              <a:rPr lang="lt-LT" dirty="0" smtClean="0"/>
              <a:t> apžavai</a:t>
            </a:r>
            <a:r>
              <a:rPr lang="lt-LT" dirty="0" smtClean="0"/>
              <a:t>“</a:t>
            </a:r>
          </a:p>
          <a:p>
            <a:pPr marL="0" indent="0">
              <a:buNone/>
            </a:pPr>
            <a:endParaRPr lang="lt-LT" sz="1400" dirty="0" smtClean="0">
              <a:latin typeface="Times New Roman" panose="02020603050405020304" pitchFamily="18" charset="0"/>
              <a:cs typeface="Times New Roman" panose="02020603050405020304" pitchFamily="18" charset="0"/>
              <a:hlinkClick r:id="rId2"/>
            </a:endParaRPr>
          </a:p>
          <a:p>
            <a:pPr marL="0" indent="0">
              <a:buNone/>
            </a:pPr>
            <a:endParaRPr lang="lt-LT" sz="1400" dirty="0">
              <a:latin typeface="Times New Roman" panose="02020603050405020304" pitchFamily="18" charset="0"/>
              <a:cs typeface="Times New Roman" panose="02020603050405020304" pitchFamily="18" charset="0"/>
              <a:hlinkClick r:id="rId2"/>
            </a:endParaRPr>
          </a:p>
          <a:p>
            <a:pPr marL="0" indent="0">
              <a:buNone/>
            </a:pPr>
            <a:endParaRPr lang="lt-LT" sz="1400" dirty="0" smtClean="0">
              <a:latin typeface="Times New Roman" panose="02020603050405020304" pitchFamily="18" charset="0"/>
              <a:cs typeface="Times New Roman" panose="02020603050405020304" pitchFamily="18" charset="0"/>
              <a:hlinkClick r:id="rId2"/>
            </a:endParaRPr>
          </a:p>
          <a:p>
            <a:pPr marL="0" indent="0">
              <a:buNone/>
            </a:pPr>
            <a:endParaRPr lang="lt-LT" sz="1400" dirty="0">
              <a:latin typeface="Times New Roman" panose="02020603050405020304" pitchFamily="18" charset="0"/>
              <a:cs typeface="Times New Roman" panose="02020603050405020304" pitchFamily="18" charset="0"/>
              <a:hlinkClick r:id="rId2"/>
            </a:endParaRPr>
          </a:p>
          <a:p>
            <a:pPr marL="0" indent="0">
              <a:buNone/>
            </a:pPr>
            <a:endParaRPr lang="lt-LT" sz="1400" dirty="0" smtClean="0">
              <a:latin typeface="Times New Roman" panose="02020603050405020304" pitchFamily="18" charset="0"/>
              <a:cs typeface="Times New Roman" panose="02020603050405020304" pitchFamily="18" charset="0"/>
              <a:hlinkClick r:id="rId2"/>
            </a:endParaRPr>
          </a:p>
          <a:p>
            <a:pPr marL="0" indent="0">
              <a:buNone/>
            </a:pPr>
            <a:endParaRPr lang="lt-LT" sz="1400" dirty="0">
              <a:latin typeface="Times New Roman" panose="02020603050405020304" pitchFamily="18" charset="0"/>
              <a:cs typeface="Times New Roman" panose="02020603050405020304" pitchFamily="18" charset="0"/>
              <a:hlinkClick r:id="rId2"/>
            </a:endParaRPr>
          </a:p>
          <a:p>
            <a:pPr marL="0" indent="0">
              <a:buNone/>
            </a:pPr>
            <a:endParaRPr lang="lt-LT" sz="1400" dirty="0" smtClean="0">
              <a:latin typeface="Times New Roman" panose="02020603050405020304" pitchFamily="18" charset="0"/>
              <a:cs typeface="Times New Roman" panose="02020603050405020304" pitchFamily="18" charset="0"/>
              <a:hlinkClick r:id="rId2"/>
            </a:endParaRPr>
          </a:p>
          <a:p>
            <a:pPr marL="0" indent="0">
              <a:buNone/>
            </a:pPr>
            <a:endParaRPr lang="lt-LT" sz="1400" dirty="0">
              <a:latin typeface="Times New Roman" panose="02020603050405020304" pitchFamily="18" charset="0"/>
              <a:cs typeface="Times New Roman" panose="02020603050405020304" pitchFamily="18" charset="0"/>
              <a:hlinkClick r:id="rId2"/>
            </a:endParaRPr>
          </a:p>
          <a:p>
            <a:pPr marL="0" indent="0">
              <a:buNone/>
            </a:pPr>
            <a:endParaRPr lang="lt-LT" sz="1400" dirty="0" smtClean="0">
              <a:latin typeface="Times New Roman" panose="02020603050405020304" pitchFamily="18" charset="0"/>
              <a:cs typeface="Times New Roman" panose="02020603050405020304" pitchFamily="18" charset="0"/>
              <a:hlinkClick r:id="rId2"/>
            </a:endParaRPr>
          </a:p>
          <a:p>
            <a:pPr marL="0" indent="0">
              <a:buNone/>
            </a:pPr>
            <a:endParaRPr lang="lt-LT" sz="1400" dirty="0">
              <a:latin typeface="Times New Roman" panose="02020603050405020304" pitchFamily="18" charset="0"/>
              <a:cs typeface="Times New Roman" panose="02020603050405020304" pitchFamily="18" charset="0"/>
              <a:hlinkClick r:id="rId2"/>
            </a:endParaRPr>
          </a:p>
          <a:p>
            <a:pPr marL="0" indent="0">
              <a:buNone/>
            </a:pPr>
            <a:endParaRPr lang="lt-LT" sz="1400" dirty="0" smtClean="0">
              <a:latin typeface="Times New Roman" panose="02020603050405020304" pitchFamily="18" charset="0"/>
              <a:cs typeface="Times New Roman" panose="02020603050405020304" pitchFamily="18" charset="0"/>
              <a:hlinkClick r:id="rId2"/>
            </a:endParaRPr>
          </a:p>
          <a:p>
            <a:pPr marL="0" indent="0">
              <a:buNone/>
            </a:pPr>
            <a:r>
              <a:rPr lang="en-US" sz="1400" dirty="0" smtClean="0">
                <a:latin typeface="Times New Roman" panose="02020603050405020304" pitchFamily="18" charset="0"/>
                <a:cs typeface="Times New Roman" panose="02020603050405020304" pitchFamily="18" charset="0"/>
                <a:hlinkClick r:id="rId2"/>
              </a:rPr>
              <a:t>http</a:t>
            </a:r>
            <a:r>
              <a:rPr lang="en-US" sz="1400" dirty="0">
                <a:latin typeface="Times New Roman" panose="02020603050405020304" pitchFamily="18" charset="0"/>
                <a:cs typeface="Times New Roman" panose="02020603050405020304" pitchFamily="18" charset="0"/>
                <a:hlinkClick r:id="rId2"/>
              </a:rPr>
              <a:t>://www.anyksta.lt/anykstijos-meno-albumas/20100-variaus-apzavetas-fotomenininkas-romualdas-rakauskas</a:t>
            </a:r>
            <a:endParaRPr lang="lt-LT" sz="1400" dirty="0" smtClean="0">
              <a:latin typeface="Times New Roman" panose="02020603050405020304" pitchFamily="18" charset="0"/>
              <a:cs typeface="Times New Roman" panose="02020603050405020304" pitchFamily="18" charset="0"/>
            </a:endParaRPr>
          </a:p>
          <a:p>
            <a:pPr marL="0" indent="0">
              <a:buNone/>
            </a:pPr>
            <a:endParaRPr lang="lt-LT" dirty="0" smtClean="0"/>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49</a:t>
            </a:fld>
            <a:endParaRPr lang="en-GB" altLang="lt-LT"/>
          </a:p>
        </p:txBody>
      </p:sp>
      <p:pic>
        <p:nvPicPr>
          <p:cNvPr id="5" name="Paveikslėlis 4"/>
          <p:cNvPicPr>
            <a:picLocks noChangeAspect="1"/>
          </p:cNvPicPr>
          <p:nvPr/>
        </p:nvPicPr>
        <p:blipFill>
          <a:blip r:embed="rId3"/>
          <a:stretch>
            <a:fillRect/>
          </a:stretch>
        </p:blipFill>
        <p:spPr>
          <a:xfrm>
            <a:off x="2297835" y="2415210"/>
            <a:ext cx="1884033" cy="2962315"/>
          </a:xfrm>
          <a:prstGeom prst="rect">
            <a:avLst/>
          </a:prstGeom>
        </p:spPr>
      </p:pic>
      <p:pic>
        <p:nvPicPr>
          <p:cNvPr id="6" name="Paveikslėlis 5"/>
          <p:cNvPicPr>
            <a:picLocks noChangeAspect="1"/>
          </p:cNvPicPr>
          <p:nvPr/>
        </p:nvPicPr>
        <p:blipFill>
          <a:blip r:embed="rId4"/>
          <a:stretch>
            <a:fillRect/>
          </a:stretch>
        </p:blipFill>
        <p:spPr>
          <a:xfrm>
            <a:off x="4896036" y="2415210"/>
            <a:ext cx="1919966" cy="2960947"/>
          </a:xfrm>
          <a:prstGeom prst="rect">
            <a:avLst/>
          </a:prstGeom>
        </p:spPr>
      </p:pic>
    </p:spTree>
    <p:extLst>
      <p:ext uri="{BB962C8B-B14F-4D97-AF65-F5344CB8AC3E}">
        <p14:creationId xmlns:p14="http://schemas.microsoft.com/office/powerpoint/2010/main" val="40097716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728700"/>
            <a:ext cx="8224838" cy="1025525"/>
          </a:xfrm>
        </p:spPr>
        <p:txBody>
          <a:bodyPr/>
          <a:lstStyle/>
          <a:p>
            <a:r>
              <a:rPr lang="lt-LT" dirty="0" smtClean="0"/>
              <a:t>Anykščiai – Raseiniai</a:t>
            </a:r>
            <a:endParaRPr lang="en-US" dirty="0"/>
          </a:p>
        </p:txBody>
      </p:sp>
      <p:sp>
        <p:nvSpPr>
          <p:cNvPr id="3" name="Turinio vietos rezervavimo ženklas 2"/>
          <p:cNvSpPr>
            <a:spLocks noGrp="1"/>
          </p:cNvSpPr>
          <p:nvPr>
            <p:ph idx="1"/>
          </p:nvPr>
        </p:nvSpPr>
        <p:spPr>
          <a:xfrm>
            <a:off x="1979712" y="2003425"/>
            <a:ext cx="5832376" cy="3729831"/>
          </a:xfrm>
        </p:spPr>
        <p:txBody>
          <a:bodyPr/>
          <a:lstStyle/>
          <a:p>
            <a:pPr marL="0" indent="0">
              <a:buNone/>
            </a:pPr>
            <a:r>
              <a:rPr lang="lt-LT" sz="2800" dirty="0">
                <a:latin typeface="Times New Roman" panose="02020603050405020304" pitchFamily="18" charset="0"/>
                <a:cs typeface="Times New Roman" panose="02020603050405020304" pitchFamily="18" charset="0"/>
              </a:rPr>
              <a:t>K. Inčiūra </a:t>
            </a:r>
            <a:r>
              <a:rPr lang="lt-LT" sz="2800" i="1" dirty="0" smtClean="0">
                <a:latin typeface="Times New Roman" panose="02020603050405020304" pitchFamily="18" charset="0"/>
                <a:cs typeface="Times New Roman" panose="02020603050405020304" pitchFamily="18" charset="0"/>
              </a:rPr>
              <a:t>Maironis </a:t>
            </a:r>
            <a:r>
              <a:rPr lang="lt-LT" sz="2800" i="1" dirty="0" err="1" smtClean="0">
                <a:latin typeface="Times New Roman" panose="02020603050405020304" pitchFamily="18" charset="0"/>
                <a:cs typeface="Times New Roman" panose="02020603050405020304" pitchFamily="18" charset="0"/>
              </a:rPr>
              <a:t>Vašuokėnuose</a:t>
            </a:r>
            <a:endParaRPr lang="lt-LT" sz="2800" i="1" dirty="0" smtClean="0">
              <a:latin typeface="Times New Roman" panose="02020603050405020304" pitchFamily="18" charset="0"/>
              <a:cs typeface="Times New Roman" panose="02020603050405020304" pitchFamily="18" charset="0"/>
            </a:endParaRPr>
          </a:p>
          <a:p>
            <a:pPr marL="0" indent="0">
              <a:buNone/>
            </a:pPr>
            <a:r>
              <a:rPr lang="lt-LT" sz="2800" dirty="0" smtClean="0">
                <a:latin typeface="Times New Roman" panose="02020603050405020304" pitchFamily="18" charset="0"/>
                <a:cs typeface="Times New Roman" panose="02020603050405020304" pitchFamily="18" charset="0"/>
              </a:rPr>
              <a:t>Nuo </a:t>
            </a:r>
            <a:r>
              <a:rPr lang="lt-LT" sz="2800" dirty="0">
                <a:latin typeface="Times New Roman" panose="02020603050405020304" pitchFamily="18" charset="0"/>
                <a:cs typeface="Times New Roman" panose="02020603050405020304" pitchFamily="18" charset="0"/>
              </a:rPr>
              <a:t>karo siaubo į šį kampą ramų</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Štai atsikraustėme visu pulku.</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Bet neramu. Man liūdna, man klaiku! –</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O kaip nurimsi, kai dejuoja žemė?</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Čia rūmai, ežeras, jauki gamta –</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Rašyk! Bet plunksną padedi į šalį.</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Man žmonės sukalė miške suolelį, –</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Einu. Tenai lakštingalų vieta.</a:t>
            </a:r>
            <a:br>
              <a:rPr lang="lt-LT"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50</a:t>
            </a:fld>
            <a:endParaRPr lang="en-GB" altLang="lt-LT"/>
          </a:p>
        </p:txBody>
      </p:sp>
    </p:spTree>
    <p:extLst>
      <p:ext uri="{BB962C8B-B14F-4D97-AF65-F5344CB8AC3E}">
        <p14:creationId xmlns:p14="http://schemas.microsoft.com/office/powerpoint/2010/main" val="90740640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1943708" y="1600200"/>
            <a:ext cx="5806988" cy="4241800"/>
          </a:xfrm>
        </p:spPr>
        <p:txBody>
          <a:bodyPr/>
          <a:lstStyle/>
          <a:p>
            <a:pPr marL="0" lvl="0" indent="0">
              <a:buNone/>
            </a:pPr>
            <a:r>
              <a:rPr lang="lt-LT" sz="2800" dirty="0">
                <a:latin typeface="Times New Roman" panose="02020603050405020304" pitchFamily="18" charset="0"/>
                <a:cs typeface="Times New Roman" panose="02020603050405020304" pitchFamily="18" charset="0"/>
              </a:rPr>
              <a:t>O! Jūsų trelės jau </a:t>
            </a:r>
            <a:r>
              <a:rPr lang="lt-LT" sz="2800" dirty="0" err="1">
                <a:latin typeface="Times New Roman" panose="02020603050405020304" pitchFamily="18" charset="0"/>
                <a:cs typeface="Times New Roman" panose="02020603050405020304" pitchFamily="18" charset="0"/>
              </a:rPr>
              <a:t>čiurlent</a:t>
            </a:r>
            <a:r>
              <a:rPr lang="lt-LT" sz="2800" dirty="0">
                <a:latin typeface="Times New Roman" panose="02020603050405020304" pitchFamily="18" charset="0"/>
                <a:cs typeface="Times New Roman" panose="02020603050405020304" pitchFamily="18" charset="0"/>
              </a:rPr>
              <a:t> čiurlena,</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Sudėtingiausios – paprastai, gyvai.</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Ne, tai ne trelės – nuostabūs žavai!</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Valandomis klausytum tokio meno!</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Giedokite, kad karo audrose</a:t>
            </a:r>
            <a:br>
              <a:rPr lang="lt-LT" sz="2800" dirty="0">
                <a:latin typeface="Times New Roman" panose="02020603050405020304" pitchFamily="18" charset="0"/>
                <a:cs typeface="Times New Roman" panose="02020603050405020304" pitchFamily="18" charset="0"/>
              </a:rPr>
            </a:br>
            <a:r>
              <a:rPr lang="lt-LT" sz="2800" dirty="0">
                <a:latin typeface="Times New Roman" panose="02020603050405020304" pitchFamily="18" charset="0"/>
                <a:cs typeface="Times New Roman" panose="02020603050405020304" pitchFamily="18" charset="0"/>
              </a:rPr>
              <a:t>Išliktų nepalūžusi dvasia</a:t>
            </a:r>
            <a:r>
              <a:rPr lang="lt-LT" sz="2800" dirty="0" smtClean="0">
                <a:latin typeface="Times New Roman" panose="02020603050405020304" pitchFamily="18" charset="0"/>
                <a:cs typeface="Times New Roman" panose="02020603050405020304" pitchFamily="18" charset="0"/>
              </a:rPr>
              <a:t>.</a:t>
            </a:r>
          </a:p>
          <a:p>
            <a:pPr marL="0" lvl="0" indent="0">
              <a:buNone/>
            </a:pPr>
            <a:endParaRPr lang="lt-LT" sz="2800" dirty="0">
              <a:latin typeface="Times New Roman" panose="02020603050405020304" pitchFamily="18" charset="0"/>
              <a:cs typeface="Times New Roman" panose="02020603050405020304" pitchFamily="18" charset="0"/>
            </a:endParaRPr>
          </a:p>
          <a:p>
            <a:pPr marL="0" lvl="0" indent="0">
              <a:buNone/>
            </a:pPr>
            <a:r>
              <a:rPr lang="lt-LT" sz="2800" dirty="0" smtClean="0">
                <a:latin typeface="Times New Roman" panose="02020603050405020304" pitchFamily="18" charset="0"/>
                <a:cs typeface="Times New Roman" panose="02020603050405020304" pitchFamily="18" charset="0"/>
              </a:rPr>
              <a:t>1972 m.</a:t>
            </a:r>
            <a:endParaRPr lang="en-US" sz="2800"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51</a:t>
            </a:fld>
            <a:endParaRPr lang="en-GB" altLang="lt-LT"/>
          </a:p>
        </p:txBody>
      </p:sp>
    </p:spTree>
    <p:extLst>
      <p:ext uri="{BB962C8B-B14F-4D97-AF65-F5344CB8AC3E}">
        <p14:creationId xmlns:p14="http://schemas.microsoft.com/office/powerpoint/2010/main" val="31636033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28026" y="4951084"/>
            <a:ext cx="8224838" cy="1025525"/>
          </a:xfrm>
        </p:spPr>
        <p:txBody>
          <a:bodyPr/>
          <a:lstStyle/>
          <a:p>
            <a:r>
              <a:rPr lang="en-US" sz="1400" dirty="0" err="1">
                <a:latin typeface="Times New Roman" panose="02020603050405020304" pitchFamily="18" charset="0"/>
                <a:cs typeface="Times New Roman" panose="02020603050405020304" pitchFamily="18" charset="0"/>
              </a:rPr>
              <a:t>Anykščiai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Antano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Baranausko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tiltas</a:t>
            </a:r>
            <a:r>
              <a:rPr lang="en-US" sz="1400" dirty="0">
                <a:latin typeface="Times New Roman" panose="02020603050405020304" pitchFamily="18" charset="0"/>
                <a:cs typeface="Times New Roman" panose="02020603050405020304" pitchFamily="18" charset="0"/>
              </a:rPr>
              <a:t> per </a:t>
            </a:r>
            <a:r>
              <a:rPr lang="en-US" sz="1400" dirty="0" err="1" smtClean="0">
                <a:latin typeface="Times New Roman" panose="02020603050405020304" pitchFamily="18" charset="0"/>
                <a:cs typeface="Times New Roman" panose="02020603050405020304" pitchFamily="18" charset="0"/>
              </a:rPr>
              <a:t>Šventąją</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4 deš</a:t>
            </a:r>
            <a:r>
              <a:rPr lang="pt-BR"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https://www.limis.lt/paieska/perziura/-/exhibit/preview/13077791?s_id=7NGGdZPGcmJ0gmw3&amp;s_ind=4353&amp;valuable_type=EKSPONATAS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907704" y="1406345"/>
            <a:ext cx="5593274" cy="3544738"/>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52</a:t>
            </a:fld>
            <a:endParaRPr lang="en-GB" altLang="lt-LT"/>
          </a:p>
        </p:txBody>
      </p:sp>
      <p:sp>
        <p:nvSpPr>
          <p:cNvPr id="6" name="Pavadinimas 1"/>
          <p:cNvSpPr txBox="1">
            <a:spLocks/>
          </p:cNvSpPr>
          <p:nvPr/>
        </p:nvSpPr>
        <p:spPr bwMode="auto">
          <a:xfrm>
            <a:off x="611560" y="299253"/>
            <a:ext cx="8070478" cy="933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lvl1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mj-lt"/>
                <a:ea typeface="ＭＳ Ｐゴシック" charset="0"/>
                <a:cs typeface="ＭＳ Ｐゴシック" charset="0"/>
              </a:defRPr>
            </a:lvl1pPr>
            <a:lvl2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2pPr>
            <a:lvl3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3pPr>
            <a:lvl4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4pPr>
            <a:lvl5pPr algn="ctr" defTabSz="449263" rtl="0" eaLnBrk="0" fontAlgn="base" hangingPunct="0">
              <a:lnSpc>
                <a:spcPct val="81000"/>
              </a:lnSpc>
              <a:spcBef>
                <a:spcPct val="0"/>
              </a:spcBef>
              <a:spcAft>
                <a:spcPct val="0"/>
              </a:spcAft>
              <a:buClr>
                <a:srgbClr val="000000"/>
              </a:buClr>
              <a:buSzPct val="100000"/>
              <a:buFont typeface="Arial" panose="020B0604020202020204" pitchFamily="34" charset="0"/>
              <a:defRPr sz="3800">
                <a:solidFill>
                  <a:srgbClr val="000000"/>
                </a:solidFill>
                <a:latin typeface="Arial" charset="0"/>
                <a:ea typeface="ＭＳ Ｐゴシック" charset="0"/>
                <a:cs typeface="ＭＳ Ｐゴシック" charset="0"/>
              </a:defRPr>
            </a:lvl5pPr>
            <a:lvl6pPr marL="4572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6pPr>
            <a:lvl7pPr marL="9144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7pPr>
            <a:lvl8pPr marL="13716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8pPr>
            <a:lvl9pPr marL="1828800" algn="ctr" defTabSz="449263" rtl="0" fontAlgn="base">
              <a:lnSpc>
                <a:spcPct val="81000"/>
              </a:lnSpc>
              <a:spcBef>
                <a:spcPct val="0"/>
              </a:spcBef>
              <a:spcAft>
                <a:spcPct val="0"/>
              </a:spcAft>
              <a:buClr>
                <a:srgbClr val="000000"/>
              </a:buClr>
              <a:buSzPct val="100000"/>
              <a:buFont typeface="Arial" charset="0"/>
              <a:defRPr sz="3800">
                <a:solidFill>
                  <a:srgbClr val="000000"/>
                </a:solidFill>
                <a:latin typeface="Arial" charset="0"/>
              </a:defRPr>
            </a:lvl9pPr>
          </a:lstStyle>
          <a:p>
            <a:r>
              <a:rPr lang="lt-LT" kern="0" smtClean="0"/>
              <a:t>Rašytojų tiltai</a:t>
            </a:r>
            <a:endParaRPr lang="en-US" kern="0" dirty="0"/>
          </a:p>
        </p:txBody>
      </p:sp>
    </p:spTree>
    <p:extLst>
      <p:ext uri="{BB962C8B-B14F-4D97-AF65-F5344CB8AC3E}">
        <p14:creationId xmlns:p14="http://schemas.microsoft.com/office/powerpoint/2010/main" val="4545940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pPr marL="0" indent="0">
              <a:buNone/>
            </a:pPr>
            <a:r>
              <a:rPr lang="lt-LT" sz="2800" dirty="0" smtClean="0">
                <a:latin typeface="Times New Roman" panose="02020603050405020304" pitchFamily="18" charset="0"/>
                <a:cs typeface="Times New Roman" panose="02020603050405020304" pitchFamily="18" charset="0"/>
              </a:rPr>
              <a:t>Tiltas </a:t>
            </a:r>
            <a:r>
              <a:rPr lang="lt-LT" sz="2800" dirty="0">
                <a:latin typeface="Times New Roman" panose="02020603050405020304" pitchFamily="18" charset="0"/>
                <a:cs typeface="Times New Roman" panose="02020603050405020304" pitchFamily="18" charset="0"/>
              </a:rPr>
              <a:t>per Šventąją Anykščių centre yra žinomas nuo XVIII a. pabaigos. Iki XX a. pradžios ties šia upės vieta buvo statomi mediniai tiltai, 1931–1932 m. pastatytas geležinis tiltas, pavadintas Vyskupo Antano Baranausko tiltu. 1944 m., karui baigiantis, jis buvo susprogdintas, jo vietoje pastatytas naujas gelžbetoninis tiltas, stovintis iki šiol. Apie 1972 m. tiltas buvo išplatintas, 2007 m. – rekonstruotas, grąžinant jam ir Vyskupo A. Baranausko vardą. </a:t>
            </a:r>
            <a:endParaRPr lang="lt-LT" sz="2800" dirty="0" smtClean="0">
              <a:latin typeface="Times New Roman" panose="02020603050405020304" pitchFamily="18" charset="0"/>
              <a:cs typeface="Times New Roman" panose="02020603050405020304" pitchFamily="18" charset="0"/>
            </a:endParaRPr>
          </a:p>
          <a:p>
            <a:pPr marL="0" indent="0" algn="ctr">
              <a:buNone/>
            </a:pPr>
            <a:r>
              <a:rPr lang="en-US" sz="1400" dirty="0">
                <a:latin typeface="Times New Roman" panose="02020603050405020304" pitchFamily="18" charset="0"/>
                <a:cs typeface="Times New Roman" panose="02020603050405020304" pitchFamily="18" charset="0"/>
                <a:hlinkClick r:id="rId2"/>
              </a:rPr>
              <a:t>http://www.anykstenai.lt/vietoves/vietove.php?id=801</a:t>
            </a:r>
            <a:endParaRPr lang="en-US" sz="1400" dirty="0">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53</a:t>
            </a:fld>
            <a:endParaRPr lang="en-GB" altLang="lt-LT"/>
          </a:p>
        </p:txBody>
      </p:sp>
    </p:spTree>
    <p:extLst>
      <p:ext uri="{BB962C8B-B14F-4D97-AF65-F5344CB8AC3E}">
        <p14:creationId xmlns:p14="http://schemas.microsoft.com/office/powerpoint/2010/main" val="25249090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5085184"/>
            <a:ext cx="8224838" cy="1025525"/>
          </a:xfrm>
        </p:spPr>
        <p:txBody>
          <a:bodyPr/>
          <a:lstStyle/>
          <a:p>
            <a:r>
              <a:rPr lang="en-US" sz="1400" dirty="0" err="1">
                <a:latin typeface="Times New Roman" panose="02020603050405020304" pitchFamily="18" charset="0"/>
                <a:cs typeface="Times New Roman" panose="02020603050405020304" pitchFamily="18" charset="0"/>
              </a:rPr>
              <a:t>Atminimo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lenta</a:t>
            </a:r>
            <a:r>
              <a:rPr lang="en-US" sz="1400" dirty="0">
                <a:latin typeface="Times New Roman" panose="02020603050405020304" pitchFamily="18" charset="0"/>
                <a:cs typeface="Times New Roman" panose="02020603050405020304" pitchFamily="18" charset="0"/>
              </a:rPr>
              <a:t> ant A. </a:t>
            </a:r>
            <a:r>
              <a:rPr lang="en-US" sz="1400" dirty="0" err="1">
                <a:latin typeface="Times New Roman" panose="02020603050405020304" pitchFamily="18" charset="0"/>
                <a:cs typeface="Times New Roman" panose="02020603050405020304" pitchFamily="18" charset="0"/>
              </a:rPr>
              <a:t>Baranausko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tilto</a:t>
            </a:r>
            <a:r>
              <a:rPr lang="en-US" sz="1400" dirty="0">
                <a:latin typeface="Times New Roman" panose="02020603050405020304" pitchFamily="18" charset="0"/>
                <a:cs typeface="Times New Roman" panose="02020603050405020304" pitchFamily="18" charset="0"/>
              </a:rPr>
              <a:t/>
            </a:r>
            <a:br>
              <a:rPr lang="en-US"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4 deš</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https://www.limis.lt/paieska/perziura/-/exhibit/preview/76822833?s_id=7NGGdZPGcmJ0gmw3&amp;s_ind=5696&amp;valuable_type=EKSPONATAS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653870" y="476672"/>
            <a:ext cx="5810684"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54</a:t>
            </a:fld>
            <a:endParaRPr lang="en-GB" altLang="lt-LT"/>
          </a:p>
        </p:txBody>
      </p:sp>
    </p:spTree>
    <p:extLst>
      <p:ext uri="{BB962C8B-B14F-4D97-AF65-F5344CB8AC3E}">
        <p14:creationId xmlns:p14="http://schemas.microsoft.com/office/powerpoint/2010/main" val="40236227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1908" y="5049180"/>
            <a:ext cx="8224838" cy="1025525"/>
          </a:xfrm>
        </p:spPr>
        <p:txBody>
          <a:bodyPr/>
          <a:lstStyle/>
          <a:p>
            <a:r>
              <a:rPr lang="en-US" sz="1400" dirty="0" err="1">
                <a:latin typeface="Times New Roman" panose="02020603050405020304" pitchFamily="18" charset="0"/>
                <a:cs typeface="Times New Roman" panose="02020603050405020304" pitchFamily="18" charset="0"/>
              </a:rPr>
              <a:t>Tiltas</a:t>
            </a:r>
            <a:r>
              <a:rPr lang="en-US" sz="1400" dirty="0">
                <a:latin typeface="Times New Roman" panose="02020603050405020304" pitchFamily="18" charset="0"/>
                <a:cs typeface="Times New Roman" panose="02020603050405020304" pitchFamily="18" charset="0"/>
              </a:rPr>
              <a:t> per </a:t>
            </a:r>
            <a:r>
              <a:rPr lang="en-US" sz="1400" dirty="0" err="1">
                <a:latin typeface="Times New Roman" panose="02020603050405020304" pitchFamily="18" charset="0"/>
                <a:cs typeface="Times New Roman" panose="02020603050405020304" pitchFamily="18" charset="0"/>
              </a:rPr>
              <a:t>Šventąją</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Anykščiuose</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~1930 </a:t>
            </a:r>
            <a:r>
              <a:rPr lang="pt-BR" sz="1400" dirty="0">
                <a:latin typeface="Times New Roman" panose="02020603050405020304" pitchFamily="18" charset="0"/>
                <a:cs typeface="Times New Roman" panose="02020603050405020304" pitchFamily="18" charset="0"/>
              </a:rPr>
              <a:t>m</a:t>
            </a:r>
            <a:r>
              <a:rPr lang="pt-BR" sz="1400" dirty="0" smtClean="0">
                <a:latin typeface="Times New Roman" panose="02020603050405020304" pitchFamily="18" charset="0"/>
                <a:cs typeface="Times New Roman" panose="02020603050405020304" pitchFamily="18" charset="0"/>
              </a:rPr>
              <a:t>.</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hlinkClick r:id="rId2"/>
              </a:rPr>
              <a:t>https://www.limis.lt/paieska/perziura/-/exhibit/preview/120629827?s_id=gRBq2w6yF3YODiQk&amp;s_ind=2110&amp;valuable_type=EKSPONATAS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38624" y="548680"/>
            <a:ext cx="6451406"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55</a:t>
            </a:fld>
            <a:endParaRPr lang="en-GB" altLang="lt-LT"/>
          </a:p>
        </p:txBody>
      </p:sp>
    </p:spTree>
    <p:extLst>
      <p:ext uri="{BB962C8B-B14F-4D97-AF65-F5344CB8AC3E}">
        <p14:creationId xmlns:p14="http://schemas.microsoft.com/office/powerpoint/2010/main" val="41958090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4981575"/>
            <a:ext cx="8224838" cy="1025525"/>
          </a:xfrm>
        </p:spPr>
        <p:txBody>
          <a:bodyPr/>
          <a:lstStyle/>
          <a:p>
            <a:r>
              <a:rPr lang="en-US" sz="1400" dirty="0" err="1">
                <a:latin typeface="Times New Roman" panose="02020603050405020304" pitchFamily="18" charset="0"/>
                <a:cs typeface="Times New Roman" panose="02020603050405020304" pitchFamily="18" charset="0"/>
              </a:rPr>
              <a:t>Vyskupo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Antano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Baranausko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tiltas</a:t>
            </a:r>
            <a:r>
              <a:rPr lang="en-US" sz="1400" dirty="0">
                <a:latin typeface="Times New Roman" panose="02020603050405020304" pitchFamily="18" charset="0"/>
                <a:cs typeface="Times New Roman" panose="02020603050405020304" pitchFamily="18" charset="0"/>
              </a:rPr>
              <a:t> per </a:t>
            </a:r>
            <a:r>
              <a:rPr lang="en-US" sz="1400" dirty="0" err="1">
                <a:latin typeface="Times New Roman" panose="02020603050405020304" pitchFamily="18" charset="0"/>
                <a:cs typeface="Times New Roman" panose="02020603050405020304" pitchFamily="18" charset="0"/>
              </a:rPr>
              <a:t>Šventąją</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Anykščiuose</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statytas</a:t>
            </a:r>
            <a:r>
              <a:rPr lang="en-US" sz="1400" dirty="0">
                <a:latin typeface="Times New Roman" panose="02020603050405020304" pitchFamily="18" charset="0"/>
                <a:cs typeface="Times New Roman" panose="02020603050405020304" pitchFamily="18" charset="0"/>
              </a:rPr>
              <a:t> 1931–1932 m</a:t>
            </a:r>
            <a:r>
              <a:rPr lang="en-US"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1932-06-20</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https://www.limis.lt/paieska/perziura/-/exhibit/preview/12423373?s_id=7NGGdZPGcmJ0gmw3&amp;s_ind=90&amp;valuable_type=EKSPONATAS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759619" y="645302"/>
            <a:ext cx="7620000" cy="409575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56</a:t>
            </a:fld>
            <a:endParaRPr lang="en-GB" altLang="lt-LT"/>
          </a:p>
        </p:txBody>
      </p:sp>
    </p:spTree>
    <p:extLst>
      <p:ext uri="{BB962C8B-B14F-4D97-AF65-F5344CB8AC3E}">
        <p14:creationId xmlns:p14="http://schemas.microsoft.com/office/powerpoint/2010/main" val="142377077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550086" y="4932867"/>
            <a:ext cx="8224838" cy="1025525"/>
          </a:xfrm>
        </p:spPr>
        <p:txBody>
          <a:bodyPr/>
          <a:lstStyle/>
          <a:p>
            <a:r>
              <a:rPr lang="en-US" sz="1400" dirty="0" err="1">
                <a:latin typeface="Times New Roman" panose="02020603050405020304" pitchFamily="18" charset="0"/>
                <a:cs typeface="Times New Roman" panose="02020603050405020304" pitchFamily="18" charset="0"/>
              </a:rPr>
              <a:t>Anykščiai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Antano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Baranausko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tiltas</a:t>
            </a:r>
            <a:r>
              <a:rPr lang="en-US" sz="1400" dirty="0">
                <a:latin typeface="Times New Roman" panose="02020603050405020304" pitchFamily="18" charset="0"/>
                <a:cs typeface="Times New Roman" panose="02020603050405020304" pitchFamily="18" charset="0"/>
              </a:rPr>
              <a:t> per </a:t>
            </a:r>
            <a:r>
              <a:rPr lang="en-US" sz="1400" dirty="0" err="1" smtClean="0">
                <a:latin typeface="Times New Roman" panose="02020603050405020304" pitchFamily="18" charset="0"/>
                <a:cs typeface="Times New Roman" panose="02020603050405020304" pitchFamily="18" charset="0"/>
              </a:rPr>
              <a:t>Šventąją</a:t>
            </a:r>
            <a:r>
              <a:rPr lang="lt-LT" sz="1400" dirty="0" smtClean="0">
                <a:latin typeface="Times New Roman" panose="02020603050405020304" pitchFamily="18" charset="0"/>
                <a:cs typeface="Times New Roman" panose="02020603050405020304" pitchFamily="18" charset="0"/>
              </a:rPr>
              <a:t>, </a:t>
            </a:r>
            <a:r>
              <a:rPr lang="pt-BR" sz="1400" dirty="0">
                <a:latin typeface="Times New Roman" panose="02020603050405020304" pitchFamily="18" charset="0"/>
                <a:cs typeface="Times New Roman" panose="02020603050405020304" pitchFamily="18" charset="0"/>
              </a:rPr>
              <a:t>atidarytas 1932 m. liepos 31 d</a:t>
            </a:r>
            <a:r>
              <a:rPr lang="pt-BR"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Nežinomas 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4 deš.</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smtClean="0">
                <a:latin typeface="Times New Roman" panose="02020603050405020304" pitchFamily="18" charset="0"/>
                <a:cs typeface="Times New Roman" panose="02020603050405020304" pitchFamily="18" charset="0"/>
                <a:hlinkClick r:id="rId2"/>
              </a:rPr>
              <a:t>https://www.limis.lt/paieska/perziura/-/exhibit/preview/11758975?s_id=GLBGA5Co9rupfMiy&amp;s_ind=51&amp;valuable_type=EKSPONATAS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158285" y="548679"/>
            <a:ext cx="6877155" cy="4384187"/>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57</a:t>
            </a:fld>
            <a:endParaRPr lang="en-GB" altLang="lt-LT"/>
          </a:p>
        </p:txBody>
      </p:sp>
    </p:spTree>
    <p:extLst>
      <p:ext uri="{BB962C8B-B14F-4D97-AF65-F5344CB8AC3E}">
        <p14:creationId xmlns:p14="http://schemas.microsoft.com/office/powerpoint/2010/main" val="321738844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680159" y="4985403"/>
            <a:ext cx="8224838" cy="1025525"/>
          </a:xfrm>
        </p:spPr>
        <p:txBody>
          <a:bodyPr/>
          <a:lstStyle/>
          <a:p>
            <a:r>
              <a:rPr lang="en-US" sz="1400" dirty="0" err="1">
                <a:latin typeface="Times New Roman" panose="02020603050405020304" pitchFamily="18" charset="0"/>
                <a:cs typeface="Times New Roman" panose="02020603050405020304" pitchFamily="18" charset="0"/>
              </a:rPr>
              <a:t>Anykščiai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Antano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Baranausko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tiltas</a:t>
            </a:r>
            <a:r>
              <a:rPr lang="en-US" sz="1400" dirty="0">
                <a:latin typeface="Times New Roman" panose="02020603050405020304" pitchFamily="18" charset="0"/>
                <a:cs typeface="Times New Roman" panose="02020603050405020304" pitchFamily="18" charset="0"/>
              </a:rPr>
              <a:t> per </a:t>
            </a:r>
            <a:r>
              <a:rPr lang="en-US" sz="1400" dirty="0" err="1" smtClean="0">
                <a:latin typeface="Times New Roman" panose="02020603050405020304" pitchFamily="18" charset="0"/>
                <a:cs typeface="Times New Roman" panose="02020603050405020304" pitchFamily="18" charset="0"/>
              </a:rPr>
              <a:t>Šventąją</a:t>
            </a:r>
            <a:r>
              <a:rPr lang="lt-LT" sz="1400" dirty="0" smtClean="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XX a. 4 </a:t>
            </a:r>
            <a:r>
              <a:rPr lang="en-US" sz="1400" dirty="0" err="1">
                <a:latin typeface="Times New Roman" panose="02020603050405020304" pitchFamily="18" charset="0"/>
                <a:cs typeface="Times New Roman" panose="02020603050405020304" pitchFamily="18" charset="0"/>
              </a:rPr>
              <a:t>deš</a:t>
            </a:r>
            <a:r>
              <a:rPr lang="en-US"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fotografas</a:t>
            </a:r>
            <a:r>
              <a:rPr lang="lt-LT" sz="1400" dirty="0">
                <a:latin typeface="Times New Roman" panose="02020603050405020304" pitchFamily="18" charset="0"/>
                <a:cs typeface="Times New Roman" panose="02020603050405020304" pitchFamily="18" charset="0"/>
              </a:rPr>
              <a:t>. </a:t>
            </a:r>
            <a:r>
              <a:rPr lang="pt-BR" sz="1400" dirty="0">
                <a:latin typeface="Times New Roman" panose="02020603050405020304" pitchFamily="18" charset="0"/>
                <a:cs typeface="Times New Roman" panose="02020603050405020304" pitchFamily="18" charset="0"/>
              </a:rPr>
              <a:t>XX a. 4 deš.</a:t>
            </a:r>
            <a:r>
              <a:rPr lang="lt-LT" sz="1400" dirty="0">
                <a:latin typeface="Times New Roman" panose="02020603050405020304" pitchFamily="18" charset="0"/>
                <a:cs typeface="Times New Roman" panose="02020603050405020304" pitchFamily="18" charset="0"/>
              </a:rPr>
              <a:t/>
            </a:r>
            <a:br>
              <a:rPr lang="lt-LT" sz="1400" dirty="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a:t>
            </a:r>
            <a:r>
              <a:rPr lang="en-US" sz="1400" dirty="0" smtClean="0">
                <a:latin typeface="Times New Roman" panose="02020603050405020304" pitchFamily="18" charset="0"/>
                <a:cs typeface="Times New Roman" panose="02020603050405020304" pitchFamily="18" charset="0"/>
                <a:hlinkClick r:id="rId2"/>
              </a:rPr>
              <a:t>exhibit/preview/13108693?s_id=GLBGA5Co9rupfMiy&amp;s_ind=111&amp;valuable_type=EKSPONATAS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03648" y="526623"/>
            <a:ext cx="6859660" cy="4458779"/>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58</a:t>
            </a:fld>
            <a:endParaRPr lang="en-GB" altLang="lt-LT"/>
          </a:p>
        </p:txBody>
      </p:sp>
    </p:spTree>
    <p:extLst>
      <p:ext uri="{BB962C8B-B14F-4D97-AF65-F5344CB8AC3E}">
        <p14:creationId xmlns:p14="http://schemas.microsoft.com/office/powerpoint/2010/main" val="399744149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45623" y="5049180"/>
            <a:ext cx="8224838" cy="1025525"/>
          </a:xfrm>
        </p:spPr>
        <p:txBody>
          <a:bodyPr/>
          <a:lstStyle/>
          <a:p>
            <a:r>
              <a:rPr lang="en-US" sz="1400" dirty="0" err="1">
                <a:latin typeface="Times New Roman" panose="02020603050405020304" pitchFamily="18" charset="0"/>
                <a:cs typeface="Times New Roman" panose="02020603050405020304" pitchFamily="18" charset="0"/>
              </a:rPr>
              <a:t>Tiltas</a:t>
            </a:r>
            <a:r>
              <a:rPr lang="en-US" sz="1400" dirty="0">
                <a:latin typeface="Times New Roman" panose="02020603050405020304" pitchFamily="18" charset="0"/>
                <a:cs typeface="Times New Roman" panose="02020603050405020304" pitchFamily="18" charset="0"/>
              </a:rPr>
              <a:t> per </a:t>
            </a:r>
            <a:r>
              <a:rPr lang="en-US" sz="1400" dirty="0" err="1">
                <a:latin typeface="Times New Roman" panose="02020603050405020304" pitchFamily="18" charset="0"/>
                <a:cs typeface="Times New Roman" panose="02020603050405020304" pitchFamily="18" charset="0"/>
              </a:rPr>
              <a:t>Šventąją</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Anykščiuose</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antrojo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pasaulinio</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karo</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5 deš. II p</a:t>
            </a:r>
            <a:r>
              <a:rPr lang="pt-BR"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a:t>
            </a:r>
            <a:r>
              <a:rPr lang="lt-LT" sz="1400" dirty="0" smtClean="0">
                <a:latin typeface="Times New Roman" panose="02020603050405020304" pitchFamily="18" charset="0"/>
                <a:cs typeface="Times New Roman" panose="02020603050405020304" pitchFamily="18" charset="0"/>
              </a:rPr>
              <a:t>muziejus</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https://www.limis.lt/paieska/perziura/-/exhibit/preview/8829438?s_id=7NGGdZPGcmJ0gmw3&amp;s_ind=20&amp;valuable_type=EKSPONATAS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332339" y="636860"/>
            <a:ext cx="6601234" cy="4340312"/>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59</a:t>
            </a:fld>
            <a:endParaRPr lang="en-GB" altLang="lt-LT"/>
          </a:p>
        </p:txBody>
      </p:sp>
    </p:spTree>
    <p:extLst>
      <p:ext uri="{BB962C8B-B14F-4D97-AF65-F5344CB8AC3E}">
        <p14:creationId xmlns:p14="http://schemas.microsoft.com/office/powerpoint/2010/main" val="59092491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69972" y="5049180"/>
            <a:ext cx="8314495" cy="1025525"/>
          </a:xfrm>
        </p:spPr>
        <p:txBody>
          <a:bodyPr/>
          <a:lstStyle/>
          <a:p>
            <a:r>
              <a:rPr lang="en-US" sz="1400" dirty="0" err="1">
                <a:latin typeface="Times New Roman" panose="02020603050405020304" pitchFamily="18" charset="0"/>
                <a:cs typeface="Times New Roman" panose="02020603050405020304" pitchFamily="18" charset="0"/>
              </a:rPr>
              <a:t>Tiltas</a:t>
            </a:r>
            <a:r>
              <a:rPr lang="en-US" sz="1400" dirty="0">
                <a:latin typeface="Times New Roman" panose="02020603050405020304" pitchFamily="18" charset="0"/>
                <a:cs typeface="Times New Roman" panose="02020603050405020304" pitchFamily="18" charset="0"/>
              </a:rPr>
              <a:t> per </a:t>
            </a:r>
            <a:r>
              <a:rPr lang="en-US" sz="1400" dirty="0" err="1">
                <a:latin typeface="Times New Roman" panose="02020603050405020304" pitchFamily="18" charset="0"/>
                <a:cs typeface="Times New Roman" panose="02020603050405020304" pitchFamily="18" charset="0"/>
              </a:rPr>
              <a:t>Šventąją</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Anykščiuose</a:t>
            </a:r>
            <a:r>
              <a:rPr lang="lt-LT" sz="1400" dirty="0" smtClean="0">
                <a:latin typeface="Times New Roman" panose="02020603050405020304" pitchFamily="18" charset="0"/>
                <a:cs typeface="Times New Roman" panose="02020603050405020304" pitchFamily="18" charset="0"/>
              </a:rPr>
              <a:t>.</a:t>
            </a:r>
            <a:br>
              <a:rPr lang="lt-LT" sz="1400" dirty="0" smtClean="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1962-08-20</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https://www.limis.lt/paieska/perziura/-/exhibit/preview/109598649?s_id=7NGGdZPGcmJ0gmw3&amp;s_ind=6749&amp;valuable_type=EKSPONATAS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445409" y="636860"/>
            <a:ext cx="6510967" cy="4337932"/>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60</a:t>
            </a:fld>
            <a:endParaRPr lang="en-GB" altLang="lt-LT" dirty="0"/>
          </a:p>
        </p:txBody>
      </p:sp>
    </p:spTree>
    <p:extLst>
      <p:ext uri="{BB962C8B-B14F-4D97-AF65-F5344CB8AC3E}">
        <p14:creationId xmlns:p14="http://schemas.microsoft.com/office/powerpoint/2010/main" val="20217997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199" y="5049180"/>
            <a:ext cx="8224838" cy="1025525"/>
          </a:xfrm>
        </p:spPr>
        <p:txBody>
          <a:bodyPr/>
          <a:lstStyle/>
          <a:p>
            <a:r>
              <a:rPr lang="en-US" sz="1400" dirty="0" err="1">
                <a:latin typeface="Times New Roman" panose="02020603050405020304" pitchFamily="18" charset="0"/>
                <a:cs typeface="Times New Roman" panose="02020603050405020304" pitchFamily="18" charset="0"/>
              </a:rPr>
              <a:t>Tiltas</a:t>
            </a:r>
            <a:r>
              <a:rPr lang="en-US" sz="1400" dirty="0">
                <a:latin typeface="Times New Roman" panose="02020603050405020304" pitchFamily="18" charset="0"/>
                <a:cs typeface="Times New Roman" panose="02020603050405020304" pitchFamily="18" charset="0"/>
              </a:rPr>
              <a:t> per </a:t>
            </a:r>
            <a:r>
              <a:rPr lang="en-US" sz="1400" dirty="0" err="1">
                <a:latin typeface="Times New Roman" panose="02020603050405020304" pitchFamily="18" charset="0"/>
                <a:cs typeface="Times New Roman" panose="02020603050405020304" pitchFamily="18" charset="0"/>
              </a:rPr>
              <a:t>Šventąją</a:t>
            </a:r>
            <a:r>
              <a:rPr lang="en-US" sz="1400" dirty="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Anykščiuose</a:t>
            </a:r>
            <a:r>
              <a:rPr lang="lt-LT" sz="1400" dirty="0" smtClean="0">
                <a:latin typeface="Times New Roman" panose="02020603050405020304" pitchFamily="18" charset="0"/>
                <a:cs typeface="Times New Roman" panose="02020603050405020304" pitchFamily="18" charset="0"/>
              </a:rPr>
              <a:t>.</a:t>
            </a:r>
            <a:r>
              <a:rPr lang="pt-BR" sz="1400" dirty="0">
                <a:latin typeface="Times New Roman" panose="02020603050405020304" pitchFamily="18" charset="0"/>
                <a:cs typeface="Times New Roman" panose="02020603050405020304" pitchFamily="18" charset="0"/>
              </a:rPr>
              <a:t>	</a:t>
            </a:r>
            <a:br>
              <a:rPr lang="pt-BR" sz="1400" dirty="0">
                <a:latin typeface="Times New Roman" panose="02020603050405020304" pitchFamily="18" charset="0"/>
                <a:cs typeface="Times New Roman" panose="02020603050405020304" pitchFamily="18" charset="0"/>
              </a:rPr>
            </a:br>
            <a:r>
              <a:rPr lang="pt-BR" sz="1400" dirty="0">
                <a:latin typeface="Times New Roman" panose="02020603050405020304" pitchFamily="18" charset="0"/>
                <a:cs typeface="Times New Roman" panose="02020603050405020304" pitchFamily="18" charset="0"/>
              </a:rPr>
              <a:t>Nežinomas </a:t>
            </a:r>
            <a:r>
              <a:rPr lang="pt-BR" sz="1400" dirty="0" smtClean="0">
                <a:latin typeface="Times New Roman" panose="02020603050405020304" pitchFamily="18" charset="0"/>
                <a:cs typeface="Times New Roman" panose="02020603050405020304" pitchFamily="18" charset="0"/>
              </a:rPr>
              <a:t>fotografas</a:t>
            </a:r>
            <a:r>
              <a:rPr lang="lt-LT" sz="1400" dirty="0" smtClean="0">
                <a:latin typeface="Times New Roman" panose="02020603050405020304" pitchFamily="18" charset="0"/>
                <a:cs typeface="Times New Roman" panose="02020603050405020304" pitchFamily="18" charset="0"/>
              </a:rPr>
              <a:t>. </a:t>
            </a:r>
            <a:r>
              <a:rPr lang="pt-BR" sz="1400" dirty="0" smtClean="0">
                <a:latin typeface="Times New Roman" panose="02020603050405020304" pitchFamily="18" charset="0"/>
                <a:cs typeface="Times New Roman" panose="02020603050405020304" pitchFamily="18" charset="0"/>
              </a:rPr>
              <a:t>XX </a:t>
            </a:r>
            <a:r>
              <a:rPr lang="pt-BR" sz="1400" dirty="0">
                <a:latin typeface="Times New Roman" panose="02020603050405020304" pitchFamily="18" charset="0"/>
                <a:cs typeface="Times New Roman" panose="02020603050405020304" pitchFamily="18" charset="0"/>
              </a:rPr>
              <a:t>a. 7 deš</a:t>
            </a:r>
            <a:r>
              <a:rPr lang="pt-BR" sz="1400" dirty="0" smtClean="0">
                <a:latin typeface="Times New Roman" panose="02020603050405020304" pitchFamily="18" charset="0"/>
                <a:cs typeface="Times New Roman" panose="02020603050405020304" pitchFamily="18" charset="0"/>
              </a:rPr>
              <a:t>.</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lt-LT" sz="1400" dirty="0">
                <a:latin typeface="Times New Roman" panose="02020603050405020304" pitchFamily="18" charset="0"/>
                <a:cs typeface="Times New Roman" panose="02020603050405020304" pitchFamily="18" charset="0"/>
              </a:rPr>
              <a:t>A. Baranausko ir A. Vienuolio-Žukausko memorialinis muziejus</a:t>
            </a:r>
            <a:r>
              <a:rPr lang="lt-LT" sz="1400" dirty="0" smtClean="0">
                <a:latin typeface="Times New Roman" panose="02020603050405020304" pitchFamily="18" charset="0"/>
                <a:cs typeface="Times New Roman" panose="02020603050405020304" pitchFamily="18" charset="0"/>
              </a:rPr>
              <a:t/>
            </a:r>
            <a:br>
              <a:rPr lang="lt-LT" sz="1400" dirty="0" smtClean="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https://www.limis.lt/paieska/perziura/-/</a:t>
            </a:r>
            <a:r>
              <a:rPr lang="en-US" sz="1400" dirty="0" smtClean="0">
                <a:latin typeface="Times New Roman" panose="02020603050405020304" pitchFamily="18" charset="0"/>
                <a:cs typeface="Times New Roman" panose="02020603050405020304" pitchFamily="18" charset="0"/>
                <a:hlinkClick r:id="rId2"/>
              </a:rPr>
              <a:t>exhibit/preview/96516061?s_id=7NGGdZPGcmJ0gmw3&amp;s_ind=6260&amp;valuable_type=EKSPONATAS</a:t>
            </a:r>
            <a:endParaRPr lang="en-US" sz="1400" dirty="0">
              <a:latin typeface="Times New Roman" panose="02020603050405020304" pitchFamily="18" charset="0"/>
              <a:cs typeface="Times New Roman" panose="02020603050405020304" pitchFamily="18" charset="0"/>
            </a:endParaRPr>
          </a:p>
        </p:txBody>
      </p:sp>
      <p:pic>
        <p:nvPicPr>
          <p:cNvPr id="5" name="Turinio vietos rezervavimo ženklas 4"/>
          <p:cNvPicPr>
            <a:picLocks noGrp="1" noChangeAspect="1"/>
          </p:cNvPicPr>
          <p:nvPr>
            <p:ph idx="1"/>
          </p:nvPr>
        </p:nvPicPr>
        <p:blipFill>
          <a:blip r:embed="rId3"/>
          <a:stretch>
            <a:fillRect/>
          </a:stretch>
        </p:blipFill>
        <p:spPr>
          <a:xfrm>
            <a:off x="1803380" y="807380"/>
            <a:ext cx="5995477" cy="4241800"/>
          </a:xfrm>
          <a:prstGeom prst="rect">
            <a:avLst/>
          </a:prstGeom>
        </p:spPr>
      </p:pic>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61</a:t>
            </a:fld>
            <a:endParaRPr lang="en-GB" altLang="lt-LT"/>
          </a:p>
        </p:txBody>
      </p:sp>
    </p:spTree>
    <p:extLst>
      <p:ext uri="{BB962C8B-B14F-4D97-AF65-F5344CB8AC3E}">
        <p14:creationId xmlns:p14="http://schemas.microsoft.com/office/powerpoint/2010/main" val="14169266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767815" y="2960948"/>
            <a:ext cx="7962466" cy="3096344"/>
          </a:xfrm>
        </p:spPr>
        <p:txBody>
          <a:bodyPr/>
          <a:lstStyle/>
          <a:p>
            <a:pPr lvl="0"/>
            <a:r>
              <a:rPr lang="lt-LT" sz="2800" dirty="0" smtClean="0">
                <a:latin typeface="Times New Roman" panose="02020603050405020304" pitchFamily="18" charset="0"/>
                <a:cs typeface="Times New Roman" panose="02020603050405020304" pitchFamily="18" charset="0"/>
              </a:rPr>
              <a:t>Anykščių krašto rašytojų vardais pavadinti tiltai.</a:t>
            </a:r>
          </a:p>
          <a:p>
            <a:pPr lvl="0"/>
            <a:r>
              <a:rPr lang="lt-LT" sz="2800" dirty="0">
                <a:latin typeface="Times New Roman" panose="02020603050405020304" pitchFamily="18" charset="0"/>
                <a:cs typeface="Times New Roman" panose="02020603050405020304" pitchFamily="18" charset="0"/>
              </a:rPr>
              <a:t>Gal jūsų mieste, rajone, apylinkėse yra rašytojų vardais pavadintų tiltų</a:t>
            </a:r>
            <a:r>
              <a:rPr lang="lt-LT" sz="2800" dirty="0" smtClean="0">
                <a:latin typeface="Times New Roman" panose="02020603050405020304" pitchFamily="18" charset="0"/>
                <a:cs typeface="Times New Roman" panose="02020603050405020304" pitchFamily="18" charset="0"/>
              </a:rPr>
              <a:t>?</a:t>
            </a:r>
            <a:endParaRPr lang="lt-LT" sz="2800" dirty="0">
              <a:latin typeface="Times New Roman" panose="02020603050405020304" pitchFamily="18" charset="0"/>
              <a:cs typeface="Times New Roman" panose="02020603050405020304" pitchFamily="18" charset="0"/>
            </a:endParaRPr>
          </a:p>
          <a:p>
            <a:pPr lvl="0"/>
            <a:r>
              <a:rPr lang="lt-LT" sz="2800" dirty="0">
                <a:latin typeface="Times New Roman" panose="02020603050405020304" pitchFamily="18" charset="0"/>
                <a:cs typeface="Times New Roman" panose="02020603050405020304" pitchFamily="18" charset="0"/>
              </a:rPr>
              <a:t>Rašytojų vardais </a:t>
            </a:r>
            <a:r>
              <a:rPr lang="lt-LT" sz="2800" dirty="0" smtClean="0">
                <a:latin typeface="Times New Roman" panose="02020603050405020304" pitchFamily="18" charset="0"/>
                <a:cs typeface="Times New Roman" panose="02020603050405020304" pitchFamily="18" charset="0"/>
              </a:rPr>
              <a:t>pavadintų tiltų Lietuvoje žemėlapis.</a:t>
            </a:r>
          </a:p>
          <a:p>
            <a:pPr lvl="0"/>
            <a:r>
              <a:rPr lang="lt-LT" sz="2800" dirty="0" smtClean="0">
                <a:latin typeface="Times New Roman" panose="02020603050405020304" pitchFamily="18" charset="0"/>
                <a:cs typeface="Times New Roman" panose="02020603050405020304" pitchFamily="18" charset="0"/>
              </a:rPr>
              <a:t>Eilėraštis, miniatiūra ir pan. apie tiltą.</a:t>
            </a:r>
            <a:endParaRPr lang="en-US" sz="2800" dirty="0">
              <a:latin typeface="Times New Roman" panose="02020603050405020304" pitchFamily="18" charset="0"/>
              <a:cs typeface="Times New Roman" panose="02020603050405020304" pitchFamily="18" charset="0"/>
            </a:endParaRPr>
          </a:p>
          <a:p>
            <a:endParaRPr lang="lt-LT" sz="2800" dirty="0" smtClean="0">
              <a:latin typeface="Times New Roman" panose="02020603050405020304" pitchFamily="18" charset="0"/>
              <a:cs typeface="Times New Roman" panose="02020603050405020304" pitchFamily="18" charset="0"/>
            </a:endParaRPr>
          </a:p>
          <a:p>
            <a:pPr marL="0" indent="0">
              <a:buNone/>
            </a:pPr>
            <a:endParaRPr lang="lt-LT" dirty="0" smtClean="0">
              <a:latin typeface="Times New Roman" panose="02020603050405020304" pitchFamily="18" charset="0"/>
              <a:cs typeface="Times New Roman" panose="02020603050405020304" pitchFamily="18" charset="0"/>
            </a:endParaRPr>
          </a:p>
          <a:p>
            <a:endParaRPr lang="en-US" dirty="0"/>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62</a:t>
            </a:fld>
            <a:endParaRPr lang="en-GB" altLang="lt-LT"/>
          </a:p>
        </p:txBody>
      </p:sp>
      <p:pic>
        <p:nvPicPr>
          <p:cNvPr id="5" name="Paveikslėlis 4"/>
          <p:cNvPicPr>
            <a:picLocks noChangeAspect="1"/>
          </p:cNvPicPr>
          <p:nvPr/>
        </p:nvPicPr>
        <p:blipFill>
          <a:blip r:embed="rId2"/>
          <a:stretch>
            <a:fillRect/>
          </a:stretch>
        </p:blipFill>
        <p:spPr>
          <a:xfrm>
            <a:off x="4139952" y="980728"/>
            <a:ext cx="1116124" cy="1401091"/>
          </a:xfrm>
          <a:prstGeom prst="rect">
            <a:avLst/>
          </a:prstGeom>
        </p:spPr>
      </p:pic>
    </p:spTree>
    <p:extLst>
      <p:ext uri="{BB962C8B-B14F-4D97-AF65-F5344CB8AC3E}">
        <p14:creationId xmlns:p14="http://schemas.microsoft.com/office/powerpoint/2010/main" val="106289579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p:txBody>
          <a:bodyPr/>
          <a:lstStyle/>
          <a:p>
            <a:pPr marL="0" indent="0" algn="ctr">
              <a:buNone/>
            </a:pPr>
            <a:endParaRPr lang="lt-LT" b="1" dirty="0" smtClean="0">
              <a:solidFill>
                <a:srgbClr val="555555"/>
              </a:solidFill>
              <a:latin typeface="Times New Roman" panose="02020603050405020304" pitchFamily="18" charset="0"/>
              <a:cs typeface="Times New Roman" panose="02020603050405020304" pitchFamily="18" charset="0"/>
            </a:endParaRPr>
          </a:p>
          <a:p>
            <a:pPr marL="0" indent="0" algn="ctr">
              <a:buNone/>
            </a:pPr>
            <a:endParaRPr lang="lt-LT" b="1" dirty="0">
              <a:solidFill>
                <a:srgbClr val="555555"/>
              </a:solidFill>
              <a:latin typeface="Times New Roman" panose="02020603050405020304" pitchFamily="18" charset="0"/>
              <a:cs typeface="Times New Roman" panose="02020603050405020304" pitchFamily="18" charset="0"/>
            </a:endParaRPr>
          </a:p>
          <a:p>
            <a:pPr marL="0" indent="0" algn="ctr">
              <a:buNone/>
            </a:pPr>
            <a:r>
              <a:rPr lang="lt-LT" b="1" dirty="0" smtClean="0">
                <a:solidFill>
                  <a:srgbClr val="555555"/>
                </a:solidFill>
                <a:latin typeface="Times New Roman" panose="02020603050405020304" pitchFamily="18" charset="0"/>
                <a:cs typeface="Times New Roman" panose="02020603050405020304" pitchFamily="18" charset="0"/>
              </a:rPr>
              <a:t>„</a:t>
            </a:r>
            <a:r>
              <a:rPr lang="lt-LT" b="1" dirty="0">
                <a:solidFill>
                  <a:schemeClr val="tx1"/>
                </a:solidFill>
                <a:latin typeface="Times New Roman" panose="02020603050405020304" pitchFamily="18" charset="0"/>
                <a:cs typeface="Times New Roman" panose="02020603050405020304" pitchFamily="18" charset="0"/>
              </a:rPr>
              <a:t>Norėk – padarysi, tikėk – įvyks</a:t>
            </a:r>
            <a:r>
              <a:rPr lang="lt-LT" b="1" dirty="0" smtClean="0">
                <a:solidFill>
                  <a:schemeClr val="tx1"/>
                </a:solidFill>
                <a:latin typeface="Times New Roman" panose="02020603050405020304" pitchFamily="18" charset="0"/>
                <a:cs typeface="Times New Roman" panose="02020603050405020304" pitchFamily="18" charset="0"/>
              </a:rPr>
              <a:t>“</a:t>
            </a:r>
          </a:p>
          <a:p>
            <a:pPr marL="0" indent="0" algn="ctr">
              <a:buNone/>
            </a:pPr>
            <a:r>
              <a:rPr lang="lt-LT" b="1" dirty="0" smtClean="0">
                <a:solidFill>
                  <a:schemeClr val="tx1"/>
                </a:solidFill>
                <a:latin typeface="Times New Roman" panose="02020603050405020304" pitchFamily="18" charset="0"/>
                <a:cs typeface="Times New Roman" panose="02020603050405020304" pitchFamily="18" charset="0"/>
              </a:rPr>
              <a:t> </a:t>
            </a:r>
            <a:r>
              <a:rPr lang="lt-LT" b="1" dirty="0">
                <a:solidFill>
                  <a:schemeClr val="tx1"/>
                </a:solidFill>
                <a:latin typeface="Times New Roman" panose="02020603050405020304" pitchFamily="18" charset="0"/>
                <a:cs typeface="Times New Roman" panose="02020603050405020304" pitchFamily="18" charset="0"/>
              </a:rPr>
              <a:t>(J. Tumas – Vaižgantas) </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4" name="Skaidrės numerio vietos rezervavimo ženklas 3"/>
          <p:cNvSpPr>
            <a:spLocks noGrp="1"/>
          </p:cNvSpPr>
          <p:nvPr>
            <p:ph type="sldNum" idx="11"/>
          </p:nvPr>
        </p:nvSpPr>
        <p:spPr/>
        <p:txBody>
          <a:bodyPr/>
          <a:lstStyle/>
          <a:p>
            <a:pPr>
              <a:defRPr/>
            </a:pPr>
            <a:fld id="{04521A15-4A85-442E-B184-E967776D7F54}" type="slidenum">
              <a:rPr lang="en-GB" altLang="lt-LT" smtClean="0"/>
              <a:pPr>
                <a:defRPr/>
              </a:pPr>
              <a:t>63</a:t>
            </a:fld>
            <a:endParaRPr lang="en-GB" altLang="lt-LT"/>
          </a:p>
        </p:txBody>
      </p:sp>
    </p:spTree>
    <p:extLst>
      <p:ext uri="{BB962C8B-B14F-4D97-AF65-F5344CB8AC3E}">
        <p14:creationId xmlns:p14="http://schemas.microsoft.com/office/powerpoint/2010/main" val="2982187580"/>
      </p:ext>
    </p:extLst>
  </p:cSld>
  <p:clrMapOvr>
    <a:masterClrMapping/>
  </p:clrMapOvr>
  <p:timing>
    <p:tnLst>
      <p:par>
        <p:cTn id="1" dur="indefinite" restart="never" nodeType="tmRoot"/>
      </p:par>
    </p:tnLst>
  </p:timing>
</p:sld>
</file>

<file path=ppt/theme/theme1.xml><?xml version="1.0" encoding="utf-8"?>
<a:theme xmlns:a="http://schemas.openxmlformats.org/drawingml/2006/main" name="Numatytasis dizainas">
  <a:themeElements>
    <a:clrScheme name="Numatytasis dizain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Numatytasis dizaina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1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1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Numatytasis dizain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umatytasis dizaina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umatytasis dizaina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umatytasis dizaina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umatytasis dizaina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umatytasis dizaina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umatytasis dizaina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Vartotojo dizainas">
  <a:themeElements>
    <a:clrScheme name="Vartotojo dizaina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artotojo dizaina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1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81000"/>
          </a:lnSpc>
          <a:spcBef>
            <a:spcPct val="0"/>
          </a:spcBef>
          <a:spcAft>
            <a:spcPct val="0"/>
          </a:spcAft>
          <a:buClr>
            <a:srgbClr val="000000"/>
          </a:buClr>
          <a:buSzPct val="100000"/>
          <a:buFont typeface="Arial"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Vartotojo dizaina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artotojo dizaina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artotojo dizaina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artotojo dizaina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artotojo dizaina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artotojo dizaina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artotojo dizaina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artotojo dizaina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artotojo dizaina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artotojo dizaina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artotojo dizaina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artotojo dizaina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22476</TotalTime>
  <Words>2110</Words>
  <Application>Microsoft Office PowerPoint</Application>
  <PresentationFormat>Demonstracija ekrane (4:3)</PresentationFormat>
  <Paragraphs>229</Paragraphs>
  <Slides>63</Slides>
  <Notes>0</Notes>
  <HiddenSlides>0</HiddenSlides>
  <MMClips>0</MMClips>
  <ScaleCrop>false</ScaleCrop>
  <HeadingPairs>
    <vt:vector size="6" baseType="variant">
      <vt:variant>
        <vt:lpstr>Naudojami šriftai</vt:lpstr>
      </vt:variant>
      <vt:variant>
        <vt:i4>4</vt:i4>
      </vt:variant>
      <vt:variant>
        <vt:lpstr>Tema</vt:lpstr>
      </vt:variant>
      <vt:variant>
        <vt:i4>2</vt:i4>
      </vt:variant>
      <vt:variant>
        <vt:lpstr>Skaidrių pavadinimai</vt:lpstr>
      </vt:variant>
      <vt:variant>
        <vt:i4>63</vt:i4>
      </vt:variant>
    </vt:vector>
  </HeadingPairs>
  <TitlesOfParts>
    <vt:vector size="69" baseType="lpstr">
      <vt:lpstr>ＭＳ Ｐゴシック</vt:lpstr>
      <vt:lpstr>Arial</vt:lpstr>
      <vt:lpstr>Garamond bold</vt:lpstr>
      <vt:lpstr>Times New Roman</vt:lpstr>
      <vt:lpstr>Numatytasis dizainas</vt:lpstr>
      <vt:lpstr>Vartotojo dizainas</vt:lpstr>
      <vt:lpstr> Daiva Binkienė, 2019 m.  Nacionalinė švietimo agentūra </vt:lpstr>
      <vt:lpstr>Literatūriniai tiltai...</vt:lpstr>
      <vt:lpstr>Galimų veiklų, projektinių, tiriamųjų, kūrybinių darbų idėjos</vt:lpstr>
      <vt:lpstr>  „Kelionės belaukiant“</vt:lpstr>
      <vt:lpstr>Pasaka apie Anykščius</vt:lpstr>
      <vt:lpstr>„PowerPoint“ pateiktis</vt:lpstr>
      <vt:lpstr>„PowerPoint“ pateiktis</vt:lpstr>
      <vt:lpstr>Pasakos autorius: O. A. Pelivanov, Jonavos Raimundo Samulevičiaus progimnazijos 6 klasės mokinys  http://amenucentras.lt/pasaku-konkursas-2015/ </vt:lpstr>
      <vt:lpstr> http://www.anykstenai.lt/_admin/fck/data/users/admin/File/PAnykstenas-2012-1/Nr%2039%2068-83.pdf</vt:lpstr>
      <vt:lpstr>Kelio  pradžia... </vt:lpstr>
      <vt:lpstr>Utenos Senoji pašto stotis</vt:lpstr>
      <vt:lpstr>Anykščiai – Panevėžys</vt:lpstr>
      <vt:lpstr>„PowerPoint“ pateiktis</vt:lpstr>
      <vt:lpstr>Anykščiai–Ukmergė</vt:lpstr>
      <vt:lpstr>Rašytojas Antanas Biliūnas (1905–1970) prie Puntuko akmens.  Nežinomas fotografas. XX a. 6 deš. – XX a. 7 deš. A. Baranausko ir A. Vienuolio-Žukausko memorialinis muziejus https://www.limis.lt/paieska/perziura/-/exhibit/preview/51119795?s_id=7NGGdZPGcmJ0gmw3&amp;s_ind=312&amp;valuable_type=EKSPONATAS </vt:lpstr>
      <vt:lpstr>Antanas Biliūnas su Ukmergės gimnazistais. Baer ir Levi. 1920-03-27 A. Baranausko ir A. Vienuolio-Žukausko memorialinis muziejus https://www.limis.lt/paieska/perziura/-/exhibit/preview/51015586?s_id=gRBq2w6yF3YODiQk&amp;s_ind=1310&amp;valuable_type=EKSPONATAS</vt:lpstr>
      <vt:lpstr>Rašytojo Antano Biliūno Ukmergės valstybinės gimnazijos baigimo atestatas, išduotas 1925 m. birželio 20 d.  A. Baranausko ir A. Vienuolio-Žukausko memorialinis muziejus https://www.limis.lt/paieska/perziura/-/exhibit/preview/206616612?s_id=7NGGdZPGcmJ0gmw3&amp;s_ind=5128&amp;valuable_type=EKSPONATAS</vt:lpstr>
      <vt:lpstr>Albumas. Rašytojas Antanas Žukauskas-Vienuolis Želvoje (Ukmergės r.). Dovana A. Vienuoliui nuo Želvos vidurinės mokyklos mokinių ir mokytojų rašytojo apsilankymo proga. 1956-10-14 A. Baranausko ir A. Vienuolio-Žukausko memorialinis muziejus https://www.limis.lt/paieska/perziura/-/exhibit/preview/171937624?s_id=7NGGdZPGcmJ0gmw3&amp;s_ind=3892&amp;valuable_type=EKSPONATAS</vt:lpstr>
      <vt:lpstr>A. Žukauskas-Vienuolis ir J. Paukštelis prie Radvilų pilies Biržuose.  Nežinomas fotografas. 1948 m. A. Baranausko ir A. Vienuolio-Žukausko memorialinis muziejus https://www.limis.lt/paieska/perziura/-/exhibit/preview/79911788?s_id=7NGGdZPGcmJ0gmw3&amp;s_ind=5785&amp;valuable_type=EKSPONATAS</vt:lpstr>
      <vt:lpstr>Vilniaus pirmosios vidurinės mokyklos literatų albumas – dovana A. Žukauskui-Vienuoliui. Albume atsiliepimai apie kūrybą, kūrinių ištraukos. 1956-05-15 A. Baranausko ir A. Vienuolio-Žukausko memorialinis muziejus https://www.limis.lt/paieska/perziura/-/exhibit/preview/171209188?s_id=7NGGdZPGcmJ0gmw3&amp;s_ind=4306&amp;valuable_type=EKSPONATAS</vt:lpstr>
      <vt:lpstr>Anykščiai – Jurbarkas</vt:lpstr>
      <vt:lpstr>„PowerPoint“ pateiktis</vt:lpstr>
      <vt:lpstr>„PowerPoint“ pateiktis</vt:lpstr>
      <vt:lpstr>„PowerPoint“ pateiktis</vt:lpstr>
      <vt:lpstr>„PowerPoint“ pateiktis</vt:lpstr>
      <vt:lpstr>„PowerPoint“ pateiktis</vt:lpstr>
      <vt:lpstr>Anykščiai – Šiauliai</vt:lpstr>
      <vt:lpstr>„PowerPoint“ pateiktis</vt:lpstr>
      <vt:lpstr>Micaičių Nukryžiuotojo Jėzaus bažnyčia ir kapinės  S. Vaitkus. 1937 m. Šiaulių „Aušros“ muziejus https://www.limis.lt/paieska/perziura/-/exhibit/preview/150000002948251?s_id=60OGZbmmHH9OQ9rT&amp;s_ind=263&amp;valuable_type=EKSPONATAS</vt:lpstr>
      <vt:lpstr>Šiaulių kaimo (Anykščių r.) jaunimas Rubikių ežere. Nežinomas fotografas. XX a. 4 deš. A. Baranausko ir A. Vienuolio-Žukausko memorialinis muziejus https://www.limis.lt/paieska/perziura/-/exhibit/preview/96023780?s_id=7NGGdZPGcmJ0gmw3&amp;s_ind=6222&amp;valuable_type=EKSPONATAS</vt:lpstr>
      <vt:lpstr>„PowerPoint“ pateiktis</vt:lpstr>
      <vt:lpstr>„PowerPoint“ pateiktis</vt:lpstr>
      <vt:lpstr>„Kliudžiau“. Dailininkas Andrius Seselskas https://www.ibbylietuva.lt/rubinaitis/rubinaitis-2019-nr-2-90/ar-vaikus-tebejaudina-jono-biliuno-kuryba-o-gal-gasdina/</vt:lpstr>
      <vt:lpstr>„PowerPoint“ pateiktis</vt:lpstr>
      <vt:lpstr>Dailininko Andriaus Seselsko gausiai iliustruota Jono Biliūno knyga   https://www.facebook.com/seselskas/posts/2368237936789026/</vt:lpstr>
      <vt:lpstr>Anykščiai – Joniškis</vt:lpstr>
      <vt:lpstr>„PowerPoint“ pateiktis</vt:lpstr>
      <vt:lpstr>Antanas Baranauskas (pirmoje eilėje trečias iš dešinės), kunigaikštis Mykolas Oginskis (šalia vyskupo iš kairės) tarp kunigų ant Plungės dvaro rūmų laiptų 1897 m. birželio mėn. https://www.limis.lt/paieska/perziura/-/exhibit/preview/130000000719244?s_id=7hFFE0NWddWfdJwR&amp;s_ind=2271&amp;valuable_type=EKSPONATAS</vt:lpstr>
      <vt:lpstr>Paminklas kun. Juozui – Tumui Vaižgantui Kulių šv. vysk. Stanislovo bažnyčios šventoriuje. A. Beresnevičius. 1992 m. Žemaičių muziejus „Alka“ https://www.limis.lt/paieska/perziura/-/exhibit/preview/146869704?s_id=nZ9yUEDhtbF0SVMQ&amp;s_ind=1925&amp;valuable_type=EKSPONATAS </vt:lpstr>
      <vt:lpstr>Platelių (Plungės r.) vaistinė. 1950–1979 m., iki pensijos, Stasys Žukauskas, rašytojo Antano Žukausko-Vienuolio sūnus, gyveno Plateliuose (Plungės r.) ir dirbo Platelių vaistinės vedėju. Šiame name rašytojas Antanas Žukauskas-Vienuolis vasarodamas pas sūnų gyveno ir rašė padavimą „Platelių ežero paslaptis“.  Nežinomas fotografas. ~1956 m. https://www.limis.lt/paieska/perziura/-/exhibit/preview/84622237?s_id=7NGGdZPGcmJ0gmw3&amp;s_ind=6870&amp;valuable_type=EKSPONATAS</vt:lpstr>
      <vt:lpstr>Rašytojas Antanas Žukauskas-Vienuolis Plateliuose. Anicetas Leipus. 1954 m. https://www.limis.lt/paieska/perziura/-/exhibit/preview/88843878?s_id=7NGGdZPGcmJ0gmw3&amp;s_ind=7154&amp;valuable_type=EKSPONATAS</vt:lpstr>
      <vt:lpstr>Iš Vienuolio įrašo Platelių  jachtų klubo svečių knygoje. Atsiminimai apie Antaną Žukauską-Vienuolį / [sudarytoja ir įžangos autorė Rasa Bražėnaitė] Utena : A. Baranausko ir A. Vienuolio memorialinis muziejus, 2002 </vt:lpstr>
      <vt:lpstr>Padėka S. Žukauskui. Platelių (Plungės r.) vidurinės mokyklos direktorius dėkoja Platelių jachtklubo tarybai ir pirmininkui Stasiui Žukauskui už nuolatinį dėmesį mokyklai. Stasys Žukauskas – rašytojo A. Žukausko-Vienuolio sūnus. 1971-08-08 A. Baranausko ir A. Vienuolio-Žukausko memorialinis muziejus https://www.limis.lt/paieska/perziura/-/exhibit/preview/185414896?s_id=7NGGdZPGcmJ0gmw3&amp;s_ind=4166&amp;valuable_type=EKSPONATAS</vt:lpstr>
      <vt:lpstr>Anykščiai – Klaipėda </vt:lpstr>
      <vt:lpstr>Anykščiai – Palanga</vt:lpstr>
      <vt:lpstr>A. Žukauskas-Vienuolis Palangoje. Nežinomas fotografas. 1956 m. A. Baranausko ir A. Vienuolio-Žukausko memorialinis muziejus https://www.limis.lt/paieska/perziura/-/exhibit/preview/79164464?s_id=7NGGdZPGcmJ0gmw3&amp;s_ind=5771&amp;valuable_type=EKSPONATAS</vt:lpstr>
      <vt:lpstr>„PowerPoint“ pateiktis</vt:lpstr>
      <vt:lpstr>Anykščiai – Elektrėnai</vt:lpstr>
      <vt:lpstr>Anykščiai – Akmenė</vt:lpstr>
      <vt:lpstr>Anykščiai – Raseiniai</vt:lpstr>
      <vt:lpstr>„PowerPoint“ pateiktis</vt:lpstr>
      <vt:lpstr>Anykščiai. Antano Baranausko tiltas per Šventąją.  Nežinomas fotografas. XX a. 4 deš. A. Baranausko ir A. Vienuolio-Žukausko memorialinis muziejus https://www.limis.lt/paieska/perziura/-/exhibit/preview/13077791?s_id=7NGGdZPGcmJ0gmw3&amp;s_ind=4353&amp;valuable_type=EKSPONATAS</vt:lpstr>
      <vt:lpstr>„PowerPoint“ pateiktis</vt:lpstr>
      <vt:lpstr>Atminimo lenta ant A. Baranausko tilto  Nežinomas fotografas. XX a. 4 deš. A. Baranausko ir A. Vienuolio-Žukausko memorialinis muziejus https://www.limis.lt/paieska/perziura/-/exhibit/preview/76822833?s_id=7NGGdZPGcmJ0gmw3&amp;s_ind=5696&amp;valuable_type=EKSPONATAS</vt:lpstr>
      <vt:lpstr>Tiltas per Šventąją Anykščiuose. Nežinomas fotografas. ~1930 m. A. Baranausko ir A. Vienuolio-Žukausko memorialinis muziejus https://www.limis.lt/paieska/perziura/-/exhibit/preview/120629827?s_id=gRBq2w6yF3YODiQk&amp;s_ind=2110&amp;valuable_type=EKSPONATAS</vt:lpstr>
      <vt:lpstr>Vyskupo Antano Baranausko tiltas per Šventąją Anykščiuose, statytas 1931–1932 m. Nežinomas fotografas. 1932-06-20 A. Baranausko ir A. Vienuolio-Žukausko memorialinis muziejus https://www.limis.lt/paieska/perziura/-/exhibit/preview/12423373?s_id=7NGGdZPGcmJ0gmw3&amp;s_ind=90&amp;valuable_type=EKSPONATAS</vt:lpstr>
      <vt:lpstr>Anykščiai. Antano Baranausko tiltas per Šventąją, atidarytas 1932 m. liepos 31 d.  Nežinomas fotografas. XX a. 4 deš. A. Baranausko ir A. Vienuolio-Žukausko memorialinis muziejus https://www.limis.lt/paieska/perziura/-/exhibit/preview/11758975?s_id=GLBGA5Co9rupfMiy&amp;s_ind=51&amp;valuable_type=EKSPONATAS</vt:lpstr>
      <vt:lpstr>Anykščiai. Antano Baranausko tiltas per Šventąją. XX a. 4 deš. Nežinomas fotografas. XX a. 4 deš. A. Baranausko ir A. Vienuolio-Žukausko memorialinis muziejus https://www.limis.lt/paieska/perziura/-/exhibit/preview/13108693?s_id=GLBGA5Co9rupfMiy&amp;s_ind=111&amp;valuable_type=EKSPONATAS</vt:lpstr>
      <vt:lpstr>Tiltas per Šventąją Anykščiuose po antrojo pasaulinio karo. Nežinomas fotografas. XX a. 5 deš. II p. A. Baranausko ir A. Vienuolio-Žukausko memorialinis muziejus https://www.limis.lt/paieska/perziura/-/exhibit/preview/8829438?s_id=7NGGdZPGcmJ0gmw3&amp;s_ind=20&amp;valuable_type=EKSPONATAS</vt:lpstr>
      <vt:lpstr>Tiltas per Šventąją Anykščiuose. Nežinomas fotografas. 1962-08-20 A. Baranausko ir A. Vienuolio-Žukausko memorialinis muziejus https://www.limis.lt/paieska/perziura/-/exhibit/preview/109598649?s_id=7NGGdZPGcmJ0gmw3&amp;s_ind=6749&amp;valuable_type=EKSPONATAS</vt:lpstr>
      <vt:lpstr>Tiltas per Šventąją Anykščiuose.  Nežinomas fotografas. XX a. 7 deš. A. Baranausko ir A. Vienuolio-Žukausko memorialinis muziejus https://www.limis.lt/paieska/perziura/-/exhibit/preview/96516061?s_id=7NGGdZPGcmJ0gmw3&amp;s_ind=6260&amp;valuable_type=EKSPONATAS</vt:lpstr>
      <vt:lpstr>„PowerPoint“ pateiktis</vt:lpstr>
      <vt:lpstr>„PowerPoint“ pateiktis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UPC</dc:creator>
  <cp:lastModifiedBy>Daiva Binkienė</cp:lastModifiedBy>
  <cp:revision>1719</cp:revision>
  <cp:lastPrinted>2019-04-24T08:27:17Z</cp:lastPrinted>
  <dcterms:modified xsi:type="dcterms:W3CDTF">2020-01-30T10:29:44Z</dcterms:modified>
</cp:coreProperties>
</file>