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4" r:id="rId5"/>
    <p:sldId id="259" r:id="rId6"/>
    <p:sldId id="268" r:id="rId7"/>
    <p:sldId id="266" r:id="rId8"/>
    <p:sldId id="263" r:id="rId9"/>
    <p:sldId id="258" r:id="rId10"/>
    <p:sldId id="271" r:id="rId11"/>
    <p:sldId id="272" r:id="rId12"/>
    <p:sldId id="265" r:id="rId13"/>
    <p:sldId id="270" r:id="rId14"/>
    <p:sldId id="25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3" d="100"/>
          <a:sy n="83" d="100"/>
        </p:scale>
        <p:origin x="-72" y="-61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5D5A40D7-0331-481E-9371-92895C2EEE1C}"/>
              </a:ext>
            </a:extLst>
          </p:cNvPr>
          <p:cNvSpPr>
            <a:spLocks noGrp="1"/>
          </p:cNvSpPr>
          <p:nvPr>
            <p:ph type="ctrTitle"/>
          </p:nvPr>
        </p:nvSpPr>
        <p:spPr>
          <a:xfrm>
            <a:off x="1524000" y="1122363"/>
            <a:ext cx="9144000" cy="2387600"/>
          </a:xfrm>
        </p:spPr>
        <p:txBody>
          <a:bodyPr anchor="b"/>
          <a:lstStyle>
            <a:lvl1pPr algn="ctr">
              <a:defRPr sz="6000"/>
            </a:lvl1pPr>
          </a:lstStyle>
          <a:p>
            <a:r>
              <a:rPr lang="lt-LT"/>
              <a:t>Spustelėję redaguokite stilių</a:t>
            </a:r>
            <a:endParaRPr lang="en-US"/>
          </a:p>
        </p:txBody>
      </p:sp>
      <p:sp>
        <p:nvSpPr>
          <p:cNvPr id="3" name="Antrinis pavadinimas 2">
            <a:extLst>
              <a:ext uri="{FF2B5EF4-FFF2-40B4-BE49-F238E27FC236}">
                <a16:creationId xmlns="" xmlns:a16="http://schemas.microsoft.com/office/drawing/2014/main" id="{2C557F26-E677-45C0-A165-C19F41D479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Spustelėkite norėdami redaguoti šablono paantraštės stilių</a:t>
            </a:r>
            <a:endParaRPr lang="en-US"/>
          </a:p>
        </p:txBody>
      </p:sp>
      <p:sp>
        <p:nvSpPr>
          <p:cNvPr id="4" name="Datos vietos rezervavimo ženklas 3">
            <a:extLst>
              <a:ext uri="{FF2B5EF4-FFF2-40B4-BE49-F238E27FC236}">
                <a16:creationId xmlns="" xmlns:a16="http://schemas.microsoft.com/office/drawing/2014/main" id="{221FCA86-42DB-49D9-9FE9-B22D5A1D1A5D}"/>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5" name="Poraštės vietos rezervavimo ženklas 4">
            <a:extLst>
              <a:ext uri="{FF2B5EF4-FFF2-40B4-BE49-F238E27FC236}">
                <a16:creationId xmlns="" xmlns:a16="http://schemas.microsoft.com/office/drawing/2014/main" id="{1E0F5C06-6CBE-4A6C-85A6-06588376AD54}"/>
              </a:ext>
            </a:extLst>
          </p:cNvPr>
          <p:cNvSpPr>
            <a:spLocks noGrp="1"/>
          </p:cNvSpPr>
          <p:nvPr>
            <p:ph type="ftr" sz="quarter" idx="11"/>
          </p:nvPr>
        </p:nvSpPr>
        <p:spPr/>
        <p:txBody>
          <a:bodyPr/>
          <a:lstStyle/>
          <a:p>
            <a:endParaRPr lang="en-US"/>
          </a:p>
        </p:txBody>
      </p:sp>
      <p:sp>
        <p:nvSpPr>
          <p:cNvPr id="6" name="Skaidrės numerio vietos rezervavimo ženklas 5">
            <a:extLst>
              <a:ext uri="{FF2B5EF4-FFF2-40B4-BE49-F238E27FC236}">
                <a16:creationId xmlns="" xmlns:a16="http://schemas.microsoft.com/office/drawing/2014/main" id="{999624EC-AE9F-49AB-844D-79DA3A3194D1}"/>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945575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D189FF8D-FD0E-4892-9B1F-8B5E00F19391}"/>
              </a:ext>
            </a:extLst>
          </p:cNvPr>
          <p:cNvSpPr>
            <a:spLocks noGrp="1"/>
          </p:cNvSpPr>
          <p:nvPr>
            <p:ph type="title"/>
          </p:nvPr>
        </p:nvSpPr>
        <p:spPr/>
        <p:txBody>
          <a:bodyPr/>
          <a:lstStyle/>
          <a:p>
            <a:r>
              <a:rPr lang="lt-LT"/>
              <a:t>Spustelėję redaguokite stilių</a:t>
            </a:r>
            <a:endParaRPr lang="en-US"/>
          </a:p>
        </p:txBody>
      </p:sp>
      <p:sp>
        <p:nvSpPr>
          <p:cNvPr id="3" name="Vertikalaus teksto vietos rezervavimo ženklas 2">
            <a:extLst>
              <a:ext uri="{FF2B5EF4-FFF2-40B4-BE49-F238E27FC236}">
                <a16:creationId xmlns="" xmlns:a16="http://schemas.microsoft.com/office/drawing/2014/main" id="{0B8A4C6B-74C6-40F5-809F-322AB4FDE627}"/>
              </a:ext>
            </a:extLst>
          </p:cNvPr>
          <p:cNvSpPr>
            <a:spLocks noGrp="1"/>
          </p:cNvSpPr>
          <p:nvPr>
            <p:ph type="body" orient="vert" idx="1"/>
          </p:nvPr>
        </p:nvSpPr>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4" name="Datos vietos rezervavimo ženklas 3">
            <a:extLst>
              <a:ext uri="{FF2B5EF4-FFF2-40B4-BE49-F238E27FC236}">
                <a16:creationId xmlns="" xmlns:a16="http://schemas.microsoft.com/office/drawing/2014/main" id="{4FF2C3B2-6AF0-4283-A5FF-2DEB42CD6747}"/>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5" name="Poraštės vietos rezervavimo ženklas 4">
            <a:extLst>
              <a:ext uri="{FF2B5EF4-FFF2-40B4-BE49-F238E27FC236}">
                <a16:creationId xmlns="" xmlns:a16="http://schemas.microsoft.com/office/drawing/2014/main" id="{1FAF570F-E8D6-47F0-8DE8-E87E42AA2611}"/>
              </a:ext>
            </a:extLst>
          </p:cNvPr>
          <p:cNvSpPr>
            <a:spLocks noGrp="1"/>
          </p:cNvSpPr>
          <p:nvPr>
            <p:ph type="ftr" sz="quarter" idx="11"/>
          </p:nvPr>
        </p:nvSpPr>
        <p:spPr/>
        <p:txBody>
          <a:bodyPr/>
          <a:lstStyle/>
          <a:p>
            <a:endParaRPr lang="en-US"/>
          </a:p>
        </p:txBody>
      </p:sp>
      <p:sp>
        <p:nvSpPr>
          <p:cNvPr id="6" name="Skaidrės numerio vietos rezervavimo ženklas 5">
            <a:extLst>
              <a:ext uri="{FF2B5EF4-FFF2-40B4-BE49-F238E27FC236}">
                <a16:creationId xmlns="" xmlns:a16="http://schemas.microsoft.com/office/drawing/2014/main" id="{D234163D-8E7C-43AD-91F9-3039EB9BA9B8}"/>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3090013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a:extLst>
              <a:ext uri="{FF2B5EF4-FFF2-40B4-BE49-F238E27FC236}">
                <a16:creationId xmlns="" xmlns:a16="http://schemas.microsoft.com/office/drawing/2014/main" id="{90B345EF-03E8-4042-AA91-DE382B4B5CB8}"/>
              </a:ext>
            </a:extLst>
          </p:cNvPr>
          <p:cNvSpPr>
            <a:spLocks noGrp="1"/>
          </p:cNvSpPr>
          <p:nvPr>
            <p:ph type="title" orient="vert"/>
          </p:nvPr>
        </p:nvSpPr>
        <p:spPr>
          <a:xfrm>
            <a:off x="8724900" y="365125"/>
            <a:ext cx="2628900" cy="5811838"/>
          </a:xfrm>
        </p:spPr>
        <p:txBody>
          <a:bodyPr vert="eaVert"/>
          <a:lstStyle/>
          <a:p>
            <a:r>
              <a:rPr lang="lt-LT"/>
              <a:t>Spustelėję redaguokite stilių</a:t>
            </a:r>
            <a:endParaRPr lang="en-US"/>
          </a:p>
        </p:txBody>
      </p:sp>
      <p:sp>
        <p:nvSpPr>
          <p:cNvPr id="3" name="Vertikalaus teksto vietos rezervavimo ženklas 2">
            <a:extLst>
              <a:ext uri="{FF2B5EF4-FFF2-40B4-BE49-F238E27FC236}">
                <a16:creationId xmlns="" xmlns:a16="http://schemas.microsoft.com/office/drawing/2014/main" id="{893B85BD-1DC6-4C52-93FC-10D117A3EF1A}"/>
              </a:ext>
            </a:extLst>
          </p:cNvPr>
          <p:cNvSpPr>
            <a:spLocks noGrp="1"/>
          </p:cNvSpPr>
          <p:nvPr>
            <p:ph type="body" orient="vert" idx="1"/>
          </p:nvPr>
        </p:nvSpPr>
        <p:spPr>
          <a:xfrm>
            <a:off x="838200" y="365125"/>
            <a:ext cx="7734300" cy="5811838"/>
          </a:xfrm>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4" name="Datos vietos rezervavimo ženklas 3">
            <a:extLst>
              <a:ext uri="{FF2B5EF4-FFF2-40B4-BE49-F238E27FC236}">
                <a16:creationId xmlns="" xmlns:a16="http://schemas.microsoft.com/office/drawing/2014/main" id="{883D68E5-DFEC-4382-B25E-5254CFA57227}"/>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5" name="Poraštės vietos rezervavimo ženklas 4">
            <a:extLst>
              <a:ext uri="{FF2B5EF4-FFF2-40B4-BE49-F238E27FC236}">
                <a16:creationId xmlns="" xmlns:a16="http://schemas.microsoft.com/office/drawing/2014/main" id="{003A428D-5F23-49E3-88DB-BA1E24BD1C69}"/>
              </a:ext>
            </a:extLst>
          </p:cNvPr>
          <p:cNvSpPr>
            <a:spLocks noGrp="1"/>
          </p:cNvSpPr>
          <p:nvPr>
            <p:ph type="ftr" sz="quarter" idx="11"/>
          </p:nvPr>
        </p:nvSpPr>
        <p:spPr/>
        <p:txBody>
          <a:bodyPr/>
          <a:lstStyle/>
          <a:p>
            <a:endParaRPr lang="en-US"/>
          </a:p>
        </p:txBody>
      </p:sp>
      <p:sp>
        <p:nvSpPr>
          <p:cNvPr id="6" name="Skaidrės numerio vietos rezervavimo ženklas 5">
            <a:extLst>
              <a:ext uri="{FF2B5EF4-FFF2-40B4-BE49-F238E27FC236}">
                <a16:creationId xmlns="" xmlns:a16="http://schemas.microsoft.com/office/drawing/2014/main" id="{CBA4D08B-90BF-4D3A-9F08-0EF9A5E53185}"/>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3944472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113D2B4B-796E-46DF-AACA-52B19D5CF859}"/>
              </a:ext>
            </a:extLst>
          </p:cNvPr>
          <p:cNvSpPr>
            <a:spLocks noGrp="1"/>
          </p:cNvSpPr>
          <p:nvPr>
            <p:ph type="title"/>
          </p:nvPr>
        </p:nvSpPr>
        <p:spPr/>
        <p:txBody>
          <a:bodyPr/>
          <a:lstStyle/>
          <a:p>
            <a:r>
              <a:rPr lang="lt-LT"/>
              <a:t>Spustelėję redaguokite stilių</a:t>
            </a:r>
            <a:endParaRPr lang="en-US"/>
          </a:p>
        </p:txBody>
      </p:sp>
      <p:sp>
        <p:nvSpPr>
          <p:cNvPr id="3" name="Turinio vietos rezervavimo ženklas 2">
            <a:extLst>
              <a:ext uri="{FF2B5EF4-FFF2-40B4-BE49-F238E27FC236}">
                <a16:creationId xmlns="" xmlns:a16="http://schemas.microsoft.com/office/drawing/2014/main" id="{CA9A68EC-F335-433B-B8C9-3FB839CCDF43}"/>
              </a:ext>
            </a:extLst>
          </p:cNvPr>
          <p:cNvSpPr>
            <a:spLocks noGrp="1"/>
          </p:cNvSpPr>
          <p:nvPr>
            <p:ph idx="1"/>
          </p:nvPr>
        </p:nvSpPr>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4" name="Datos vietos rezervavimo ženklas 3">
            <a:extLst>
              <a:ext uri="{FF2B5EF4-FFF2-40B4-BE49-F238E27FC236}">
                <a16:creationId xmlns="" xmlns:a16="http://schemas.microsoft.com/office/drawing/2014/main" id="{1C0F73C6-2EB9-46B0-9165-FB98B59D885C}"/>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5" name="Poraštės vietos rezervavimo ženklas 4">
            <a:extLst>
              <a:ext uri="{FF2B5EF4-FFF2-40B4-BE49-F238E27FC236}">
                <a16:creationId xmlns="" xmlns:a16="http://schemas.microsoft.com/office/drawing/2014/main" id="{55EA636C-0961-440C-A045-9A166B2D294B}"/>
              </a:ext>
            </a:extLst>
          </p:cNvPr>
          <p:cNvSpPr>
            <a:spLocks noGrp="1"/>
          </p:cNvSpPr>
          <p:nvPr>
            <p:ph type="ftr" sz="quarter" idx="11"/>
          </p:nvPr>
        </p:nvSpPr>
        <p:spPr/>
        <p:txBody>
          <a:bodyPr/>
          <a:lstStyle/>
          <a:p>
            <a:endParaRPr lang="en-US"/>
          </a:p>
        </p:txBody>
      </p:sp>
      <p:sp>
        <p:nvSpPr>
          <p:cNvPr id="6" name="Skaidrės numerio vietos rezervavimo ženklas 5">
            <a:extLst>
              <a:ext uri="{FF2B5EF4-FFF2-40B4-BE49-F238E27FC236}">
                <a16:creationId xmlns="" xmlns:a16="http://schemas.microsoft.com/office/drawing/2014/main" id="{1AAFEF8E-CBA3-4BA7-98C5-0B0C3C5C6F97}"/>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2011308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A13F7411-BE60-46F5-A652-7BF12EAC9B85}"/>
              </a:ext>
            </a:extLst>
          </p:cNvPr>
          <p:cNvSpPr>
            <a:spLocks noGrp="1"/>
          </p:cNvSpPr>
          <p:nvPr>
            <p:ph type="title"/>
          </p:nvPr>
        </p:nvSpPr>
        <p:spPr>
          <a:xfrm>
            <a:off x="831850" y="1709738"/>
            <a:ext cx="10515600" cy="2852737"/>
          </a:xfrm>
        </p:spPr>
        <p:txBody>
          <a:bodyPr anchor="b"/>
          <a:lstStyle>
            <a:lvl1pPr>
              <a:defRPr sz="6000"/>
            </a:lvl1pPr>
          </a:lstStyle>
          <a:p>
            <a:r>
              <a:rPr lang="lt-LT"/>
              <a:t>Spustelėję redaguokite stilių</a:t>
            </a:r>
            <a:endParaRPr lang="en-US"/>
          </a:p>
        </p:txBody>
      </p:sp>
      <p:sp>
        <p:nvSpPr>
          <p:cNvPr id="3" name="Teksto vietos rezervavimo ženklas 2">
            <a:extLst>
              <a:ext uri="{FF2B5EF4-FFF2-40B4-BE49-F238E27FC236}">
                <a16:creationId xmlns="" xmlns:a16="http://schemas.microsoft.com/office/drawing/2014/main" id="{A0E667A9-1C73-4DED-844E-917D3A8E1D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a:t>Spustelėkite, kad galėtumėte redaguoti šablono teksto stilius</a:t>
            </a:r>
          </a:p>
        </p:txBody>
      </p:sp>
      <p:sp>
        <p:nvSpPr>
          <p:cNvPr id="4" name="Datos vietos rezervavimo ženklas 3">
            <a:extLst>
              <a:ext uri="{FF2B5EF4-FFF2-40B4-BE49-F238E27FC236}">
                <a16:creationId xmlns="" xmlns:a16="http://schemas.microsoft.com/office/drawing/2014/main" id="{C56164C8-53CC-45F2-8C4A-2A7E867584CD}"/>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5" name="Poraštės vietos rezervavimo ženklas 4">
            <a:extLst>
              <a:ext uri="{FF2B5EF4-FFF2-40B4-BE49-F238E27FC236}">
                <a16:creationId xmlns="" xmlns:a16="http://schemas.microsoft.com/office/drawing/2014/main" id="{9FA879EF-3044-4305-BC26-74958D47E610}"/>
              </a:ext>
            </a:extLst>
          </p:cNvPr>
          <p:cNvSpPr>
            <a:spLocks noGrp="1"/>
          </p:cNvSpPr>
          <p:nvPr>
            <p:ph type="ftr" sz="quarter" idx="11"/>
          </p:nvPr>
        </p:nvSpPr>
        <p:spPr/>
        <p:txBody>
          <a:bodyPr/>
          <a:lstStyle/>
          <a:p>
            <a:endParaRPr lang="en-US"/>
          </a:p>
        </p:txBody>
      </p:sp>
      <p:sp>
        <p:nvSpPr>
          <p:cNvPr id="6" name="Skaidrės numerio vietos rezervavimo ženklas 5">
            <a:extLst>
              <a:ext uri="{FF2B5EF4-FFF2-40B4-BE49-F238E27FC236}">
                <a16:creationId xmlns="" xmlns:a16="http://schemas.microsoft.com/office/drawing/2014/main" id="{2064395C-B2AC-428D-8D37-5B2DBDF13896}"/>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2251821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5F001D74-8635-4D81-B3C9-81FDB74D1512}"/>
              </a:ext>
            </a:extLst>
          </p:cNvPr>
          <p:cNvSpPr>
            <a:spLocks noGrp="1"/>
          </p:cNvSpPr>
          <p:nvPr>
            <p:ph type="title"/>
          </p:nvPr>
        </p:nvSpPr>
        <p:spPr/>
        <p:txBody>
          <a:bodyPr/>
          <a:lstStyle/>
          <a:p>
            <a:r>
              <a:rPr lang="lt-LT"/>
              <a:t>Spustelėję redaguokite stilių</a:t>
            </a:r>
            <a:endParaRPr lang="en-US"/>
          </a:p>
        </p:txBody>
      </p:sp>
      <p:sp>
        <p:nvSpPr>
          <p:cNvPr id="3" name="Turinio vietos rezervavimo ženklas 2">
            <a:extLst>
              <a:ext uri="{FF2B5EF4-FFF2-40B4-BE49-F238E27FC236}">
                <a16:creationId xmlns="" xmlns:a16="http://schemas.microsoft.com/office/drawing/2014/main" id="{C1B0DF10-AA03-46C2-8D55-71572AF65590}"/>
              </a:ext>
            </a:extLst>
          </p:cNvPr>
          <p:cNvSpPr>
            <a:spLocks noGrp="1"/>
          </p:cNvSpPr>
          <p:nvPr>
            <p:ph sz="half" idx="1"/>
          </p:nvPr>
        </p:nvSpPr>
        <p:spPr>
          <a:xfrm>
            <a:off x="838200" y="1825625"/>
            <a:ext cx="5181600" cy="435133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4" name="Turinio vietos rezervavimo ženklas 3">
            <a:extLst>
              <a:ext uri="{FF2B5EF4-FFF2-40B4-BE49-F238E27FC236}">
                <a16:creationId xmlns="" xmlns:a16="http://schemas.microsoft.com/office/drawing/2014/main" id="{FA599F55-AC95-45A4-A674-AF861CDAE6F4}"/>
              </a:ext>
            </a:extLst>
          </p:cNvPr>
          <p:cNvSpPr>
            <a:spLocks noGrp="1"/>
          </p:cNvSpPr>
          <p:nvPr>
            <p:ph sz="half" idx="2"/>
          </p:nvPr>
        </p:nvSpPr>
        <p:spPr>
          <a:xfrm>
            <a:off x="6172200" y="1825625"/>
            <a:ext cx="5181600" cy="435133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5" name="Datos vietos rezervavimo ženklas 4">
            <a:extLst>
              <a:ext uri="{FF2B5EF4-FFF2-40B4-BE49-F238E27FC236}">
                <a16:creationId xmlns="" xmlns:a16="http://schemas.microsoft.com/office/drawing/2014/main" id="{6FBD218D-0CDA-40A5-A97C-221A7F2B8F86}"/>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6" name="Poraštės vietos rezervavimo ženklas 5">
            <a:extLst>
              <a:ext uri="{FF2B5EF4-FFF2-40B4-BE49-F238E27FC236}">
                <a16:creationId xmlns="" xmlns:a16="http://schemas.microsoft.com/office/drawing/2014/main" id="{BDFF7AD0-215B-4AE6-A0C8-E5A771EC31CB}"/>
              </a:ext>
            </a:extLst>
          </p:cNvPr>
          <p:cNvSpPr>
            <a:spLocks noGrp="1"/>
          </p:cNvSpPr>
          <p:nvPr>
            <p:ph type="ftr" sz="quarter" idx="11"/>
          </p:nvPr>
        </p:nvSpPr>
        <p:spPr/>
        <p:txBody>
          <a:bodyPr/>
          <a:lstStyle/>
          <a:p>
            <a:endParaRPr lang="en-US"/>
          </a:p>
        </p:txBody>
      </p:sp>
      <p:sp>
        <p:nvSpPr>
          <p:cNvPr id="7" name="Skaidrės numerio vietos rezervavimo ženklas 6">
            <a:extLst>
              <a:ext uri="{FF2B5EF4-FFF2-40B4-BE49-F238E27FC236}">
                <a16:creationId xmlns="" xmlns:a16="http://schemas.microsoft.com/office/drawing/2014/main" id="{165C70CE-7622-45B1-906B-EF7D6C52E274}"/>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3789349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33912C64-D350-4F49-80CB-0B8C0632D438}"/>
              </a:ext>
            </a:extLst>
          </p:cNvPr>
          <p:cNvSpPr>
            <a:spLocks noGrp="1"/>
          </p:cNvSpPr>
          <p:nvPr>
            <p:ph type="title"/>
          </p:nvPr>
        </p:nvSpPr>
        <p:spPr>
          <a:xfrm>
            <a:off x="839788" y="365125"/>
            <a:ext cx="10515600" cy="1325563"/>
          </a:xfrm>
        </p:spPr>
        <p:txBody>
          <a:bodyPr/>
          <a:lstStyle/>
          <a:p>
            <a:r>
              <a:rPr lang="lt-LT"/>
              <a:t>Spustelėję redaguokite stilių</a:t>
            </a:r>
            <a:endParaRPr lang="en-US"/>
          </a:p>
        </p:txBody>
      </p:sp>
      <p:sp>
        <p:nvSpPr>
          <p:cNvPr id="3" name="Teksto vietos rezervavimo ženklas 2">
            <a:extLst>
              <a:ext uri="{FF2B5EF4-FFF2-40B4-BE49-F238E27FC236}">
                <a16:creationId xmlns="" xmlns:a16="http://schemas.microsoft.com/office/drawing/2014/main" id="{3A9124F1-15E3-4B65-BD20-05663E81CB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4" name="Turinio vietos rezervavimo ženklas 3">
            <a:extLst>
              <a:ext uri="{FF2B5EF4-FFF2-40B4-BE49-F238E27FC236}">
                <a16:creationId xmlns="" xmlns:a16="http://schemas.microsoft.com/office/drawing/2014/main" id="{58B050DF-4B0B-4D01-BA6A-76BF35329865}"/>
              </a:ext>
            </a:extLst>
          </p:cNvPr>
          <p:cNvSpPr>
            <a:spLocks noGrp="1"/>
          </p:cNvSpPr>
          <p:nvPr>
            <p:ph sz="half" idx="2"/>
          </p:nvPr>
        </p:nvSpPr>
        <p:spPr>
          <a:xfrm>
            <a:off x="839788" y="2505075"/>
            <a:ext cx="5157787" cy="368458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5" name="Teksto vietos rezervavimo ženklas 4">
            <a:extLst>
              <a:ext uri="{FF2B5EF4-FFF2-40B4-BE49-F238E27FC236}">
                <a16:creationId xmlns="" xmlns:a16="http://schemas.microsoft.com/office/drawing/2014/main" id="{F64F48CC-BC26-4994-962A-20139FA405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6" name="Turinio vietos rezervavimo ženklas 5">
            <a:extLst>
              <a:ext uri="{FF2B5EF4-FFF2-40B4-BE49-F238E27FC236}">
                <a16:creationId xmlns="" xmlns:a16="http://schemas.microsoft.com/office/drawing/2014/main" id="{CA36451B-FE8D-498C-A083-D1EE9423E2D4}"/>
              </a:ext>
            </a:extLst>
          </p:cNvPr>
          <p:cNvSpPr>
            <a:spLocks noGrp="1"/>
          </p:cNvSpPr>
          <p:nvPr>
            <p:ph sz="quarter" idx="4"/>
          </p:nvPr>
        </p:nvSpPr>
        <p:spPr>
          <a:xfrm>
            <a:off x="6172200" y="2505075"/>
            <a:ext cx="5183188" cy="3684588"/>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7" name="Datos vietos rezervavimo ženklas 6">
            <a:extLst>
              <a:ext uri="{FF2B5EF4-FFF2-40B4-BE49-F238E27FC236}">
                <a16:creationId xmlns="" xmlns:a16="http://schemas.microsoft.com/office/drawing/2014/main" id="{BEE57CDC-D11B-41B5-A013-57F1C72B54A8}"/>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8" name="Poraštės vietos rezervavimo ženklas 7">
            <a:extLst>
              <a:ext uri="{FF2B5EF4-FFF2-40B4-BE49-F238E27FC236}">
                <a16:creationId xmlns="" xmlns:a16="http://schemas.microsoft.com/office/drawing/2014/main" id="{AD5B8EE2-017E-4049-8808-6E4A147FFF64}"/>
              </a:ext>
            </a:extLst>
          </p:cNvPr>
          <p:cNvSpPr>
            <a:spLocks noGrp="1"/>
          </p:cNvSpPr>
          <p:nvPr>
            <p:ph type="ftr" sz="quarter" idx="11"/>
          </p:nvPr>
        </p:nvSpPr>
        <p:spPr/>
        <p:txBody>
          <a:bodyPr/>
          <a:lstStyle/>
          <a:p>
            <a:endParaRPr lang="en-US"/>
          </a:p>
        </p:txBody>
      </p:sp>
      <p:sp>
        <p:nvSpPr>
          <p:cNvPr id="9" name="Skaidrės numerio vietos rezervavimo ženklas 8">
            <a:extLst>
              <a:ext uri="{FF2B5EF4-FFF2-40B4-BE49-F238E27FC236}">
                <a16:creationId xmlns="" xmlns:a16="http://schemas.microsoft.com/office/drawing/2014/main" id="{AB7B8AB8-89E3-4701-B21A-950211398946}"/>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616574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1CAE8F3B-721F-4A64-A6B4-2A895F59B01F}"/>
              </a:ext>
            </a:extLst>
          </p:cNvPr>
          <p:cNvSpPr>
            <a:spLocks noGrp="1"/>
          </p:cNvSpPr>
          <p:nvPr>
            <p:ph type="title"/>
          </p:nvPr>
        </p:nvSpPr>
        <p:spPr/>
        <p:txBody>
          <a:bodyPr/>
          <a:lstStyle/>
          <a:p>
            <a:r>
              <a:rPr lang="lt-LT"/>
              <a:t>Spustelėję redaguokite stilių</a:t>
            </a:r>
            <a:endParaRPr lang="en-US"/>
          </a:p>
        </p:txBody>
      </p:sp>
      <p:sp>
        <p:nvSpPr>
          <p:cNvPr id="3" name="Datos vietos rezervavimo ženklas 2">
            <a:extLst>
              <a:ext uri="{FF2B5EF4-FFF2-40B4-BE49-F238E27FC236}">
                <a16:creationId xmlns="" xmlns:a16="http://schemas.microsoft.com/office/drawing/2014/main" id="{5354917E-3F85-4E02-A730-C44F2DA29A41}"/>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4" name="Poraštės vietos rezervavimo ženklas 3">
            <a:extLst>
              <a:ext uri="{FF2B5EF4-FFF2-40B4-BE49-F238E27FC236}">
                <a16:creationId xmlns="" xmlns:a16="http://schemas.microsoft.com/office/drawing/2014/main" id="{F7F1AB82-851F-4F09-A580-110E936088F4}"/>
              </a:ext>
            </a:extLst>
          </p:cNvPr>
          <p:cNvSpPr>
            <a:spLocks noGrp="1"/>
          </p:cNvSpPr>
          <p:nvPr>
            <p:ph type="ftr" sz="quarter" idx="11"/>
          </p:nvPr>
        </p:nvSpPr>
        <p:spPr/>
        <p:txBody>
          <a:bodyPr/>
          <a:lstStyle/>
          <a:p>
            <a:endParaRPr lang="en-US"/>
          </a:p>
        </p:txBody>
      </p:sp>
      <p:sp>
        <p:nvSpPr>
          <p:cNvPr id="5" name="Skaidrės numerio vietos rezervavimo ženklas 4">
            <a:extLst>
              <a:ext uri="{FF2B5EF4-FFF2-40B4-BE49-F238E27FC236}">
                <a16:creationId xmlns="" xmlns:a16="http://schemas.microsoft.com/office/drawing/2014/main" id="{32B0434F-B6E4-47C2-A43F-98ED94923DF8}"/>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2936153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a:extLst>
              <a:ext uri="{FF2B5EF4-FFF2-40B4-BE49-F238E27FC236}">
                <a16:creationId xmlns="" xmlns:a16="http://schemas.microsoft.com/office/drawing/2014/main" id="{8D476FF5-9074-44B5-AF59-CBD894F7555E}"/>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3" name="Poraštės vietos rezervavimo ženklas 2">
            <a:extLst>
              <a:ext uri="{FF2B5EF4-FFF2-40B4-BE49-F238E27FC236}">
                <a16:creationId xmlns="" xmlns:a16="http://schemas.microsoft.com/office/drawing/2014/main" id="{CEB37238-4D99-44E1-AA76-B09DBE84E3E9}"/>
              </a:ext>
            </a:extLst>
          </p:cNvPr>
          <p:cNvSpPr>
            <a:spLocks noGrp="1"/>
          </p:cNvSpPr>
          <p:nvPr>
            <p:ph type="ftr" sz="quarter" idx="11"/>
          </p:nvPr>
        </p:nvSpPr>
        <p:spPr/>
        <p:txBody>
          <a:bodyPr/>
          <a:lstStyle/>
          <a:p>
            <a:endParaRPr lang="en-US"/>
          </a:p>
        </p:txBody>
      </p:sp>
      <p:sp>
        <p:nvSpPr>
          <p:cNvPr id="4" name="Skaidrės numerio vietos rezervavimo ženklas 3">
            <a:extLst>
              <a:ext uri="{FF2B5EF4-FFF2-40B4-BE49-F238E27FC236}">
                <a16:creationId xmlns="" xmlns:a16="http://schemas.microsoft.com/office/drawing/2014/main" id="{989E51FB-701C-4415-8EF4-00C820E55CFF}"/>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1660027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0C6CEA43-F714-456E-AACA-B6B437C73EBB}"/>
              </a:ext>
            </a:extLst>
          </p:cNvPr>
          <p:cNvSpPr>
            <a:spLocks noGrp="1"/>
          </p:cNvSpPr>
          <p:nvPr>
            <p:ph type="title"/>
          </p:nvPr>
        </p:nvSpPr>
        <p:spPr>
          <a:xfrm>
            <a:off x="839788" y="457200"/>
            <a:ext cx="3932237" cy="1600200"/>
          </a:xfrm>
        </p:spPr>
        <p:txBody>
          <a:bodyPr anchor="b"/>
          <a:lstStyle>
            <a:lvl1pPr>
              <a:defRPr sz="3200"/>
            </a:lvl1pPr>
          </a:lstStyle>
          <a:p>
            <a:r>
              <a:rPr lang="lt-LT"/>
              <a:t>Spustelėję redaguokite stilių</a:t>
            </a:r>
            <a:endParaRPr lang="en-US"/>
          </a:p>
        </p:txBody>
      </p:sp>
      <p:sp>
        <p:nvSpPr>
          <p:cNvPr id="3" name="Turinio vietos rezervavimo ženklas 2">
            <a:extLst>
              <a:ext uri="{FF2B5EF4-FFF2-40B4-BE49-F238E27FC236}">
                <a16:creationId xmlns="" xmlns:a16="http://schemas.microsoft.com/office/drawing/2014/main" id="{61BC9F8D-9E06-4809-94D1-9ECD2AA6A1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4" name="Teksto vietos rezervavimo ženklas 3">
            <a:extLst>
              <a:ext uri="{FF2B5EF4-FFF2-40B4-BE49-F238E27FC236}">
                <a16:creationId xmlns="" xmlns:a16="http://schemas.microsoft.com/office/drawing/2014/main" id="{40FF294A-7C45-41A8-A4F9-DEF7303810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 xmlns:a16="http://schemas.microsoft.com/office/drawing/2014/main" id="{A9E35E9B-821C-4631-91B2-C554CDD4769F}"/>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6" name="Poraštės vietos rezervavimo ženklas 5">
            <a:extLst>
              <a:ext uri="{FF2B5EF4-FFF2-40B4-BE49-F238E27FC236}">
                <a16:creationId xmlns="" xmlns:a16="http://schemas.microsoft.com/office/drawing/2014/main" id="{BCAC9260-AFC9-40D3-84CD-01F9C98A1980}"/>
              </a:ext>
            </a:extLst>
          </p:cNvPr>
          <p:cNvSpPr>
            <a:spLocks noGrp="1"/>
          </p:cNvSpPr>
          <p:nvPr>
            <p:ph type="ftr" sz="quarter" idx="11"/>
          </p:nvPr>
        </p:nvSpPr>
        <p:spPr/>
        <p:txBody>
          <a:bodyPr/>
          <a:lstStyle/>
          <a:p>
            <a:endParaRPr lang="en-US"/>
          </a:p>
        </p:txBody>
      </p:sp>
      <p:sp>
        <p:nvSpPr>
          <p:cNvPr id="7" name="Skaidrės numerio vietos rezervavimo ženklas 6">
            <a:extLst>
              <a:ext uri="{FF2B5EF4-FFF2-40B4-BE49-F238E27FC236}">
                <a16:creationId xmlns="" xmlns:a16="http://schemas.microsoft.com/office/drawing/2014/main" id="{E50DCA2B-D9F1-47D7-B992-069AB760DB22}"/>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2101464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259BC1C2-4FA4-4E40-91DE-16DFCA4F2DD8}"/>
              </a:ext>
            </a:extLst>
          </p:cNvPr>
          <p:cNvSpPr>
            <a:spLocks noGrp="1"/>
          </p:cNvSpPr>
          <p:nvPr>
            <p:ph type="title"/>
          </p:nvPr>
        </p:nvSpPr>
        <p:spPr>
          <a:xfrm>
            <a:off x="839788" y="457200"/>
            <a:ext cx="3932237" cy="1600200"/>
          </a:xfrm>
        </p:spPr>
        <p:txBody>
          <a:bodyPr anchor="b"/>
          <a:lstStyle>
            <a:lvl1pPr>
              <a:defRPr sz="3200"/>
            </a:lvl1pPr>
          </a:lstStyle>
          <a:p>
            <a:r>
              <a:rPr lang="lt-LT"/>
              <a:t>Spustelėję redaguokite stilių</a:t>
            </a:r>
            <a:endParaRPr lang="en-US"/>
          </a:p>
        </p:txBody>
      </p:sp>
      <p:sp>
        <p:nvSpPr>
          <p:cNvPr id="3" name="Paveikslėlio vietos rezervavimo ženklas 2">
            <a:extLst>
              <a:ext uri="{FF2B5EF4-FFF2-40B4-BE49-F238E27FC236}">
                <a16:creationId xmlns="" xmlns:a16="http://schemas.microsoft.com/office/drawing/2014/main" id="{DB287627-E54D-42FC-B05D-6F05995464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o vietos rezervavimo ženklas 3">
            <a:extLst>
              <a:ext uri="{FF2B5EF4-FFF2-40B4-BE49-F238E27FC236}">
                <a16:creationId xmlns="" xmlns:a16="http://schemas.microsoft.com/office/drawing/2014/main" id="{43C53C5D-38A6-4224-8D79-359C0209D1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 xmlns:a16="http://schemas.microsoft.com/office/drawing/2014/main" id="{AFF75F4B-2019-49B9-886B-0310C03652A8}"/>
              </a:ext>
            </a:extLst>
          </p:cNvPr>
          <p:cNvSpPr>
            <a:spLocks noGrp="1"/>
          </p:cNvSpPr>
          <p:nvPr>
            <p:ph type="dt" sz="half" idx="10"/>
          </p:nvPr>
        </p:nvSpPr>
        <p:spPr/>
        <p:txBody>
          <a:bodyPr/>
          <a:lstStyle/>
          <a:p>
            <a:fld id="{0CE4A70F-CC5B-40A0-9B19-3AEC2DF3233C}" type="datetimeFigureOut">
              <a:rPr lang="en-US" smtClean="0"/>
              <a:pPr/>
              <a:t>11/5/2020</a:t>
            </a:fld>
            <a:endParaRPr lang="en-US"/>
          </a:p>
        </p:txBody>
      </p:sp>
      <p:sp>
        <p:nvSpPr>
          <p:cNvPr id="6" name="Poraštės vietos rezervavimo ženklas 5">
            <a:extLst>
              <a:ext uri="{FF2B5EF4-FFF2-40B4-BE49-F238E27FC236}">
                <a16:creationId xmlns="" xmlns:a16="http://schemas.microsoft.com/office/drawing/2014/main" id="{3D56CCF1-A1AC-477C-A3BB-DF16CF10C065}"/>
              </a:ext>
            </a:extLst>
          </p:cNvPr>
          <p:cNvSpPr>
            <a:spLocks noGrp="1"/>
          </p:cNvSpPr>
          <p:nvPr>
            <p:ph type="ftr" sz="quarter" idx="11"/>
          </p:nvPr>
        </p:nvSpPr>
        <p:spPr/>
        <p:txBody>
          <a:bodyPr/>
          <a:lstStyle/>
          <a:p>
            <a:endParaRPr lang="en-US"/>
          </a:p>
        </p:txBody>
      </p:sp>
      <p:sp>
        <p:nvSpPr>
          <p:cNvPr id="7" name="Skaidrės numerio vietos rezervavimo ženklas 6">
            <a:extLst>
              <a:ext uri="{FF2B5EF4-FFF2-40B4-BE49-F238E27FC236}">
                <a16:creationId xmlns="" xmlns:a16="http://schemas.microsoft.com/office/drawing/2014/main" id="{244559C4-4915-4DF7-BAEB-49144E44B343}"/>
              </a:ext>
            </a:extLst>
          </p:cNvPr>
          <p:cNvSpPr>
            <a:spLocks noGrp="1"/>
          </p:cNvSpPr>
          <p:nvPr>
            <p:ph type="sldNum" sz="quarter" idx="12"/>
          </p:nvPr>
        </p:nvSpPr>
        <p:spPr/>
        <p:txBody>
          <a:body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1153713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a:extLst>
              <a:ext uri="{FF2B5EF4-FFF2-40B4-BE49-F238E27FC236}">
                <a16:creationId xmlns="" xmlns:a16="http://schemas.microsoft.com/office/drawing/2014/main" id="{B8E8C5B1-61A1-4EF3-A424-C8305DE4B3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US"/>
          </a:p>
        </p:txBody>
      </p:sp>
      <p:sp>
        <p:nvSpPr>
          <p:cNvPr id="3" name="Teksto vietos rezervavimo ženklas 2">
            <a:extLst>
              <a:ext uri="{FF2B5EF4-FFF2-40B4-BE49-F238E27FC236}">
                <a16:creationId xmlns="" xmlns:a16="http://schemas.microsoft.com/office/drawing/2014/main" id="{7659620C-7CF7-40EF-9D2D-49736145F8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US"/>
          </a:p>
        </p:txBody>
      </p:sp>
      <p:sp>
        <p:nvSpPr>
          <p:cNvPr id="4" name="Datos vietos rezervavimo ženklas 3">
            <a:extLst>
              <a:ext uri="{FF2B5EF4-FFF2-40B4-BE49-F238E27FC236}">
                <a16:creationId xmlns="" xmlns:a16="http://schemas.microsoft.com/office/drawing/2014/main" id="{A9EFB1AC-8CC3-411E-9BF3-0BFC08E76E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E4A70F-CC5B-40A0-9B19-3AEC2DF3233C}" type="datetimeFigureOut">
              <a:rPr lang="en-US" smtClean="0"/>
              <a:pPr/>
              <a:t>11/5/2020</a:t>
            </a:fld>
            <a:endParaRPr lang="en-US"/>
          </a:p>
        </p:txBody>
      </p:sp>
      <p:sp>
        <p:nvSpPr>
          <p:cNvPr id="5" name="Poraštės vietos rezervavimo ženklas 4">
            <a:extLst>
              <a:ext uri="{FF2B5EF4-FFF2-40B4-BE49-F238E27FC236}">
                <a16:creationId xmlns="" xmlns:a16="http://schemas.microsoft.com/office/drawing/2014/main" id="{6FBCA957-B006-4C09-88A0-4C888CEFCA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kaidrės numerio vietos rezervavimo ženklas 5">
            <a:extLst>
              <a:ext uri="{FF2B5EF4-FFF2-40B4-BE49-F238E27FC236}">
                <a16:creationId xmlns="" xmlns:a16="http://schemas.microsoft.com/office/drawing/2014/main" id="{57A6DBC5-A0DF-4401-8CF5-FE3E412ACC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253840-5DFB-41EF-A3F7-7947D9C2A1EA}" type="slidenum">
              <a:rPr lang="en-US" smtClean="0"/>
              <a:pPr/>
              <a:t>‹#›</a:t>
            </a:fld>
            <a:endParaRPr lang="en-US"/>
          </a:p>
        </p:txBody>
      </p:sp>
    </p:spTree>
    <p:extLst>
      <p:ext uri="{BB962C8B-B14F-4D97-AF65-F5344CB8AC3E}">
        <p14:creationId xmlns:p14="http://schemas.microsoft.com/office/powerpoint/2010/main" xmlns="" val="1696012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 xmlns:a16="http://schemas.microsoft.com/office/drawing/2014/main" id="{5434194B-EB56-4062-98C6-CB72F287E3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0022124" cy="6858000"/>
          </a:xfrm>
          <a:prstGeom prst="rect">
            <a:avLst/>
          </a:prstGeom>
          <a:gradFill>
            <a:gsLst>
              <a:gs pos="0">
                <a:schemeClr val="accent1"/>
              </a:gs>
              <a:gs pos="25000">
                <a:schemeClr val="accent1"/>
              </a:gs>
              <a:gs pos="94000">
                <a:schemeClr val="accent5"/>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 xmlns:a16="http://schemas.microsoft.com/office/drawing/2014/main" id="{B3746DB1-35A8-422F-9955-4F8E75DBB07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3" name="Antrinis pavadinimas 2">
            <a:extLst>
              <a:ext uri="{FF2B5EF4-FFF2-40B4-BE49-F238E27FC236}">
                <a16:creationId xmlns="" xmlns:a16="http://schemas.microsoft.com/office/drawing/2014/main" id="{26B45692-0176-4BB4-97EA-A97BD487FAAA}"/>
              </a:ext>
            </a:extLst>
          </p:cNvPr>
          <p:cNvSpPr>
            <a:spLocks noGrp="1"/>
          </p:cNvSpPr>
          <p:nvPr>
            <p:ph type="subTitle" idx="1"/>
          </p:nvPr>
        </p:nvSpPr>
        <p:spPr>
          <a:xfrm>
            <a:off x="4981668" y="4659811"/>
            <a:ext cx="6320950" cy="1669968"/>
          </a:xfrm>
        </p:spPr>
        <p:txBody>
          <a:bodyPr anchor="b">
            <a:normAutofit/>
          </a:bodyPr>
          <a:lstStyle/>
          <a:p>
            <a:pPr algn="r"/>
            <a:endParaRPr lang="en-US" sz="1800" dirty="0">
              <a:solidFill>
                <a:srgbClr val="000000"/>
              </a:solidFill>
              <a:latin typeface="Bookman Old Style" panose="02050604050505020204" pitchFamily="18" charset="0"/>
            </a:endParaRPr>
          </a:p>
          <a:p>
            <a:pPr algn="r"/>
            <a:endParaRPr lang="en-US" sz="1800" dirty="0">
              <a:solidFill>
                <a:srgbClr val="000000"/>
              </a:solidFill>
              <a:latin typeface="Bookman Old Style" panose="02050604050505020204" pitchFamily="18" charset="0"/>
            </a:endParaRPr>
          </a:p>
          <a:p>
            <a:pPr algn="r"/>
            <a:r>
              <a:rPr lang="en-US" sz="1800" dirty="0" err="1">
                <a:solidFill>
                  <a:srgbClr val="000000"/>
                </a:solidFill>
                <a:latin typeface="Bookman Old Style" panose="02050604050505020204" pitchFamily="18" charset="0"/>
              </a:rPr>
              <a:t>Protmūšis</a:t>
            </a:r>
            <a:r>
              <a:rPr lang="en-US" sz="1800" dirty="0">
                <a:solidFill>
                  <a:srgbClr val="000000"/>
                </a:solidFill>
                <a:latin typeface="Bookman Old Style" panose="02050604050505020204" pitchFamily="18" charset="0"/>
              </a:rPr>
              <a:t> 5 </a:t>
            </a:r>
            <a:r>
              <a:rPr lang="en-US" sz="1800" dirty="0" err="1">
                <a:solidFill>
                  <a:srgbClr val="000000"/>
                </a:solidFill>
                <a:latin typeface="Bookman Old Style" panose="02050604050505020204" pitchFamily="18" charset="0"/>
              </a:rPr>
              <a:t>klasėms</a:t>
            </a:r>
            <a:endParaRPr lang="en-US" sz="1800" dirty="0">
              <a:solidFill>
                <a:srgbClr val="000000"/>
              </a:solidFill>
              <a:latin typeface="Bookman Old Style" panose="02050604050505020204" pitchFamily="18" charset="0"/>
            </a:endParaRPr>
          </a:p>
        </p:txBody>
      </p:sp>
      <p:sp>
        <p:nvSpPr>
          <p:cNvPr id="2" name="Pavadinimas 1">
            <a:extLst>
              <a:ext uri="{FF2B5EF4-FFF2-40B4-BE49-F238E27FC236}">
                <a16:creationId xmlns="" xmlns:a16="http://schemas.microsoft.com/office/drawing/2014/main" id="{DA8EC6E5-1366-4518-8AF7-27964BBF8E4C}"/>
              </a:ext>
            </a:extLst>
          </p:cNvPr>
          <p:cNvSpPr>
            <a:spLocks noGrp="1"/>
          </p:cNvSpPr>
          <p:nvPr>
            <p:ph type="ctrTitle"/>
          </p:nvPr>
        </p:nvSpPr>
        <p:spPr>
          <a:xfrm>
            <a:off x="5663953" y="4882719"/>
            <a:ext cx="5727925" cy="1000274"/>
          </a:xfrm>
        </p:spPr>
        <p:txBody>
          <a:bodyPr anchor="t">
            <a:normAutofit fontScale="90000"/>
          </a:bodyPr>
          <a:lstStyle/>
          <a:p>
            <a:r>
              <a:rPr lang="en-US" sz="4000" dirty="0" err="1">
                <a:solidFill>
                  <a:srgbClr val="000000"/>
                </a:solidFill>
                <a:latin typeface="Bookman Old Style" panose="02050604050505020204" pitchFamily="18" charset="0"/>
              </a:rPr>
              <a:t>Neįtikėtini</a:t>
            </a:r>
            <a:r>
              <a:rPr lang="en-US" sz="4000" dirty="0">
                <a:solidFill>
                  <a:srgbClr val="000000"/>
                </a:solidFill>
                <a:latin typeface="Bookman Old Style" panose="02050604050505020204" pitchFamily="18" charset="0"/>
              </a:rPr>
              <a:t> </a:t>
            </a:r>
            <a:r>
              <a:rPr lang="en-US" sz="4000" dirty="0" err="1">
                <a:solidFill>
                  <a:srgbClr val="000000"/>
                </a:solidFill>
                <a:latin typeface="Bookman Old Style" panose="02050604050505020204" pitchFamily="18" charset="0"/>
              </a:rPr>
              <a:t>faktai</a:t>
            </a:r>
            <a:r>
              <a:rPr lang="en-US" sz="4000" dirty="0">
                <a:solidFill>
                  <a:srgbClr val="000000"/>
                </a:solidFill>
                <a:latin typeface="Bookman Old Style" panose="02050604050505020204" pitchFamily="18" charset="0"/>
              </a:rPr>
              <a:t> </a:t>
            </a:r>
            <a:r>
              <a:rPr lang="en-US" sz="4000" dirty="0" err="1">
                <a:solidFill>
                  <a:srgbClr val="000000"/>
                </a:solidFill>
                <a:latin typeface="Bookman Old Style" panose="02050604050505020204" pitchFamily="18" charset="0"/>
              </a:rPr>
              <a:t>apie</a:t>
            </a:r>
            <a:r>
              <a:rPr lang="en-US" sz="4000" dirty="0">
                <a:solidFill>
                  <a:srgbClr val="000000"/>
                </a:solidFill>
                <a:latin typeface="Bookman Old Style" panose="02050604050505020204" pitchFamily="18" charset="0"/>
              </a:rPr>
              <a:t>  </a:t>
            </a:r>
            <a:r>
              <a:rPr lang="en-US" sz="4000" dirty="0" err="1">
                <a:solidFill>
                  <a:srgbClr val="000000"/>
                </a:solidFill>
                <a:latin typeface="Bookman Old Style" panose="02050604050505020204" pitchFamily="18" charset="0"/>
              </a:rPr>
              <a:t>Šv</a:t>
            </a:r>
            <a:r>
              <a:rPr lang="en-US" sz="4000" dirty="0">
                <a:solidFill>
                  <a:srgbClr val="000000"/>
                </a:solidFill>
                <a:latin typeface="Bookman Old Style" panose="02050604050505020204" pitchFamily="18" charset="0"/>
              </a:rPr>
              <a:t>. </a:t>
            </a:r>
            <a:r>
              <a:rPr lang="en-US" sz="4000" dirty="0" err="1">
                <a:solidFill>
                  <a:srgbClr val="000000"/>
                </a:solidFill>
                <a:latin typeface="Bookman Old Style" panose="02050604050505020204" pitchFamily="18" charset="0"/>
              </a:rPr>
              <a:t>Joną</a:t>
            </a:r>
            <a:r>
              <a:rPr lang="en-US" sz="4000" dirty="0">
                <a:solidFill>
                  <a:srgbClr val="000000"/>
                </a:solidFill>
                <a:latin typeface="Bookman Old Style" panose="02050604050505020204" pitchFamily="18" charset="0"/>
              </a:rPr>
              <a:t> </a:t>
            </a:r>
            <a:r>
              <a:rPr lang="en-US" sz="4000" dirty="0" err="1">
                <a:solidFill>
                  <a:srgbClr val="000000"/>
                </a:solidFill>
                <a:latin typeface="Bookman Old Style" panose="02050604050505020204" pitchFamily="18" charset="0"/>
              </a:rPr>
              <a:t>Paulių</a:t>
            </a:r>
            <a:r>
              <a:rPr lang="en-US" sz="4000" dirty="0">
                <a:solidFill>
                  <a:srgbClr val="000000"/>
                </a:solidFill>
                <a:latin typeface="Bookman Old Style" panose="02050604050505020204" pitchFamily="18" charset="0"/>
              </a:rPr>
              <a:t> II </a:t>
            </a:r>
          </a:p>
        </p:txBody>
      </p:sp>
      <p:sp>
        <p:nvSpPr>
          <p:cNvPr id="37" name="Freeform 57">
            <a:extLst>
              <a:ext uri="{FF2B5EF4-FFF2-40B4-BE49-F238E27FC236}">
                <a16:creationId xmlns="" xmlns:a16="http://schemas.microsoft.com/office/drawing/2014/main" id="{B817D9AD-5E85-4E85-AC3E-43E24FA91AA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1580219"/>
            <a:ext cx="4383459" cy="5287256"/>
          </a:xfrm>
          <a:custGeom>
            <a:avLst/>
            <a:gdLst>
              <a:gd name="connsiteX0" fmla="*/ 1504462 w 4383459"/>
              <a:gd name="connsiteY0" fmla="*/ 0 h 5287256"/>
              <a:gd name="connsiteX1" fmla="*/ 4383459 w 4383459"/>
              <a:gd name="connsiteY1" fmla="*/ 2878997 h 5287256"/>
              <a:gd name="connsiteX2" fmla="*/ 3114137 w 4383459"/>
              <a:gd name="connsiteY2" fmla="*/ 5266307 h 5287256"/>
              <a:gd name="connsiteX3" fmla="*/ 3079653 w 4383459"/>
              <a:gd name="connsiteY3" fmla="*/ 5287256 h 5287256"/>
              <a:gd name="connsiteX4" fmla="*/ 0 w 4383459"/>
              <a:gd name="connsiteY4" fmla="*/ 5287256 h 5287256"/>
              <a:gd name="connsiteX5" fmla="*/ 0 w 4383459"/>
              <a:gd name="connsiteY5" fmla="*/ 427769 h 5287256"/>
              <a:gd name="connsiteX6" fmla="*/ 132161 w 4383459"/>
              <a:gd name="connsiteY6" fmla="*/ 347480 h 5287256"/>
              <a:gd name="connsiteX7" fmla="*/ 1504462 w 4383459"/>
              <a:gd name="connsiteY7" fmla="*/ 0 h 528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3459" h="5287256">
                <a:moveTo>
                  <a:pt x="1504462" y="0"/>
                </a:moveTo>
                <a:cubicBezTo>
                  <a:pt x="3094488" y="0"/>
                  <a:pt x="4383459" y="1288971"/>
                  <a:pt x="4383459" y="2878997"/>
                </a:cubicBezTo>
                <a:cubicBezTo>
                  <a:pt x="4383459" y="3872763"/>
                  <a:pt x="3879955" y="4748930"/>
                  <a:pt x="3114137" y="5266307"/>
                </a:cubicBezTo>
                <a:lnTo>
                  <a:pt x="3079653" y="5287256"/>
                </a:lnTo>
                <a:lnTo>
                  <a:pt x="0" y="5287256"/>
                </a:lnTo>
                <a:lnTo>
                  <a:pt x="0" y="427769"/>
                </a:lnTo>
                <a:lnTo>
                  <a:pt x="132161" y="347480"/>
                </a:lnTo>
                <a:cubicBezTo>
                  <a:pt x="540096" y="125876"/>
                  <a:pt x="1007579" y="0"/>
                  <a:pt x="1504462" y="0"/>
                </a:cubicBezTo>
                <a:close/>
              </a:path>
            </a:pathLst>
          </a:custGeom>
          <a:solidFill>
            <a:srgbClr val="FFFFFF"/>
          </a:solidFill>
          <a:ln>
            <a:gradFill>
              <a:gsLst>
                <a:gs pos="0">
                  <a:schemeClr val="accent1"/>
                </a:gs>
                <a:gs pos="23000">
                  <a:schemeClr val="accent1"/>
                </a:gs>
                <a:gs pos="83000">
                  <a:schemeClr val="accent5"/>
                </a:gs>
                <a:gs pos="100000">
                  <a:schemeClr val="accent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 xmlns:a16="http://schemas.microsoft.com/office/drawing/2014/main" id="{F0810290-E788-4DE3-B716-DBE58CC6A8E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712946" y="0"/>
            <a:ext cx="4185112" cy="3170097"/>
          </a:xfrm>
          <a:custGeom>
            <a:avLst/>
            <a:gdLst>
              <a:gd name="connsiteX0" fmla="*/ 301225 w 4185112"/>
              <a:gd name="connsiteY0" fmla="*/ 0 h 3170097"/>
              <a:gd name="connsiteX1" fmla="*/ 3883887 w 4185112"/>
              <a:gd name="connsiteY1" fmla="*/ 0 h 3170097"/>
              <a:gd name="connsiteX2" fmla="*/ 3932552 w 4185112"/>
              <a:gd name="connsiteY2" fmla="*/ 80105 h 3170097"/>
              <a:gd name="connsiteX3" fmla="*/ 4185112 w 4185112"/>
              <a:gd name="connsiteY3" fmla="*/ 1077541 h 3170097"/>
              <a:gd name="connsiteX4" fmla="*/ 2092556 w 4185112"/>
              <a:gd name="connsiteY4" fmla="*/ 3170097 h 3170097"/>
              <a:gd name="connsiteX5" fmla="*/ 0 w 4185112"/>
              <a:gd name="connsiteY5" fmla="*/ 1077541 h 3170097"/>
              <a:gd name="connsiteX6" fmla="*/ 252561 w 4185112"/>
              <a:gd name="connsiteY6" fmla="*/ 80105 h 3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5112" h="3170097">
                <a:moveTo>
                  <a:pt x="301225" y="0"/>
                </a:moveTo>
                <a:lnTo>
                  <a:pt x="3883887" y="0"/>
                </a:lnTo>
                <a:lnTo>
                  <a:pt x="3932552" y="80105"/>
                </a:lnTo>
                <a:cubicBezTo>
                  <a:pt x="4093621" y="376606"/>
                  <a:pt x="4185112" y="716389"/>
                  <a:pt x="4185112" y="1077541"/>
                </a:cubicBezTo>
                <a:cubicBezTo>
                  <a:pt x="4185112" y="2233228"/>
                  <a:pt x="3248243" y="3170097"/>
                  <a:pt x="2092556" y="3170097"/>
                </a:cubicBezTo>
                <a:cubicBezTo>
                  <a:pt x="936869" y="3170097"/>
                  <a:pt x="0" y="2233228"/>
                  <a:pt x="0" y="1077541"/>
                </a:cubicBezTo>
                <a:cubicBezTo>
                  <a:pt x="0" y="716389"/>
                  <a:pt x="91491" y="376606"/>
                  <a:pt x="252561" y="80105"/>
                </a:cubicBezTo>
                <a:close/>
              </a:path>
            </a:pathLst>
          </a:custGeom>
          <a:solidFill>
            <a:srgbClr val="FFFFFF"/>
          </a:solidFill>
          <a:ln>
            <a:gradFill>
              <a:gsLst>
                <a:gs pos="0">
                  <a:schemeClr val="accent1"/>
                </a:gs>
                <a:gs pos="23000">
                  <a:schemeClr val="accent1"/>
                </a:gs>
                <a:gs pos="83000">
                  <a:schemeClr val="accent5"/>
                </a:gs>
                <a:gs pos="100000">
                  <a:schemeClr val="accent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aveikslėlis 3">
            <a:extLst>
              <a:ext uri="{FF2B5EF4-FFF2-40B4-BE49-F238E27FC236}">
                <a16:creationId xmlns="" xmlns:a16="http://schemas.microsoft.com/office/drawing/2014/main" id="{5E9BC0C7-E26F-4296-9180-F37FD28B3353}"/>
              </a:ext>
            </a:extLst>
          </p:cNvPr>
          <p:cNvPicPr>
            <a:picLocks noChangeAspect="1"/>
          </p:cNvPicPr>
          <p:nvPr/>
        </p:nvPicPr>
        <p:blipFill rotWithShape="1">
          <a:blip r:embed="rId3" cstate="print"/>
          <a:srcRect r="1" b="3244"/>
          <a:stretch/>
        </p:blipFill>
        <p:spPr>
          <a:xfrm>
            <a:off x="5663954" y="201934"/>
            <a:ext cx="2192784" cy="2523349"/>
          </a:xfrm>
          <a:prstGeom prst="rect">
            <a:avLst/>
          </a:prstGeom>
        </p:spPr>
      </p:pic>
      <p:pic>
        <p:nvPicPr>
          <p:cNvPr id="7" name="Paveikslėlis 6">
            <a:extLst>
              <a:ext uri="{FF2B5EF4-FFF2-40B4-BE49-F238E27FC236}">
                <a16:creationId xmlns="" xmlns:a16="http://schemas.microsoft.com/office/drawing/2014/main" id="{9E1A336A-B8E2-401F-A57B-835DFD1707B6}"/>
              </a:ext>
            </a:extLst>
          </p:cNvPr>
          <p:cNvPicPr>
            <a:picLocks noChangeAspect="1"/>
          </p:cNvPicPr>
          <p:nvPr/>
        </p:nvPicPr>
        <p:blipFill>
          <a:blip r:embed="rId4" cstate="print"/>
          <a:stretch>
            <a:fillRect/>
          </a:stretch>
        </p:blipFill>
        <p:spPr>
          <a:xfrm>
            <a:off x="598208" y="2420894"/>
            <a:ext cx="2980086" cy="3605905"/>
          </a:xfrm>
          <a:prstGeom prst="rect">
            <a:avLst/>
          </a:prstGeom>
        </p:spPr>
      </p:pic>
      <p:sp>
        <p:nvSpPr>
          <p:cNvPr id="12" name="TextBox 11">
            <a:extLst>
              <a:ext uri="{FF2B5EF4-FFF2-40B4-BE49-F238E27FC236}">
                <a16:creationId xmlns="" xmlns:a16="http://schemas.microsoft.com/office/drawing/2014/main" id="{170D5454-1B93-48B3-8A9F-4D0AA3EE8212}"/>
              </a:ext>
            </a:extLst>
          </p:cNvPr>
          <p:cNvSpPr txBox="1"/>
          <p:nvPr/>
        </p:nvSpPr>
        <p:spPr>
          <a:xfrm>
            <a:off x="6569476" y="3659537"/>
            <a:ext cx="4502322" cy="1077218"/>
          </a:xfrm>
          <a:prstGeom prst="rect">
            <a:avLst/>
          </a:prstGeom>
          <a:noFill/>
        </p:spPr>
        <p:txBody>
          <a:bodyPr wrap="square">
            <a:spAutoFit/>
          </a:bodyPr>
          <a:lstStyle/>
          <a:p>
            <a:pPr algn="ctr">
              <a:spcAft>
                <a:spcPts val="600"/>
              </a:spcAft>
            </a:pPr>
            <a:r>
              <a:rPr lang="en-US" sz="1800" b="1" i="0" dirty="0">
                <a:solidFill>
                  <a:srgbClr val="000000"/>
                </a:solidFill>
                <a:effectLst/>
                <a:latin typeface="Bookman Old Style" panose="02050604050505020204" pitchFamily="18" charset="0"/>
              </a:rPr>
              <a:t>„Tau </a:t>
            </a:r>
            <a:r>
              <a:rPr lang="en-US" sz="1800" b="1" i="0" dirty="0" err="1">
                <a:solidFill>
                  <a:srgbClr val="000000"/>
                </a:solidFill>
                <a:effectLst/>
                <a:latin typeface="Bookman Old Style" panose="02050604050505020204" pitchFamily="18" charset="0"/>
              </a:rPr>
              <a:t>teks</a:t>
            </a:r>
            <a:r>
              <a:rPr lang="en-US" sz="1800" b="1" i="0" dirty="0">
                <a:solidFill>
                  <a:srgbClr val="000000"/>
                </a:solidFill>
                <a:effectLst/>
                <a:latin typeface="Bookman Old Style" panose="02050604050505020204" pitchFamily="18" charset="0"/>
              </a:rPr>
              <a:t> </a:t>
            </a:r>
            <a:r>
              <a:rPr lang="en-US" sz="1800" b="1" i="0" dirty="0" err="1">
                <a:solidFill>
                  <a:srgbClr val="000000"/>
                </a:solidFill>
                <a:effectLst/>
                <a:latin typeface="Bookman Old Style" panose="02050604050505020204" pitchFamily="18" charset="0"/>
              </a:rPr>
              <a:t>vesti</a:t>
            </a:r>
            <a:r>
              <a:rPr lang="en-US" sz="1800" b="1" i="0" dirty="0">
                <a:solidFill>
                  <a:srgbClr val="000000"/>
                </a:solidFill>
                <a:effectLst/>
                <a:latin typeface="Bookman Old Style" panose="02050604050505020204" pitchFamily="18" charset="0"/>
              </a:rPr>
              <a:t> </a:t>
            </a:r>
            <a:r>
              <a:rPr lang="en-US" sz="1800" b="1" i="0" dirty="0" err="1">
                <a:solidFill>
                  <a:srgbClr val="000000"/>
                </a:solidFill>
                <a:effectLst/>
                <a:latin typeface="Bookman Old Style" panose="02050604050505020204" pitchFamily="18" charset="0"/>
              </a:rPr>
              <a:t>Bažnyčią</a:t>
            </a:r>
            <a:r>
              <a:rPr lang="en-US" sz="1800" b="1" i="0" dirty="0">
                <a:solidFill>
                  <a:srgbClr val="000000"/>
                </a:solidFill>
                <a:effectLst/>
                <a:latin typeface="Bookman Old Style" panose="02050604050505020204" pitchFamily="18" charset="0"/>
              </a:rPr>
              <a:t> </a:t>
            </a:r>
            <a:r>
              <a:rPr lang="en-US" sz="1800" b="1" i="0" dirty="0" err="1">
                <a:solidFill>
                  <a:srgbClr val="000000"/>
                </a:solidFill>
                <a:effectLst/>
                <a:latin typeface="Bookman Old Style" panose="02050604050505020204" pitchFamily="18" charset="0"/>
              </a:rPr>
              <a:t>ir</a:t>
            </a:r>
            <a:r>
              <a:rPr lang="en-US" sz="1800" b="1" i="0" dirty="0">
                <a:solidFill>
                  <a:srgbClr val="000000"/>
                </a:solidFill>
                <a:effectLst/>
                <a:latin typeface="Bookman Old Style" panose="02050604050505020204" pitchFamily="18" charset="0"/>
              </a:rPr>
              <a:t> </a:t>
            </a:r>
            <a:r>
              <a:rPr lang="en-US" sz="1800" b="1" i="0" dirty="0" err="1">
                <a:solidFill>
                  <a:srgbClr val="000000"/>
                </a:solidFill>
                <a:effectLst/>
                <a:latin typeface="Bookman Old Style" panose="02050604050505020204" pitchFamily="18" charset="0"/>
              </a:rPr>
              <a:t>pasaulį</a:t>
            </a:r>
            <a:r>
              <a:rPr lang="en-US" sz="1800" b="1" i="0" dirty="0">
                <a:solidFill>
                  <a:srgbClr val="000000"/>
                </a:solidFill>
                <a:effectLst/>
                <a:latin typeface="Bookman Old Style" panose="02050604050505020204" pitchFamily="18" charset="0"/>
              </a:rPr>
              <a:t> </a:t>
            </a:r>
          </a:p>
          <a:p>
            <a:pPr algn="ctr">
              <a:spcAft>
                <a:spcPts val="600"/>
              </a:spcAft>
            </a:pPr>
            <a:r>
              <a:rPr lang="en-US" sz="1800" b="1" i="0" dirty="0">
                <a:solidFill>
                  <a:srgbClr val="000000"/>
                </a:solidFill>
                <a:effectLst/>
                <a:latin typeface="Bookman Old Style" panose="02050604050505020204" pitchFamily="18" charset="0"/>
              </a:rPr>
              <a:t>į </a:t>
            </a:r>
            <a:r>
              <a:rPr lang="en-US" sz="1800" b="1" i="0" dirty="0" err="1" smtClean="0">
                <a:solidFill>
                  <a:srgbClr val="000000"/>
                </a:solidFill>
                <a:effectLst/>
                <a:latin typeface="Bookman Old Style" panose="02050604050505020204" pitchFamily="18" charset="0"/>
              </a:rPr>
              <a:t>nauj</a:t>
            </a:r>
            <a:r>
              <a:rPr lang="lt-LT" sz="1800" b="1" i="0" dirty="0" smtClean="0">
                <a:solidFill>
                  <a:srgbClr val="000000"/>
                </a:solidFill>
                <a:effectLst/>
                <a:latin typeface="Bookman Old Style" panose="02050604050505020204" pitchFamily="18" charset="0"/>
              </a:rPr>
              <a:t>ą</a:t>
            </a:r>
            <a:r>
              <a:rPr lang="en-US" sz="1800" b="1" i="0" dirty="0" smtClean="0">
                <a:solidFill>
                  <a:srgbClr val="000000"/>
                </a:solidFill>
                <a:effectLst/>
                <a:latin typeface="Bookman Old Style" panose="02050604050505020204" pitchFamily="18" charset="0"/>
              </a:rPr>
              <a:t> </a:t>
            </a:r>
            <a:r>
              <a:rPr lang="en-US" sz="1800" b="1" i="0" dirty="0" err="1" smtClean="0">
                <a:solidFill>
                  <a:srgbClr val="000000"/>
                </a:solidFill>
                <a:effectLst/>
                <a:latin typeface="Bookman Old Style" panose="02050604050505020204" pitchFamily="18" charset="0"/>
              </a:rPr>
              <a:t>tūkstant</a:t>
            </a:r>
            <a:r>
              <a:rPr lang="lt-LT" sz="1800" b="1" i="0" dirty="0" smtClean="0">
                <a:solidFill>
                  <a:srgbClr val="000000"/>
                </a:solidFill>
                <a:effectLst/>
                <a:latin typeface="Bookman Old Style" panose="02050604050505020204" pitchFamily="18" charset="0"/>
              </a:rPr>
              <a:t>a</a:t>
            </a:r>
            <a:r>
              <a:rPr lang="en-US" sz="1800" b="1" i="0" dirty="0" err="1" smtClean="0">
                <a:solidFill>
                  <a:srgbClr val="000000"/>
                </a:solidFill>
                <a:effectLst/>
                <a:latin typeface="Bookman Old Style" panose="02050604050505020204" pitchFamily="18" charset="0"/>
              </a:rPr>
              <a:t>metį</a:t>
            </a:r>
            <a:r>
              <a:rPr lang="en-US" sz="1800" b="1" i="0" dirty="0">
                <a:solidFill>
                  <a:srgbClr val="000000"/>
                </a:solidFill>
                <a:effectLst/>
                <a:latin typeface="Bookman Old Style" panose="02050604050505020204" pitchFamily="18" charset="0"/>
              </a:rPr>
              <a:t>“. </a:t>
            </a:r>
          </a:p>
          <a:p>
            <a:pPr algn="ctr">
              <a:spcAft>
                <a:spcPts val="600"/>
              </a:spcAft>
            </a:pPr>
            <a:r>
              <a:rPr lang="en-US" sz="1800" dirty="0" err="1">
                <a:solidFill>
                  <a:srgbClr val="000000"/>
                </a:solidFill>
                <a:latin typeface="Bookman Old Style" panose="02050604050505020204" pitchFamily="18" charset="0"/>
              </a:rPr>
              <a:t>K</a:t>
            </a:r>
            <a:r>
              <a:rPr lang="en-US" sz="1800" b="0" i="0" dirty="0" err="1">
                <a:solidFill>
                  <a:srgbClr val="000000"/>
                </a:solidFill>
                <a:effectLst/>
                <a:latin typeface="Bookman Old Style" panose="02050604050505020204" pitchFamily="18" charset="0"/>
              </a:rPr>
              <a:t>ardinolas</a:t>
            </a:r>
            <a:r>
              <a:rPr lang="en-US" sz="1800" b="0" i="0" dirty="0">
                <a:solidFill>
                  <a:srgbClr val="000000"/>
                </a:solidFill>
                <a:effectLst/>
                <a:latin typeface="Bookman Old Style" panose="02050604050505020204" pitchFamily="18" charset="0"/>
              </a:rPr>
              <a:t> </a:t>
            </a:r>
            <a:r>
              <a:rPr lang="en-US" sz="1800" b="0" i="0" dirty="0" err="1">
                <a:solidFill>
                  <a:srgbClr val="000000"/>
                </a:solidFill>
                <a:effectLst/>
                <a:latin typeface="Bookman Old Style" panose="02050604050505020204" pitchFamily="18" charset="0"/>
              </a:rPr>
              <a:t>Stefanas</a:t>
            </a:r>
            <a:r>
              <a:rPr lang="en-US" sz="1800" b="0" i="0" dirty="0">
                <a:solidFill>
                  <a:srgbClr val="000000"/>
                </a:solidFill>
                <a:effectLst/>
                <a:latin typeface="Bookman Old Style" panose="02050604050505020204" pitchFamily="18" charset="0"/>
              </a:rPr>
              <a:t> </a:t>
            </a:r>
            <a:r>
              <a:rPr lang="en-US" sz="1800" b="0" i="0" dirty="0" err="1">
                <a:solidFill>
                  <a:srgbClr val="000000"/>
                </a:solidFill>
                <a:effectLst/>
                <a:latin typeface="Bookman Old Style" panose="02050604050505020204" pitchFamily="18" charset="0"/>
              </a:rPr>
              <a:t>Wyszyńskis</a:t>
            </a:r>
            <a:r>
              <a:rPr lang="en-US" sz="1800" b="0" i="0" dirty="0">
                <a:solidFill>
                  <a:srgbClr val="000000"/>
                </a:solidFill>
                <a:effectLst/>
                <a:latin typeface="Bookman Old Style" panose="02050604050505020204" pitchFamily="18" charset="0"/>
              </a:rPr>
              <a:t> </a:t>
            </a:r>
            <a:endParaRPr lang="en-US" sz="1800" b="1" dirty="0">
              <a:latin typeface="Bookman Old Style" panose="02050604050505020204" pitchFamily="18" charset="0"/>
            </a:endParaRPr>
          </a:p>
        </p:txBody>
      </p:sp>
    </p:spTree>
    <p:extLst>
      <p:ext uri="{BB962C8B-B14F-4D97-AF65-F5344CB8AC3E}">
        <p14:creationId xmlns:p14="http://schemas.microsoft.com/office/powerpoint/2010/main" xmlns="" val="1015247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 name="Rectangle 68">
            <a:extLst>
              <a:ext uri="{FF2B5EF4-FFF2-40B4-BE49-F238E27FC236}">
                <a16:creationId xmlns="" xmlns:a16="http://schemas.microsoft.com/office/drawing/2014/main" id="{67FC6DF5-6695-481D-AEEA-5552961150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3726"/>
            <a:ext cx="6750334"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5" name="Picture 70">
            <a:extLst>
              <a:ext uri="{FF2B5EF4-FFF2-40B4-BE49-F238E27FC236}">
                <a16:creationId xmlns="" xmlns:a16="http://schemas.microsoft.com/office/drawing/2014/main" id="{FE27E6BE-1194-49E7-BA29-0898123DD95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2" name="Pavadinimas 1">
            <a:extLst>
              <a:ext uri="{FF2B5EF4-FFF2-40B4-BE49-F238E27FC236}">
                <a16:creationId xmlns="" xmlns:a16="http://schemas.microsoft.com/office/drawing/2014/main" id="{2B67E81C-D20A-4AF9-87CD-3E22879F119B}"/>
              </a:ext>
            </a:extLst>
          </p:cNvPr>
          <p:cNvSpPr>
            <a:spLocks noGrp="1"/>
          </p:cNvSpPr>
          <p:nvPr>
            <p:ph type="title"/>
          </p:nvPr>
        </p:nvSpPr>
        <p:spPr>
          <a:xfrm>
            <a:off x="7129133" y="802955"/>
            <a:ext cx="4266942" cy="1454051"/>
          </a:xfrm>
        </p:spPr>
        <p:txBody>
          <a:bodyPr>
            <a:normAutofit/>
          </a:bodyPr>
          <a:lstStyle/>
          <a:p>
            <a:r>
              <a:rPr lang="en-US" sz="3100">
                <a:solidFill>
                  <a:srgbClr val="000000"/>
                </a:solidFill>
                <a:latin typeface="Bookman Old Style" panose="02050604050505020204" pitchFamily="18" charset="0"/>
              </a:rPr>
              <a:t>Popiežius vizito Lietuvoje metu lankėsi:</a:t>
            </a:r>
          </a:p>
        </p:txBody>
      </p:sp>
      <p:sp>
        <p:nvSpPr>
          <p:cNvPr id="196" name="Freeform 82">
            <a:extLst>
              <a:ext uri="{FF2B5EF4-FFF2-40B4-BE49-F238E27FC236}">
                <a16:creationId xmlns="" xmlns:a16="http://schemas.microsoft.com/office/drawing/2014/main" id="{63D44656-9703-4F76-BF95-869D8579EEE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4162511"/>
            <a:ext cx="3242130" cy="2704964"/>
          </a:xfrm>
          <a:custGeom>
            <a:avLst/>
            <a:gdLst>
              <a:gd name="connsiteX0" fmla="*/ 1465277 w 3242130"/>
              <a:gd name="connsiteY0" fmla="*/ 0 h 2704964"/>
              <a:gd name="connsiteX1" fmla="*/ 3242130 w 3242130"/>
              <a:gd name="connsiteY1" fmla="*/ 1776853 h 2704964"/>
              <a:gd name="connsiteX2" fmla="*/ 3027674 w 3242130"/>
              <a:gd name="connsiteY2" fmla="*/ 2623807 h 2704964"/>
              <a:gd name="connsiteX3" fmla="*/ 2978369 w 3242130"/>
              <a:gd name="connsiteY3" fmla="*/ 2704964 h 2704964"/>
              <a:gd name="connsiteX4" fmla="*/ 0 w 3242130"/>
              <a:gd name="connsiteY4" fmla="*/ 2704964 h 2704964"/>
              <a:gd name="connsiteX5" fmla="*/ 0 w 3242130"/>
              <a:gd name="connsiteY5" fmla="*/ 772542 h 2704964"/>
              <a:gd name="connsiteX6" fmla="*/ 94171 w 3242130"/>
              <a:gd name="connsiteY6" fmla="*/ 646610 h 2704964"/>
              <a:gd name="connsiteX7" fmla="*/ 1465277 w 3242130"/>
              <a:gd name="connsiteY7" fmla="*/ 0 h 270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2130" h="2704964">
                <a:moveTo>
                  <a:pt x="1465277" y="0"/>
                </a:moveTo>
                <a:cubicBezTo>
                  <a:pt x="2446606" y="0"/>
                  <a:pt x="3242130" y="795524"/>
                  <a:pt x="3242130" y="1776853"/>
                </a:cubicBezTo>
                <a:cubicBezTo>
                  <a:pt x="3242130" y="2083519"/>
                  <a:pt x="3164442" y="2372039"/>
                  <a:pt x="3027674" y="2623807"/>
                </a:cubicBezTo>
                <a:lnTo>
                  <a:pt x="2978369" y="2704964"/>
                </a:lnTo>
                <a:lnTo>
                  <a:pt x="0" y="2704964"/>
                </a:lnTo>
                <a:lnTo>
                  <a:pt x="0" y="772542"/>
                </a:lnTo>
                <a:lnTo>
                  <a:pt x="94171" y="646610"/>
                </a:lnTo>
                <a:cubicBezTo>
                  <a:pt x="420072" y="251709"/>
                  <a:pt x="913280" y="0"/>
                  <a:pt x="1465277"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7" name="Oval 74">
            <a:extLst>
              <a:ext uri="{FF2B5EF4-FFF2-40B4-BE49-F238E27FC236}">
                <a16:creationId xmlns="" xmlns:a16="http://schemas.microsoft.com/office/drawing/2014/main" id="{6F72EDF1-3CBA-4BB0-8AE8-3583F0846F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375971" y="2816635"/>
            <a:ext cx="2865340" cy="2865340"/>
          </a:xfrm>
          <a:prstGeom prst="ellipse">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8">
            <a:extLst>
              <a:ext uri="{FF2B5EF4-FFF2-40B4-BE49-F238E27FC236}">
                <a16:creationId xmlns="" xmlns:a16="http://schemas.microsoft.com/office/drawing/2014/main" id="{29B389D7-95A7-4E4F-B9CF-F8D68630233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1"/>
            <a:ext cx="4090921" cy="3465906"/>
          </a:xfrm>
          <a:custGeom>
            <a:avLst/>
            <a:gdLst>
              <a:gd name="connsiteX0" fmla="*/ 0 w 4090921"/>
              <a:gd name="connsiteY0" fmla="*/ 0 h 3465906"/>
              <a:gd name="connsiteX1" fmla="*/ 3746474 w 4090921"/>
              <a:gd name="connsiteY1" fmla="*/ 0 h 3465906"/>
              <a:gd name="connsiteX2" fmla="*/ 3817144 w 4090921"/>
              <a:gd name="connsiteY2" fmla="*/ 116327 h 3465906"/>
              <a:gd name="connsiteX3" fmla="*/ 4090921 w 4090921"/>
              <a:gd name="connsiteY3" fmla="*/ 1197557 h 3465906"/>
              <a:gd name="connsiteX4" fmla="*/ 1822572 w 4090921"/>
              <a:gd name="connsiteY4" fmla="*/ 3465906 h 3465906"/>
              <a:gd name="connsiteX5" fmla="*/ 72204 w 4090921"/>
              <a:gd name="connsiteY5" fmla="*/ 2640438 h 3465906"/>
              <a:gd name="connsiteX6" fmla="*/ 0 w 4090921"/>
              <a:gd name="connsiteY6" fmla="*/ 2543882 h 346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0921" h="3465906">
                <a:moveTo>
                  <a:pt x="0" y="0"/>
                </a:moveTo>
                <a:lnTo>
                  <a:pt x="3746474" y="0"/>
                </a:lnTo>
                <a:lnTo>
                  <a:pt x="3817144" y="116327"/>
                </a:lnTo>
                <a:cubicBezTo>
                  <a:pt x="3991744" y="437737"/>
                  <a:pt x="4090921" y="806065"/>
                  <a:pt x="4090921" y="1197557"/>
                </a:cubicBezTo>
                <a:cubicBezTo>
                  <a:pt x="4090921" y="2450332"/>
                  <a:pt x="3075348" y="3465906"/>
                  <a:pt x="1822572" y="3465906"/>
                </a:cubicBezTo>
                <a:cubicBezTo>
                  <a:pt x="1117886" y="3465906"/>
                  <a:pt x="488252" y="3144572"/>
                  <a:pt x="72204" y="2640438"/>
                </a:cubicBezTo>
                <a:lnTo>
                  <a:pt x="0" y="2543882"/>
                </a:ln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aveikslėlis 2" descr="Paveikslėlis, kuriame yra laukas, pastatas, gatvė, namas&#10;&#10;Automatiškai sugeneruotas aprašymas">
            <a:extLst>
              <a:ext uri="{FF2B5EF4-FFF2-40B4-BE49-F238E27FC236}">
                <a16:creationId xmlns="" xmlns:a16="http://schemas.microsoft.com/office/drawing/2014/main" id="{63C214DB-0209-447F-A9C7-944CB4381FFB}"/>
              </a:ext>
            </a:extLst>
          </p:cNvPr>
          <p:cNvPicPr>
            <a:picLocks noChangeAspect="1"/>
          </p:cNvPicPr>
          <p:nvPr/>
        </p:nvPicPr>
        <p:blipFill rotWithShape="1">
          <a:blip r:embed="rId3" cstate="print"/>
          <a:srcRect l="2667" r="19767" b="-3"/>
          <a:stretch/>
        </p:blipFill>
        <p:spPr>
          <a:xfrm>
            <a:off x="460471" y="320231"/>
            <a:ext cx="2770431" cy="2375257"/>
          </a:xfrm>
          <a:prstGeom prst="rect">
            <a:avLst/>
          </a:prstGeom>
        </p:spPr>
      </p:pic>
      <p:sp>
        <p:nvSpPr>
          <p:cNvPr id="198" name="Oval 78">
            <a:extLst>
              <a:ext uri="{FF2B5EF4-FFF2-40B4-BE49-F238E27FC236}">
                <a16:creationId xmlns="" xmlns:a16="http://schemas.microsoft.com/office/drawing/2014/main" id="{B275ED38-7160-44B2-ADEA-7615F92E2A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587227" y="457158"/>
            <a:ext cx="1964524" cy="1964524"/>
          </a:xfrm>
          <a:prstGeom prst="ellipse">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aveikslėlis 16" descr="Paveikslėlis, kuriame yra pastatas, laukas, gatvė, sėdėjimas&#10;&#10;Automatiškai sugeneruotas aprašymas">
            <a:extLst>
              <a:ext uri="{FF2B5EF4-FFF2-40B4-BE49-F238E27FC236}">
                <a16:creationId xmlns="" xmlns:a16="http://schemas.microsoft.com/office/drawing/2014/main" id="{F9AA99F4-3154-44A0-8C34-0444368A22BF}"/>
              </a:ext>
            </a:extLst>
          </p:cNvPr>
          <p:cNvPicPr>
            <a:picLocks noChangeAspect="1"/>
          </p:cNvPicPr>
          <p:nvPr/>
        </p:nvPicPr>
        <p:blipFill rotWithShape="1">
          <a:blip r:embed="rId4" cstate="print"/>
          <a:srcRect t="8120" r="1" b="1"/>
          <a:stretch/>
        </p:blipFill>
        <p:spPr>
          <a:xfrm>
            <a:off x="4987066" y="856999"/>
            <a:ext cx="1164847" cy="1164842"/>
          </a:xfrm>
          <a:prstGeom prst="rect">
            <a:avLst/>
          </a:prstGeom>
        </p:spPr>
      </p:pic>
      <p:pic>
        <p:nvPicPr>
          <p:cNvPr id="16" name="Picture 2" descr="Jonas Paulius II Lietuvoje: Kristus nori, kad jūs būtumėte laimingi -  Bernardinai.lt">
            <a:extLst>
              <a:ext uri="{FF2B5EF4-FFF2-40B4-BE49-F238E27FC236}">
                <a16:creationId xmlns="" xmlns:a16="http://schemas.microsoft.com/office/drawing/2014/main" id="{5AEA6051-3F20-4C39-8FD4-08D8F778C5F8}"/>
              </a:ext>
            </a:extLst>
          </p:cNvPr>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5175" r="2749" b="-1"/>
          <a:stretch/>
        </p:blipFill>
        <p:spPr bwMode="auto">
          <a:xfrm>
            <a:off x="383352" y="4804968"/>
            <a:ext cx="2198711" cy="1878272"/>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aveikslėlis 3" descr="Paveikslėlis, kuriame yra žolė, pastatas, bokštas, laikrodis&#10;&#10;Automatiškai sugeneruotas aprašymas">
            <a:extLst>
              <a:ext uri="{FF2B5EF4-FFF2-40B4-BE49-F238E27FC236}">
                <a16:creationId xmlns="" xmlns:a16="http://schemas.microsoft.com/office/drawing/2014/main" id="{B096BAC1-BE7C-40D5-A5A8-7B3D8CC8ED9B}"/>
              </a:ext>
            </a:extLst>
          </p:cNvPr>
          <p:cNvPicPr>
            <a:picLocks noChangeAspect="1"/>
          </p:cNvPicPr>
          <p:nvPr/>
        </p:nvPicPr>
        <p:blipFill>
          <a:blip r:embed="rId6" cstate="print"/>
          <a:stretch>
            <a:fillRect/>
          </a:stretch>
        </p:blipFill>
        <p:spPr>
          <a:xfrm>
            <a:off x="4055863" y="3317649"/>
            <a:ext cx="1505556" cy="1863312"/>
          </a:xfrm>
          <a:prstGeom prst="rect">
            <a:avLst/>
          </a:prstGeom>
        </p:spPr>
      </p:pic>
      <p:sp>
        <p:nvSpPr>
          <p:cNvPr id="15" name="Turinio vietos rezervavimo ženklas 14">
            <a:extLst>
              <a:ext uri="{FF2B5EF4-FFF2-40B4-BE49-F238E27FC236}">
                <a16:creationId xmlns="" xmlns:a16="http://schemas.microsoft.com/office/drawing/2014/main" id="{CCE81FB7-8AEE-403A-8BF7-E29C84B167B5}"/>
              </a:ext>
            </a:extLst>
          </p:cNvPr>
          <p:cNvSpPr>
            <a:spLocks noGrp="1"/>
          </p:cNvSpPr>
          <p:nvPr>
            <p:ph idx="1"/>
          </p:nvPr>
        </p:nvSpPr>
        <p:spPr>
          <a:xfrm>
            <a:off x="7125519" y="2421682"/>
            <a:ext cx="4266601" cy="3639289"/>
          </a:xfrm>
        </p:spPr>
        <p:txBody>
          <a:bodyPr anchor="ctr">
            <a:normAutofit/>
          </a:bodyPr>
          <a:lstStyle/>
          <a:p>
            <a:r>
              <a:rPr lang="en-US" sz="2000">
                <a:solidFill>
                  <a:srgbClr val="000000"/>
                </a:solidFill>
                <a:latin typeface="Bookman Old Style" panose="02050604050505020204" pitchFamily="18" charset="0"/>
              </a:rPr>
              <a:t>Vilniuje</a:t>
            </a:r>
          </a:p>
          <a:p>
            <a:r>
              <a:rPr lang="en-US" sz="2000">
                <a:solidFill>
                  <a:srgbClr val="000000"/>
                </a:solidFill>
                <a:latin typeface="Bookman Old Style" panose="02050604050505020204" pitchFamily="18" charset="0"/>
              </a:rPr>
              <a:t> Šiluvoje </a:t>
            </a:r>
          </a:p>
          <a:p>
            <a:r>
              <a:rPr lang="en-US" sz="2000">
                <a:solidFill>
                  <a:srgbClr val="000000"/>
                </a:solidFill>
                <a:latin typeface="Bookman Old Style" panose="02050604050505020204" pitchFamily="18" charset="0"/>
              </a:rPr>
              <a:t>Kryžių kalne  </a:t>
            </a:r>
          </a:p>
          <a:p>
            <a:endParaRPr lang="en-US" sz="2000" dirty="0">
              <a:solidFill>
                <a:srgbClr val="000000"/>
              </a:solidFill>
              <a:latin typeface="Bookman Old Style" panose="02050604050505020204" pitchFamily="18" charset="0"/>
            </a:endParaRPr>
          </a:p>
        </p:txBody>
      </p:sp>
    </p:spTree>
    <p:extLst>
      <p:ext uri="{BB962C8B-B14F-4D97-AF65-F5344CB8AC3E}">
        <p14:creationId xmlns:p14="http://schemas.microsoft.com/office/powerpoint/2010/main" xmlns="" val="2646575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 xmlns:a16="http://schemas.microsoft.com/office/drawing/2014/main" id="{DE09615D-24FD-4086-87D4-3BC6FF4383A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 xmlns:a16="http://schemas.microsoft.com/office/drawing/2014/main" id="{2CD1987F-8813-4F4A-BE57-BB00FB4F081B}"/>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77" name="Freeform 67">
            <a:extLst>
              <a:ext uri="{FF2B5EF4-FFF2-40B4-BE49-F238E27FC236}">
                <a16:creationId xmlns="" xmlns:a16="http://schemas.microsoft.com/office/drawing/2014/main" id="{68C00EAE-4816-44D0-8DA9-3F070179BAB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4153036"/>
            <a:ext cx="3242130" cy="2704964"/>
          </a:xfrm>
          <a:custGeom>
            <a:avLst/>
            <a:gdLst>
              <a:gd name="connsiteX0" fmla="*/ 1465277 w 3242130"/>
              <a:gd name="connsiteY0" fmla="*/ 0 h 2704964"/>
              <a:gd name="connsiteX1" fmla="*/ 3242130 w 3242130"/>
              <a:gd name="connsiteY1" fmla="*/ 1776853 h 2704964"/>
              <a:gd name="connsiteX2" fmla="*/ 3027674 w 3242130"/>
              <a:gd name="connsiteY2" fmla="*/ 2623807 h 2704964"/>
              <a:gd name="connsiteX3" fmla="*/ 2978369 w 3242130"/>
              <a:gd name="connsiteY3" fmla="*/ 2704964 h 2704964"/>
              <a:gd name="connsiteX4" fmla="*/ 0 w 3242130"/>
              <a:gd name="connsiteY4" fmla="*/ 2704964 h 2704964"/>
              <a:gd name="connsiteX5" fmla="*/ 0 w 3242130"/>
              <a:gd name="connsiteY5" fmla="*/ 772542 h 2704964"/>
              <a:gd name="connsiteX6" fmla="*/ 94171 w 3242130"/>
              <a:gd name="connsiteY6" fmla="*/ 646610 h 2704964"/>
              <a:gd name="connsiteX7" fmla="*/ 1465277 w 3242130"/>
              <a:gd name="connsiteY7" fmla="*/ 0 h 270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2130" h="2704964">
                <a:moveTo>
                  <a:pt x="1465277" y="0"/>
                </a:moveTo>
                <a:cubicBezTo>
                  <a:pt x="2446606" y="0"/>
                  <a:pt x="3242130" y="795524"/>
                  <a:pt x="3242130" y="1776853"/>
                </a:cubicBezTo>
                <a:cubicBezTo>
                  <a:pt x="3242130" y="2083519"/>
                  <a:pt x="3164442" y="2372039"/>
                  <a:pt x="3027674" y="2623807"/>
                </a:cubicBezTo>
                <a:lnTo>
                  <a:pt x="2978369" y="2704964"/>
                </a:lnTo>
                <a:lnTo>
                  <a:pt x="0" y="2704964"/>
                </a:lnTo>
                <a:lnTo>
                  <a:pt x="0" y="772542"/>
                </a:lnTo>
                <a:lnTo>
                  <a:pt x="94171" y="646610"/>
                </a:lnTo>
                <a:cubicBezTo>
                  <a:pt x="420072" y="251709"/>
                  <a:pt x="913280" y="0"/>
                  <a:pt x="1465277"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Oval 78">
            <a:extLst>
              <a:ext uri="{FF2B5EF4-FFF2-40B4-BE49-F238E27FC236}">
                <a16:creationId xmlns="" xmlns:a16="http://schemas.microsoft.com/office/drawing/2014/main" id="{D5391212-5277-4C05-9E96-E724C96113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375971" y="2816635"/>
            <a:ext cx="2865340" cy="2865340"/>
          </a:xfrm>
          <a:prstGeom prst="ellipse">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65">
            <a:extLst>
              <a:ext uri="{FF2B5EF4-FFF2-40B4-BE49-F238E27FC236}">
                <a16:creationId xmlns="" xmlns:a16="http://schemas.microsoft.com/office/drawing/2014/main" id="{0B331F10-0144-4133-AB48-EDEFB354650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1"/>
            <a:ext cx="4090921" cy="3465906"/>
          </a:xfrm>
          <a:custGeom>
            <a:avLst/>
            <a:gdLst>
              <a:gd name="connsiteX0" fmla="*/ 0 w 4090921"/>
              <a:gd name="connsiteY0" fmla="*/ 0 h 3465906"/>
              <a:gd name="connsiteX1" fmla="*/ 3746474 w 4090921"/>
              <a:gd name="connsiteY1" fmla="*/ 0 h 3465906"/>
              <a:gd name="connsiteX2" fmla="*/ 3817144 w 4090921"/>
              <a:gd name="connsiteY2" fmla="*/ 116327 h 3465906"/>
              <a:gd name="connsiteX3" fmla="*/ 4090921 w 4090921"/>
              <a:gd name="connsiteY3" fmla="*/ 1197557 h 3465906"/>
              <a:gd name="connsiteX4" fmla="*/ 1822572 w 4090921"/>
              <a:gd name="connsiteY4" fmla="*/ 3465906 h 3465906"/>
              <a:gd name="connsiteX5" fmla="*/ 72204 w 4090921"/>
              <a:gd name="connsiteY5" fmla="*/ 2640438 h 3465906"/>
              <a:gd name="connsiteX6" fmla="*/ 0 w 4090921"/>
              <a:gd name="connsiteY6" fmla="*/ 2543882 h 346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0921" h="3465906">
                <a:moveTo>
                  <a:pt x="0" y="0"/>
                </a:moveTo>
                <a:lnTo>
                  <a:pt x="3746474" y="0"/>
                </a:lnTo>
                <a:lnTo>
                  <a:pt x="3817144" y="116327"/>
                </a:lnTo>
                <a:cubicBezTo>
                  <a:pt x="3991744" y="437737"/>
                  <a:pt x="4090921" y="806065"/>
                  <a:pt x="4090921" y="1197557"/>
                </a:cubicBezTo>
                <a:cubicBezTo>
                  <a:pt x="4090921" y="2450332"/>
                  <a:pt x="3075348" y="3465906"/>
                  <a:pt x="1822572" y="3465906"/>
                </a:cubicBezTo>
                <a:cubicBezTo>
                  <a:pt x="1117886" y="3465906"/>
                  <a:pt x="488252" y="3144572"/>
                  <a:pt x="72204" y="2640438"/>
                </a:cubicBezTo>
                <a:lnTo>
                  <a:pt x="0" y="2543882"/>
                </a:ln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aveikslėlis 3" descr="Paveikslėlis, kuriame yra laukas, asmuo, vyras, stovimas&#10;&#10;Automatiškai sugeneruotas aprašymas">
            <a:extLst>
              <a:ext uri="{FF2B5EF4-FFF2-40B4-BE49-F238E27FC236}">
                <a16:creationId xmlns="" xmlns:a16="http://schemas.microsoft.com/office/drawing/2014/main" id="{897E6B8F-FFAE-41BE-91C4-41AB7B2551E5}"/>
              </a:ext>
            </a:extLst>
          </p:cNvPr>
          <p:cNvPicPr>
            <a:picLocks noChangeAspect="1"/>
          </p:cNvPicPr>
          <p:nvPr/>
        </p:nvPicPr>
        <p:blipFill rotWithShape="1">
          <a:blip r:embed="rId3" cstate="print">
            <a:alphaModFix/>
          </a:blip>
          <a:srcRect l="13799" r="1279" b="-2"/>
          <a:stretch/>
        </p:blipFill>
        <p:spPr>
          <a:xfrm>
            <a:off x="3539039" y="2879498"/>
            <a:ext cx="2717678" cy="2244952"/>
          </a:xfrm>
          <a:custGeom>
            <a:avLst/>
            <a:gdLst/>
            <a:ahLst/>
            <a:cxnLst/>
            <a:rect l="l" t="t" r="r" b="b"/>
            <a:pathLst>
              <a:path w="3083442" h="2547077">
                <a:moveTo>
                  <a:pt x="1464476" y="0"/>
                </a:moveTo>
                <a:cubicBezTo>
                  <a:pt x="2358607" y="0"/>
                  <a:pt x="3083442" y="724836"/>
                  <a:pt x="3083442" y="1618966"/>
                </a:cubicBezTo>
                <a:cubicBezTo>
                  <a:pt x="3083442" y="1954265"/>
                  <a:pt x="2981512" y="2265757"/>
                  <a:pt x="2806948" y="2524145"/>
                </a:cubicBezTo>
                <a:lnTo>
                  <a:pt x="2789800" y="2547077"/>
                </a:lnTo>
                <a:lnTo>
                  <a:pt x="139152" y="2547077"/>
                </a:lnTo>
                <a:lnTo>
                  <a:pt x="122004" y="2524145"/>
                </a:lnTo>
                <a:cubicBezTo>
                  <a:pt x="92910" y="2481081"/>
                  <a:pt x="65834" y="2436541"/>
                  <a:pt x="40911" y="2390661"/>
                </a:cubicBezTo>
                <a:lnTo>
                  <a:pt x="0" y="2305737"/>
                </a:lnTo>
                <a:lnTo>
                  <a:pt x="0" y="932195"/>
                </a:lnTo>
                <a:lnTo>
                  <a:pt x="40911" y="847271"/>
                </a:lnTo>
                <a:cubicBezTo>
                  <a:pt x="315065" y="342598"/>
                  <a:pt x="849762" y="0"/>
                  <a:pt x="1464476" y="0"/>
                </a:cubicBezTo>
                <a:close/>
              </a:path>
            </a:pathLst>
          </a:custGeom>
          <a:effectLst>
            <a:softEdge rad="0"/>
          </a:effectLst>
        </p:spPr>
      </p:pic>
      <p:sp>
        <p:nvSpPr>
          <p:cNvPr id="3" name="Turinio vietos rezervavimo ženklas 2">
            <a:extLst>
              <a:ext uri="{FF2B5EF4-FFF2-40B4-BE49-F238E27FC236}">
                <a16:creationId xmlns="" xmlns:a16="http://schemas.microsoft.com/office/drawing/2014/main" id="{E0DF3876-A433-4B0E-B62A-06670FA0A9EA}"/>
              </a:ext>
            </a:extLst>
          </p:cNvPr>
          <p:cNvSpPr>
            <a:spLocks noGrp="1"/>
          </p:cNvSpPr>
          <p:nvPr>
            <p:ph idx="1"/>
          </p:nvPr>
        </p:nvSpPr>
        <p:spPr>
          <a:xfrm>
            <a:off x="6734684" y="461640"/>
            <a:ext cx="4859553" cy="2522522"/>
          </a:xfrm>
        </p:spPr>
        <p:txBody>
          <a:bodyPr anchor="ctr">
            <a:normAutofit/>
          </a:bodyPr>
          <a:lstStyle/>
          <a:p>
            <a:endParaRPr lang="en-US" sz="1400">
              <a:solidFill>
                <a:srgbClr val="000000"/>
              </a:solidFill>
              <a:latin typeface="Bookman Old Style" panose="020506040505050202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rgbClr val="000000"/>
                </a:solidFill>
                <a:effectLst/>
                <a:uLnTx/>
                <a:uFillTx/>
                <a:latin typeface="Bookman Old Style" panose="02050604050505020204" pitchFamily="18" charset="0"/>
                <a:ea typeface="+mn-ea"/>
                <a:cs typeface="+mn-cs"/>
              </a:rPr>
              <a:t>Kaune</a:t>
            </a:r>
          </a:p>
          <a:p>
            <a:endParaRPr lang="en-US" sz="2400">
              <a:solidFill>
                <a:srgbClr val="000000"/>
              </a:solidFill>
              <a:latin typeface="Bookman Old Style" panose="02050604050505020204" pitchFamily="18" charset="0"/>
            </a:endParaRPr>
          </a:p>
          <a:p>
            <a:pPr marL="0" indent="0">
              <a:buNone/>
            </a:pPr>
            <a:endParaRPr lang="en-US" sz="2400">
              <a:solidFill>
                <a:srgbClr val="000000"/>
              </a:solidFill>
            </a:endParaRPr>
          </a:p>
          <a:p>
            <a:r>
              <a:rPr lang="en-US" sz="2400" b="1">
                <a:solidFill>
                  <a:srgbClr val="000000"/>
                </a:solidFill>
                <a:latin typeface="Bookman Old Style" panose="02050604050505020204" pitchFamily="18" charset="0"/>
              </a:rPr>
              <a:t>NESILANKĖ ŽEMAIČIŲ KALVARIJOJE</a:t>
            </a:r>
            <a:r>
              <a:rPr lang="en-US" sz="2400">
                <a:solidFill>
                  <a:srgbClr val="000000"/>
                </a:solidFill>
                <a:latin typeface="Bookman Old Style" panose="02050604050505020204" pitchFamily="18" charset="0"/>
              </a:rPr>
              <a:t> </a:t>
            </a:r>
            <a:endParaRPr lang="en-US" sz="2400" dirty="0">
              <a:solidFill>
                <a:srgbClr val="000000"/>
              </a:solidFill>
              <a:latin typeface="Bookman Old Style" panose="02050604050505020204" pitchFamily="18" charset="0"/>
            </a:endParaRPr>
          </a:p>
        </p:txBody>
      </p:sp>
      <p:pic>
        <p:nvPicPr>
          <p:cNvPr id="5" name="Paveikslėlis 4">
            <a:extLst>
              <a:ext uri="{FF2B5EF4-FFF2-40B4-BE49-F238E27FC236}">
                <a16:creationId xmlns="" xmlns:a16="http://schemas.microsoft.com/office/drawing/2014/main" id="{4A0E02D1-551E-4C04-ACB2-09618505E814}"/>
              </a:ext>
            </a:extLst>
          </p:cNvPr>
          <p:cNvPicPr>
            <a:picLocks noChangeAspect="1"/>
          </p:cNvPicPr>
          <p:nvPr/>
        </p:nvPicPr>
        <p:blipFill>
          <a:blip r:embed="rId4" cstate="print"/>
          <a:stretch>
            <a:fillRect/>
          </a:stretch>
        </p:blipFill>
        <p:spPr>
          <a:xfrm>
            <a:off x="219764" y="4933950"/>
            <a:ext cx="2625373" cy="1747066"/>
          </a:xfrm>
          <a:prstGeom prst="rect">
            <a:avLst/>
          </a:prstGeom>
        </p:spPr>
      </p:pic>
      <p:pic>
        <p:nvPicPr>
          <p:cNvPr id="7" name="Paveikslėlis 6">
            <a:extLst>
              <a:ext uri="{FF2B5EF4-FFF2-40B4-BE49-F238E27FC236}">
                <a16:creationId xmlns="" xmlns:a16="http://schemas.microsoft.com/office/drawing/2014/main" id="{C5A3F11B-D76E-484E-9E93-59E8B9043B5E}"/>
              </a:ext>
            </a:extLst>
          </p:cNvPr>
          <p:cNvPicPr>
            <a:picLocks noChangeAspect="1"/>
          </p:cNvPicPr>
          <p:nvPr/>
        </p:nvPicPr>
        <p:blipFill>
          <a:blip r:embed="rId5" cstate="print"/>
          <a:stretch>
            <a:fillRect/>
          </a:stretch>
        </p:blipFill>
        <p:spPr>
          <a:xfrm>
            <a:off x="247650" y="285750"/>
            <a:ext cx="3349144" cy="2379655"/>
          </a:xfrm>
          <a:prstGeom prst="rect">
            <a:avLst/>
          </a:prstGeom>
        </p:spPr>
      </p:pic>
    </p:spTree>
    <p:extLst>
      <p:ext uri="{BB962C8B-B14F-4D97-AF65-F5344CB8AC3E}">
        <p14:creationId xmlns:p14="http://schemas.microsoft.com/office/powerpoint/2010/main" xmlns="" val="2564916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70">
            <a:extLst>
              <a:ext uri="{FF2B5EF4-FFF2-40B4-BE49-F238E27FC236}">
                <a16:creationId xmlns="" xmlns:a16="http://schemas.microsoft.com/office/drawing/2014/main" id="{B05E4F47-B148-49E0-B472-BBF1493155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69972"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9" name="Picture 72">
            <a:extLst>
              <a:ext uri="{FF2B5EF4-FFF2-40B4-BE49-F238E27FC236}">
                <a16:creationId xmlns="" xmlns:a16="http://schemas.microsoft.com/office/drawing/2014/main" id="{7A2CE8EB-F719-4F84-9E91-F538438CAC76}"/>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2" name="Pavadinimas 1">
            <a:extLst>
              <a:ext uri="{FF2B5EF4-FFF2-40B4-BE49-F238E27FC236}">
                <a16:creationId xmlns="" xmlns:a16="http://schemas.microsoft.com/office/drawing/2014/main" id="{6B7FFFAF-9A4A-426C-B764-177A99732D78}"/>
              </a:ext>
            </a:extLst>
          </p:cNvPr>
          <p:cNvSpPr>
            <a:spLocks noGrp="1"/>
          </p:cNvSpPr>
          <p:nvPr>
            <p:ph type="title"/>
          </p:nvPr>
        </p:nvSpPr>
        <p:spPr>
          <a:xfrm>
            <a:off x="1" y="648070"/>
            <a:ext cx="6480698" cy="1864468"/>
          </a:xfrm>
        </p:spPr>
        <p:txBody>
          <a:bodyPr>
            <a:normAutofit fontScale="90000"/>
          </a:bodyPr>
          <a:lstStyle/>
          <a:p>
            <a:pPr algn="ctr">
              <a:lnSpc>
                <a:spcPct val="150000"/>
              </a:lnSpc>
            </a:pPr>
            <a:r>
              <a:rPr kumimoji="0" lang="en-US" sz="32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9 KLAUSIMAS </a:t>
            </a:r>
            <a:br>
              <a:rPr kumimoji="0" lang="en-US" sz="32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kumimoji="0" lang="en-US" sz="24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r>
            <a:br>
              <a:rPr kumimoji="0" lang="en-US" sz="24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lang="en-US" sz="2300" dirty="0">
                <a:solidFill>
                  <a:srgbClr val="000000"/>
                </a:solidFill>
                <a:latin typeface="Bookman Old Style" panose="02050604050505020204" pitchFamily="18" charset="0"/>
              </a:rPr>
              <a:t>Vilnius - </a:t>
            </a:r>
            <a:r>
              <a:rPr lang="en-US" sz="2300" dirty="0" err="1">
                <a:solidFill>
                  <a:srgbClr val="000000"/>
                </a:solidFill>
                <a:latin typeface="Bookman Old Style" panose="02050604050505020204" pitchFamily="18" charset="0"/>
              </a:rPr>
              <a:t>gailestingumo</a:t>
            </a:r>
            <a:r>
              <a:rPr lang="en-US" sz="2300" dirty="0">
                <a:solidFill>
                  <a:srgbClr val="000000"/>
                </a:solidFill>
                <a:latin typeface="Bookman Old Style" panose="02050604050505020204" pitchFamily="18" charset="0"/>
              </a:rPr>
              <a:t> </a:t>
            </a:r>
            <a:r>
              <a:rPr lang="en-US" sz="2300" dirty="0" err="1">
                <a:solidFill>
                  <a:srgbClr val="000000"/>
                </a:solidFill>
                <a:latin typeface="Bookman Old Style" panose="02050604050505020204" pitchFamily="18" charset="0"/>
              </a:rPr>
              <a:t>miestas</a:t>
            </a:r>
            <a:r>
              <a:rPr lang="en-US" sz="2300" dirty="0">
                <a:solidFill>
                  <a:srgbClr val="000000"/>
                </a:solidFill>
                <a:latin typeface="Bookman Old Style" panose="02050604050505020204" pitchFamily="18" charset="0"/>
              </a:rPr>
              <a:t>. </a:t>
            </a:r>
            <a:br>
              <a:rPr lang="en-US" sz="2300" dirty="0">
                <a:solidFill>
                  <a:srgbClr val="000000"/>
                </a:solidFill>
                <a:latin typeface="Bookman Old Style" panose="02050604050505020204" pitchFamily="18" charset="0"/>
              </a:rPr>
            </a:br>
            <a:r>
              <a:rPr lang="en-US" sz="2300" b="1" dirty="0">
                <a:solidFill>
                  <a:srgbClr val="000000"/>
                </a:solidFill>
                <a:latin typeface="Bookman Old Style" panose="02050604050505020204" pitchFamily="18" charset="0"/>
              </a:rPr>
              <a:t>Kaip </a:t>
            </a:r>
            <a:r>
              <a:rPr lang="en-US" sz="2300" b="1" dirty="0" err="1">
                <a:solidFill>
                  <a:srgbClr val="000000"/>
                </a:solidFill>
                <a:latin typeface="Bookman Old Style" panose="02050604050505020204" pitchFamily="18" charset="0"/>
              </a:rPr>
              <a:t>galiestingumas</a:t>
            </a:r>
            <a:r>
              <a:rPr lang="en-US" sz="2300" b="1" dirty="0">
                <a:solidFill>
                  <a:srgbClr val="000000"/>
                </a:solidFill>
                <a:latin typeface="Bookman Old Style" panose="02050604050505020204" pitchFamily="18" charset="0"/>
              </a:rPr>
              <a:t> </a:t>
            </a:r>
            <a:r>
              <a:rPr lang="en-US" sz="2300" b="1" dirty="0" err="1">
                <a:solidFill>
                  <a:srgbClr val="000000"/>
                </a:solidFill>
                <a:latin typeface="Bookman Old Style" panose="02050604050505020204" pitchFamily="18" charset="0"/>
              </a:rPr>
              <a:t>susijęs</a:t>
            </a:r>
            <a:r>
              <a:rPr lang="en-US" sz="2300" b="1" dirty="0">
                <a:solidFill>
                  <a:srgbClr val="000000"/>
                </a:solidFill>
                <a:latin typeface="Bookman Old Style" panose="02050604050505020204" pitchFamily="18" charset="0"/>
              </a:rPr>
              <a:t> </a:t>
            </a:r>
            <a:r>
              <a:rPr lang="en-US" sz="2300" b="1" dirty="0" err="1">
                <a:solidFill>
                  <a:srgbClr val="000000"/>
                </a:solidFill>
                <a:latin typeface="Bookman Old Style" panose="02050604050505020204" pitchFamily="18" charset="0"/>
              </a:rPr>
              <a:t>su</a:t>
            </a:r>
            <a:r>
              <a:rPr lang="en-US" sz="2300" b="1" dirty="0">
                <a:solidFill>
                  <a:srgbClr val="000000"/>
                </a:solidFill>
                <a:latin typeface="Bookman Old Style" panose="02050604050505020204" pitchFamily="18" charset="0"/>
              </a:rPr>
              <a:t/>
            </a:r>
            <a:br>
              <a:rPr lang="en-US" sz="2300" b="1" dirty="0">
                <a:solidFill>
                  <a:srgbClr val="000000"/>
                </a:solidFill>
                <a:latin typeface="Bookman Old Style" panose="02050604050505020204" pitchFamily="18" charset="0"/>
              </a:rPr>
            </a:br>
            <a:r>
              <a:rPr lang="en-US" sz="2300" b="1" dirty="0">
                <a:solidFill>
                  <a:srgbClr val="000000"/>
                </a:solidFill>
                <a:latin typeface="Bookman Old Style" panose="02050604050505020204" pitchFamily="18" charset="0"/>
              </a:rPr>
              <a:t> </a:t>
            </a:r>
            <a:r>
              <a:rPr lang="en-US" sz="2300" b="1" dirty="0" err="1">
                <a:solidFill>
                  <a:srgbClr val="000000"/>
                </a:solidFill>
                <a:latin typeface="Bookman Old Style" panose="02050604050505020204" pitchFamily="18" charset="0"/>
              </a:rPr>
              <a:t>Šv</a:t>
            </a:r>
            <a:r>
              <a:rPr lang="en-US" sz="2300" b="1" dirty="0">
                <a:solidFill>
                  <a:srgbClr val="000000"/>
                </a:solidFill>
                <a:latin typeface="Bookman Old Style" panose="02050604050505020204" pitchFamily="18" charset="0"/>
              </a:rPr>
              <a:t>. </a:t>
            </a:r>
            <a:r>
              <a:rPr lang="en-US" sz="2300" b="1" dirty="0" err="1">
                <a:solidFill>
                  <a:srgbClr val="000000"/>
                </a:solidFill>
                <a:latin typeface="Bookman Old Style" panose="02050604050505020204" pitchFamily="18" charset="0"/>
              </a:rPr>
              <a:t>Jonu</a:t>
            </a:r>
            <a:r>
              <a:rPr lang="en-US" sz="2300" b="1" dirty="0">
                <a:solidFill>
                  <a:srgbClr val="000000"/>
                </a:solidFill>
                <a:latin typeface="Bookman Old Style" panose="02050604050505020204" pitchFamily="18" charset="0"/>
              </a:rPr>
              <a:t> </a:t>
            </a:r>
            <a:r>
              <a:rPr lang="en-US" sz="2300" b="1" dirty="0" err="1">
                <a:solidFill>
                  <a:srgbClr val="000000"/>
                </a:solidFill>
                <a:latin typeface="Bookman Old Style" panose="02050604050505020204" pitchFamily="18" charset="0"/>
              </a:rPr>
              <a:t>Pauliumi</a:t>
            </a:r>
            <a:r>
              <a:rPr lang="en-US" sz="2300" b="1" dirty="0">
                <a:solidFill>
                  <a:srgbClr val="000000"/>
                </a:solidFill>
                <a:latin typeface="Bookman Old Style" panose="02050604050505020204" pitchFamily="18" charset="0"/>
              </a:rPr>
              <a:t> II</a:t>
            </a:r>
          </a:p>
        </p:txBody>
      </p:sp>
      <p:sp>
        <p:nvSpPr>
          <p:cNvPr id="3" name="Turinio vietos rezervavimo ženklas 2">
            <a:extLst>
              <a:ext uri="{FF2B5EF4-FFF2-40B4-BE49-F238E27FC236}">
                <a16:creationId xmlns="" xmlns:a16="http://schemas.microsoft.com/office/drawing/2014/main" id="{952F87DC-ED43-4E7C-B2F3-E75BACE68254}"/>
              </a:ext>
            </a:extLst>
          </p:cNvPr>
          <p:cNvSpPr>
            <a:spLocks noGrp="1"/>
          </p:cNvSpPr>
          <p:nvPr>
            <p:ph idx="1"/>
          </p:nvPr>
        </p:nvSpPr>
        <p:spPr>
          <a:xfrm>
            <a:off x="857375" y="3140932"/>
            <a:ext cx="4765949" cy="3353476"/>
          </a:xfrm>
        </p:spPr>
        <p:txBody>
          <a:bodyPr anchor="t">
            <a:normAutofit/>
          </a:bodyPr>
          <a:lstStyle/>
          <a:p>
            <a:pPr marL="0" indent="0">
              <a:buNone/>
            </a:pPr>
            <a:r>
              <a:rPr lang="en-US" sz="1800" dirty="0">
                <a:solidFill>
                  <a:srgbClr val="000000"/>
                </a:solidFill>
                <a:latin typeface="Bookman Old Style" panose="02050604050505020204" pitchFamily="18" charset="0"/>
              </a:rPr>
              <a:t>                  (</a:t>
            </a:r>
            <a:r>
              <a:rPr lang="en-US" sz="1800" i="1" dirty="0" err="1">
                <a:solidFill>
                  <a:srgbClr val="000000"/>
                </a:solidFill>
                <a:latin typeface="Bookman Old Style" panose="02050604050505020204" pitchFamily="18" charset="0"/>
              </a:rPr>
              <a:t>galimi</a:t>
            </a:r>
            <a:r>
              <a:rPr lang="en-US" sz="1800" i="1" dirty="0">
                <a:solidFill>
                  <a:srgbClr val="000000"/>
                </a:solidFill>
                <a:latin typeface="Bookman Old Style" panose="02050604050505020204" pitchFamily="18" charset="0"/>
              </a:rPr>
              <a:t> </a:t>
            </a:r>
            <a:r>
              <a:rPr lang="en-US" sz="1800" i="1" dirty="0" err="1">
                <a:solidFill>
                  <a:srgbClr val="000000"/>
                </a:solidFill>
                <a:latin typeface="Bookman Old Style" panose="02050604050505020204" pitchFamily="18" charset="0"/>
              </a:rPr>
              <a:t>keli</a:t>
            </a:r>
            <a:r>
              <a:rPr lang="en-US" sz="1800" i="1" dirty="0">
                <a:solidFill>
                  <a:srgbClr val="000000"/>
                </a:solidFill>
                <a:latin typeface="Bookman Old Style" panose="02050604050505020204" pitchFamily="18" charset="0"/>
              </a:rPr>
              <a:t> </a:t>
            </a:r>
            <a:r>
              <a:rPr lang="en-US" sz="1800" i="1" dirty="0" err="1">
                <a:solidFill>
                  <a:srgbClr val="000000"/>
                </a:solidFill>
                <a:latin typeface="Bookman Old Style" panose="02050604050505020204" pitchFamily="18" charset="0"/>
              </a:rPr>
              <a:t>atsakymai</a:t>
            </a:r>
            <a:r>
              <a:rPr lang="en-US" sz="1800" i="1" dirty="0">
                <a:solidFill>
                  <a:srgbClr val="000000"/>
                </a:solidFill>
                <a:latin typeface="Bookman Old Style" panose="02050604050505020204" pitchFamily="18" charset="0"/>
              </a:rPr>
              <a:t>)</a:t>
            </a:r>
          </a:p>
          <a:p>
            <a:pPr marL="0" indent="0">
              <a:buNone/>
            </a:pPr>
            <a:endParaRPr lang="en-US" sz="1800" i="1" dirty="0">
              <a:solidFill>
                <a:srgbClr val="000000"/>
              </a:solidFill>
              <a:latin typeface="Bookman Old Style" panose="02050604050505020204" pitchFamily="18" charset="0"/>
            </a:endParaRPr>
          </a:p>
          <a:p>
            <a:pPr marL="342900" indent="-342900">
              <a:buAutoNum type="alphaLcParenR"/>
            </a:pPr>
            <a:r>
              <a:rPr lang="en-US" sz="1800" dirty="0" err="1">
                <a:solidFill>
                  <a:srgbClr val="000000"/>
                </a:solidFill>
                <a:latin typeface="Bookman Old Style" panose="02050604050505020204" pitchFamily="18" charset="0"/>
              </a:rPr>
              <a:t>Jis</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buvo</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labai</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gailestingas</a:t>
            </a:r>
            <a:endParaRPr lang="en-US" sz="1800" dirty="0">
              <a:solidFill>
                <a:srgbClr val="000000"/>
              </a:solidFill>
              <a:latin typeface="Bookman Old Style" panose="02050604050505020204" pitchFamily="18" charset="0"/>
            </a:endParaRPr>
          </a:p>
          <a:p>
            <a:pPr marL="342900" indent="-342900">
              <a:buAutoNum type="alphaLcParenR"/>
            </a:pPr>
            <a:r>
              <a:rPr lang="en-US" sz="1800" b="1" dirty="0" err="1">
                <a:solidFill>
                  <a:srgbClr val="000000"/>
                </a:solidFill>
                <a:latin typeface="Bookman Old Style" panose="02050604050505020204" pitchFamily="18" charset="0"/>
              </a:rPr>
              <a:t>Dievo</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gailestingumo</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sekmadienį</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buvo</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paskelbtas</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šventuoju</a:t>
            </a:r>
            <a:endParaRPr lang="en-US" sz="1800" b="1" dirty="0">
              <a:solidFill>
                <a:srgbClr val="000000"/>
              </a:solidFill>
              <a:latin typeface="Bookman Old Style" panose="02050604050505020204" pitchFamily="18" charset="0"/>
            </a:endParaRPr>
          </a:p>
          <a:p>
            <a:pPr marL="342900" indent="-342900">
              <a:buAutoNum type="alphaLcParenR"/>
            </a:pPr>
            <a:r>
              <a:rPr lang="en-US" sz="1800" b="1" dirty="0" err="1">
                <a:solidFill>
                  <a:srgbClr val="000000"/>
                </a:solidFill>
                <a:latin typeface="Bookman Old Style" panose="02050604050505020204" pitchFamily="18" charset="0"/>
              </a:rPr>
              <a:t>Dievo</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gailestingumo</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dieną</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oficialiai</a:t>
            </a:r>
            <a:r>
              <a:rPr lang="en-US" sz="1800" b="1" dirty="0">
                <a:solidFill>
                  <a:srgbClr val="000000"/>
                </a:solidFill>
                <a:latin typeface="Bookman Old Style" panose="02050604050505020204" pitchFamily="18" charset="0"/>
              </a:rPr>
              <a:t> </a:t>
            </a:r>
            <a:r>
              <a:rPr lang="en-US" sz="1800" b="1" dirty="0" err="1">
                <a:solidFill>
                  <a:srgbClr val="000000"/>
                </a:solidFill>
                <a:latin typeface="Bookman Old Style" panose="02050604050505020204" pitchFamily="18" charset="0"/>
              </a:rPr>
              <a:t>įvedė</a:t>
            </a:r>
            <a:r>
              <a:rPr lang="en-US" sz="1800" b="1" dirty="0">
                <a:solidFill>
                  <a:srgbClr val="000000"/>
                </a:solidFill>
                <a:latin typeface="Bookman Old Style" panose="02050604050505020204" pitchFamily="18" charset="0"/>
              </a:rPr>
              <a:t> Jonas </a:t>
            </a:r>
            <a:r>
              <a:rPr lang="en-US" sz="1800" b="1" dirty="0" err="1">
                <a:solidFill>
                  <a:srgbClr val="000000"/>
                </a:solidFill>
                <a:latin typeface="Bookman Old Style" panose="02050604050505020204" pitchFamily="18" charset="0"/>
              </a:rPr>
              <a:t>Paulius</a:t>
            </a:r>
            <a:r>
              <a:rPr lang="en-US" sz="1800" b="1" dirty="0">
                <a:solidFill>
                  <a:srgbClr val="000000"/>
                </a:solidFill>
                <a:latin typeface="Bookman Old Style" panose="02050604050505020204" pitchFamily="18" charset="0"/>
              </a:rPr>
              <a:t> II</a:t>
            </a:r>
          </a:p>
          <a:p>
            <a:pPr marL="342900" indent="-342900">
              <a:buAutoNum type="alphaLcParenR"/>
            </a:pPr>
            <a:endParaRPr lang="en-US" sz="1800" dirty="0">
              <a:solidFill>
                <a:srgbClr val="000000"/>
              </a:solidFill>
              <a:latin typeface="Bookman Old Style" panose="02050604050505020204" pitchFamily="18" charset="0"/>
            </a:endParaRPr>
          </a:p>
          <a:p>
            <a:pPr marL="342900" indent="-342900">
              <a:buAutoNum type="alphaLcParenR"/>
            </a:pPr>
            <a:endParaRPr lang="en-US" sz="1800" dirty="0">
              <a:solidFill>
                <a:srgbClr val="000000"/>
              </a:solidFill>
              <a:latin typeface="Bookman Old Style" panose="02050604050505020204" pitchFamily="18" charset="0"/>
            </a:endParaRPr>
          </a:p>
          <a:p>
            <a:pPr marL="0" indent="0">
              <a:buNone/>
            </a:pPr>
            <a:endParaRPr lang="en-US" sz="1800" dirty="0">
              <a:solidFill>
                <a:srgbClr val="000000"/>
              </a:solidFill>
              <a:latin typeface="Bookman Old Style" panose="02050604050505020204" pitchFamily="18" charset="0"/>
            </a:endParaRPr>
          </a:p>
        </p:txBody>
      </p:sp>
      <p:sp>
        <p:nvSpPr>
          <p:cNvPr id="1030" name="Freeform 50">
            <a:extLst>
              <a:ext uri="{FF2B5EF4-FFF2-40B4-BE49-F238E27FC236}">
                <a16:creationId xmlns="" xmlns:a16="http://schemas.microsoft.com/office/drawing/2014/main" id="{684BF3E1-C321-4F38-85CF-FEBBEEC15E2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727121"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descr="Vilnius – Dievo Gailestingumo žinios skleidėjas - Bernardinai.lt">
            <a:extLst>
              <a:ext uri="{FF2B5EF4-FFF2-40B4-BE49-F238E27FC236}">
                <a16:creationId xmlns="" xmlns:a16="http://schemas.microsoft.com/office/drawing/2014/main" id="{93F2AE60-9E81-4BE9-9861-633B559E6740}"/>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7708392" y="2512538"/>
            <a:ext cx="4142232" cy="275646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20484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 xmlns:a16="http://schemas.microsoft.com/office/drawing/2014/main" id="{49CD2D09-B1BB-4DF5-9E1C-3D21B21EDE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920431"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a:extLst>
              <a:ext uri="{FF2B5EF4-FFF2-40B4-BE49-F238E27FC236}">
                <a16:creationId xmlns="" xmlns:a16="http://schemas.microsoft.com/office/drawing/2014/main" id="{83355637-BA71-4F63-94C9-E77BF81BDFC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3" name="Turinio vietos rezervavimo ženklas 2">
            <a:extLst>
              <a:ext uri="{FF2B5EF4-FFF2-40B4-BE49-F238E27FC236}">
                <a16:creationId xmlns="" xmlns:a16="http://schemas.microsoft.com/office/drawing/2014/main" id="{16E50188-FF43-4BD9-BBAA-244C5BC4F0E9}"/>
              </a:ext>
            </a:extLst>
          </p:cNvPr>
          <p:cNvSpPr>
            <a:spLocks noGrp="1"/>
          </p:cNvSpPr>
          <p:nvPr>
            <p:ph idx="1"/>
          </p:nvPr>
        </p:nvSpPr>
        <p:spPr>
          <a:xfrm>
            <a:off x="491026" y="441563"/>
            <a:ext cx="5032663" cy="5290936"/>
          </a:xfrm>
        </p:spPr>
        <p:txBody>
          <a:bodyPr anchor="ctr">
            <a:normAutofit lnSpcReduction="10000"/>
          </a:bodyPr>
          <a:lstStyle/>
          <a:p>
            <a:pPr marL="0" indent="0" algn="ctr">
              <a:buNone/>
            </a:pP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10 KLAUSIMAS</a:t>
            </a:r>
          </a:p>
          <a:p>
            <a:pPr marL="0" indent="0">
              <a:buNone/>
            </a:pP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lang="lt-LT" sz="2000" b="0" i="0" dirty="0">
                <a:solidFill>
                  <a:srgbClr val="000000"/>
                </a:solidFill>
                <a:effectLst/>
                <a:latin typeface="Bookman Old Style" panose="02050604050505020204" pitchFamily="18" charset="0"/>
              </a:rPr>
              <a:t>Lietuvos viešojoje erdvėje Jonas Paulius II pirmiausia siejamas su jo 1993 m. vizitu į Lietuvą. Vis dėlto derėtų nepamiršti šio popiežiaus paramos </a:t>
            </a:r>
            <a:r>
              <a:rPr lang="en-US" sz="2000" b="0" i="0" dirty="0" err="1">
                <a:solidFill>
                  <a:srgbClr val="000000"/>
                </a:solidFill>
                <a:effectLst/>
                <a:latin typeface="Bookman Old Style" panose="02050604050505020204" pitchFamily="18" charset="0"/>
              </a:rPr>
              <a:t>vienai</a:t>
            </a:r>
            <a:r>
              <a:rPr lang="en-US" sz="2000" b="0" i="0" dirty="0">
                <a:solidFill>
                  <a:srgbClr val="000000"/>
                </a:solidFill>
                <a:effectLst/>
                <a:latin typeface="Bookman Old Style" panose="02050604050505020204" pitchFamily="18" charset="0"/>
              </a:rPr>
              <a:t> </a:t>
            </a:r>
            <a:r>
              <a:rPr lang="en-US" sz="2000" dirty="0" err="1">
                <a:solidFill>
                  <a:srgbClr val="000000"/>
                </a:solidFill>
                <a:latin typeface="Bookman Old Style" panose="02050604050505020204" pitchFamily="18" charset="0"/>
              </a:rPr>
              <a:t>i</a:t>
            </a:r>
            <a:r>
              <a:rPr lang="en-US" sz="2000" b="0" i="0" dirty="0" err="1">
                <a:solidFill>
                  <a:srgbClr val="000000"/>
                </a:solidFill>
                <a:effectLst/>
                <a:latin typeface="Bookman Old Style" panose="02050604050505020204" pitchFamily="18" charset="0"/>
              </a:rPr>
              <a:t>nstitucijai</a:t>
            </a:r>
            <a:r>
              <a:rPr lang="en-US" sz="2000" b="0" i="0" dirty="0">
                <a:solidFill>
                  <a:srgbClr val="000000"/>
                </a:solidFill>
                <a:effectLst/>
                <a:latin typeface="Bookman Old Style" panose="02050604050505020204" pitchFamily="18" charset="0"/>
              </a:rPr>
              <a:t> </a:t>
            </a:r>
            <a:r>
              <a:rPr lang="lt-LT" sz="2000" b="0" i="0" dirty="0">
                <a:solidFill>
                  <a:srgbClr val="000000"/>
                </a:solidFill>
                <a:effectLst/>
                <a:latin typeface="Bookman Old Style" panose="02050604050505020204" pitchFamily="18" charset="0"/>
              </a:rPr>
              <a:t>sovietų okupacijos laikotarpiu</a:t>
            </a:r>
            <a:r>
              <a:rPr lang="en-US" sz="2000" b="0" i="0" dirty="0">
                <a:solidFill>
                  <a:srgbClr val="000000"/>
                </a:solidFill>
                <a:effectLst/>
                <a:latin typeface="Bookman Old Style" panose="02050604050505020204" pitchFamily="18" charset="0"/>
              </a:rPr>
              <a:t>. </a:t>
            </a:r>
            <a:r>
              <a:rPr lang="lt-LT" sz="2000" b="0" i="0" dirty="0">
                <a:solidFill>
                  <a:srgbClr val="000000"/>
                </a:solidFill>
                <a:effectLst/>
                <a:latin typeface="Bookman Old Style" panose="02050604050505020204" pitchFamily="18" charset="0"/>
              </a:rPr>
              <a:t>Vatikanui pavaldi </a:t>
            </a:r>
            <a:r>
              <a:rPr lang="en-US" sz="2000" dirty="0" err="1">
                <a:solidFill>
                  <a:srgbClr val="000000"/>
                </a:solidFill>
                <a:latin typeface="Bookman Old Style" panose="02050604050505020204" pitchFamily="18" charset="0"/>
              </a:rPr>
              <a:t>i</a:t>
            </a:r>
            <a:r>
              <a:rPr lang="en-US" sz="2000" b="0" i="0" dirty="0" err="1">
                <a:solidFill>
                  <a:srgbClr val="000000"/>
                </a:solidFill>
                <a:effectLst/>
                <a:latin typeface="Bookman Old Style" panose="02050604050505020204" pitchFamily="18" charset="0"/>
              </a:rPr>
              <a:t>nstitucija</a:t>
            </a:r>
            <a:r>
              <a:rPr lang="en-US" sz="2000" b="0" i="0" dirty="0">
                <a:solidFill>
                  <a:srgbClr val="000000"/>
                </a:solidFill>
                <a:effectLst/>
                <a:latin typeface="Bookman Old Style" panose="02050604050505020204" pitchFamily="18" charset="0"/>
              </a:rPr>
              <a:t> </a:t>
            </a:r>
            <a:r>
              <a:rPr lang="lt-LT" sz="2000" b="0" i="0" dirty="0">
                <a:solidFill>
                  <a:srgbClr val="000000"/>
                </a:solidFill>
                <a:effectLst/>
                <a:latin typeface="Bookman Old Style" panose="02050604050505020204" pitchFamily="18" charset="0"/>
              </a:rPr>
              <a:t>tuomet buvo bene vienintelė legali institucija, kurios sovietų režimas neįstengė kontroliuoti, kur užuovėją rado asmens ir tautos laisvės idėjos</a:t>
            </a:r>
            <a:r>
              <a:rPr lang="lt-LT" sz="1700" b="0" i="0" dirty="0">
                <a:solidFill>
                  <a:srgbClr val="000000"/>
                </a:solidFill>
                <a:effectLst/>
                <a:latin typeface="TiemposText"/>
              </a:rPr>
              <a:t>.</a:t>
            </a:r>
            <a:endParaRPr lang="en-US" sz="1700" b="0" i="0" dirty="0">
              <a:solidFill>
                <a:srgbClr val="000000"/>
              </a:solidFill>
              <a:effectLst/>
              <a:latin typeface="TiemposText"/>
            </a:endParaRPr>
          </a:p>
          <a:p>
            <a:pPr marL="0" indent="0">
              <a:buNone/>
            </a:pPr>
            <a:r>
              <a:rPr lang="en-US" sz="2400" b="1" dirty="0">
                <a:solidFill>
                  <a:srgbClr val="000000"/>
                </a:solidFill>
                <a:latin typeface="TiemposText"/>
              </a:rPr>
              <a:t>Kas </a:t>
            </a:r>
            <a:r>
              <a:rPr lang="en-US" sz="2400" b="1" dirty="0" err="1">
                <a:solidFill>
                  <a:srgbClr val="000000"/>
                </a:solidFill>
                <a:latin typeface="TiemposText"/>
              </a:rPr>
              <a:t>ši</a:t>
            </a:r>
            <a:r>
              <a:rPr lang="en-US" sz="2400" b="1" dirty="0">
                <a:solidFill>
                  <a:srgbClr val="000000"/>
                </a:solidFill>
                <a:latin typeface="TiemposText"/>
              </a:rPr>
              <a:t> </a:t>
            </a:r>
            <a:r>
              <a:rPr lang="en-US" sz="2400" b="1" dirty="0" err="1">
                <a:solidFill>
                  <a:srgbClr val="000000"/>
                </a:solidFill>
                <a:latin typeface="TiemposText"/>
              </a:rPr>
              <a:t>Institucija</a:t>
            </a:r>
            <a:r>
              <a:rPr lang="en-US" sz="2400" b="1" dirty="0">
                <a:solidFill>
                  <a:srgbClr val="000000"/>
                </a:solidFill>
                <a:latin typeface="TiemposText"/>
              </a:rPr>
              <a:t>?</a:t>
            </a:r>
          </a:p>
          <a:p>
            <a:pPr marL="342900" indent="-342900">
              <a:buAutoNum type="alphaLcParenR"/>
            </a:pPr>
            <a:r>
              <a:rPr lang="en-US" sz="1700" dirty="0" err="1">
                <a:solidFill>
                  <a:srgbClr val="000000"/>
                </a:solidFill>
                <a:latin typeface="TiemposText"/>
              </a:rPr>
              <a:t>Vatikano</a:t>
            </a:r>
            <a:r>
              <a:rPr lang="en-US" sz="1700" dirty="0">
                <a:solidFill>
                  <a:srgbClr val="000000"/>
                </a:solidFill>
                <a:latin typeface="TiemposText"/>
              </a:rPr>
              <a:t> </a:t>
            </a:r>
            <a:r>
              <a:rPr lang="en-US" sz="1700" dirty="0" err="1">
                <a:solidFill>
                  <a:srgbClr val="000000"/>
                </a:solidFill>
                <a:latin typeface="TiemposText"/>
              </a:rPr>
              <a:t>Radijas</a:t>
            </a:r>
            <a:endParaRPr lang="en-US" sz="1700" dirty="0">
              <a:solidFill>
                <a:srgbClr val="000000"/>
              </a:solidFill>
              <a:latin typeface="TiemposText"/>
            </a:endParaRPr>
          </a:p>
          <a:p>
            <a:pPr marL="342900" indent="-342900">
              <a:buAutoNum type="alphaLcParenR"/>
            </a:pPr>
            <a:r>
              <a:rPr lang="en-US" sz="1700" dirty="0" err="1">
                <a:solidFill>
                  <a:srgbClr val="000000"/>
                </a:solidFill>
                <a:latin typeface="TiemposText"/>
              </a:rPr>
              <a:t>Vatikano</a:t>
            </a:r>
            <a:r>
              <a:rPr lang="en-US" sz="1700" dirty="0">
                <a:solidFill>
                  <a:srgbClr val="000000"/>
                </a:solidFill>
                <a:latin typeface="TiemposText"/>
              </a:rPr>
              <a:t> </a:t>
            </a:r>
            <a:r>
              <a:rPr lang="en-US" sz="1700" dirty="0" err="1">
                <a:solidFill>
                  <a:srgbClr val="000000"/>
                </a:solidFill>
                <a:latin typeface="TiemposText"/>
              </a:rPr>
              <a:t>Konsulatas</a:t>
            </a:r>
            <a:endParaRPr lang="en-US" sz="1700" i="1" dirty="0">
              <a:solidFill>
                <a:srgbClr val="000000"/>
              </a:solidFill>
              <a:latin typeface="TiemposText"/>
            </a:endParaRPr>
          </a:p>
          <a:p>
            <a:pPr marL="342900" indent="-342900">
              <a:buAutoNum type="alphaLcParenR"/>
            </a:pPr>
            <a:r>
              <a:rPr lang="en-US" sz="1700" b="1" dirty="0" err="1">
                <a:solidFill>
                  <a:srgbClr val="000000"/>
                </a:solidFill>
                <a:latin typeface="TiemposText"/>
              </a:rPr>
              <a:t>Katalikų</a:t>
            </a:r>
            <a:r>
              <a:rPr lang="en-US" sz="1700" b="1" dirty="0">
                <a:solidFill>
                  <a:srgbClr val="000000"/>
                </a:solidFill>
                <a:latin typeface="TiemposText"/>
              </a:rPr>
              <a:t> </a:t>
            </a:r>
            <a:r>
              <a:rPr lang="en-US" sz="1700" b="1" dirty="0" err="1">
                <a:solidFill>
                  <a:srgbClr val="000000"/>
                </a:solidFill>
                <a:latin typeface="TiemposText"/>
              </a:rPr>
              <a:t>Bažnyčia</a:t>
            </a:r>
            <a:endParaRPr lang="en-US" sz="1700" b="1" dirty="0">
              <a:solidFill>
                <a:srgbClr val="000000"/>
              </a:solidFill>
            </a:endParaRPr>
          </a:p>
        </p:txBody>
      </p:sp>
      <p:sp>
        <p:nvSpPr>
          <p:cNvPr id="43" name="Freeform 49">
            <a:extLst>
              <a:ext uri="{FF2B5EF4-FFF2-40B4-BE49-F238E27FC236}">
                <a16:creationId xmlns="" xmlns:a16="http://schemas.microsoft.com/office/drawing/2014/main" id="{967C29FE-FD32-4AFB-AD20-DBDF5864B2D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6713915"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aveikslėlis 4" descr="Paveikslėlis, kuriame yra asmuo, laukas, nuotrauka, stovimas&#10;&#10;Automatiškai sugeneruotas aprašymas">
            <a:extLst>
              <a:ext uri="{FF2B5EF4-FFF2-40B4-BE49-F238E27FC236}">
                <a16:creationId xmlns="" xmlns:a16="http://schemas.microsoft.com/office/drawing/2014/main" id="{A8A6ABAC-13CD-4983-9A00-5EDBD52F3304}"/>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r="40908"/>
          <a:stretch/>
        </p:blipFill>
        <p:spPr>
          <a:xfrm>
            <a:off x="6893318" y="770037"/>
            <a:ext cx="5298683"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spTree>
    <p:extLst>
      <p:ext uri="{BB962C8B-B14F-4D97-AF65-F5344CB8AC3E}">
        <p14:creationId xmlns:p14="http://schemas.microsoft.com/office/powerpoint/2010/main" xmlns="" val="3136676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17">
            <a:extLst>
              <a:ext uri="{FF2B5EF4-FFF2-40B4-BE49-F238E27FC236}">
                <a16:creationId xmlns="" xmlns:a16="http://schemas.microsoft.com/office/drawing/2014/main" id="{49CD2D09-B1BB-4DF5-9E1C-3D21B21EDE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920431"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19">
            <a:extLst>
              <a:ext uri="{FF2B5EF4-FFF2-40B4-BE49-F238E27FC236}">
                <a16:creationId xmlns="" xmlns:a16="http://schemas.microsoft.com/office/drawing/2014/main" id="{83355637-BA71-4F63-94C9-E77BF81BDFC0}"/>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3" name="Turinio vietos rezervavimo ženklas 2">
            <a:extLst>
              <a:ext uri="{FF2B5EF4-FFF2-40B4-BE49-F238E27FC236}">
                <a16:creationId xmlns="" xmlns:a16="http://schemas.microsoft.com/office/drawing/2014/main" id="{FB488F09-CB48-45E4-98D1-D143D6E9A12F}"/>
              </a:ext>
            </a:extLst>
          </p:cNvPr>
          <p:cNvSpPr>
            <a:spLocks noGrp="1"/>
          </p:cNvSpPr>
          <p:nvPr>
            <p:ph idx="1"/>
          </p:nvPr>
        </p:nvSpPr>
        <p:spPr>
          <a:xfrm>
            <a:off x="550417" y="1260629"/>
            <a:ext cx="4961384" cy="4800344"/>
          </a:xfrm>
        </p:spPr>
        <p:txBody>
          <a:bodyPr anchor="ctr">
            <a:normAutofit/>
          </a:bodyPr>
          <a:lstStyle/>
          <a:p>
            <a:pPr marL="0" indent="0" algn="just">
              <a:buNone/>
            </a:pPr>
            <a:r>
              <a:rPr lang="lt-LT" sz="2000" b="0" i="0" dirty="0">
                <a:solidFill>
                  <a:srgbClr val="000000"/>
                </a:solidFill>
                <a:effectLst/>
                <a:latin typeface="Verdana" panose="020B0604030504040204" pitchFamily="34" charset="0"/>
              </a:rPr>
              <a:t>Brangūs jaunuoliai! Jūs galite pasikliauti Bažnyčia. Tačiau ir Bažnyčia kliaujasi jumis. Be jūsų įkarščio ir veržlumo džiaugsmas ir ryžtas Kristaus sužieduotinės veide silpniau spindėtų.</a:t>
            </a:r>
            <a:endParaRPr lang="en-US" sz="2000" b="0" i="0" dirty="0">
              <a:solidFill>
                <a:srgbClr val="000000"/>
              </a:solidFill>
              <a:effectLst/>
              <a:latin typeface="Verdana" panose="020B0604030504040204" pitchFamily="34" charset="0"/>
            </a:endParaRPr>
          </a:p>
          <a:p>
            <a:pPr marL="0" indent="0" algn="just">
              <a:buNone/>
            </a:pPr>
            <a:r>
              <a:rPr lang="en-US" sz="2000" dirty="0">
                <a:solidFill>
                  <a:srgbClr val="000000"/>
                </a:solidFill>
                <a:latin typeface="Verdana" panose="020B0604030504040204" pitchFamily="34" charset="0"/>
              </a:rPr>
              <a:t>                        </a:t>
            </a:r>
            <a:r>
              <a:rPr lang="en-US" sz="2000" dirty="0" err="1">
                <a:solidFill>
                  <a:srgbClr val="000000"/>
                </a:solidFill>
                <a:latin typeface="Verdana" panose="020B0604030504040204" pitchFamily="34" charset="0"/>
              </a:rPr>
              <a:t>Šv</a:t>
            </a:r>
            <a:r>
              <a:rPr lang="en-US" sz="2000" dirty="0">
                <a:solidFill>
                  <a:srgbClr val="000000"/>
                </a:solidFill>
                <a:latin typeface="Verdana" panose="020B0604030504040204" pitchFamily="34" charset="0"/>
              </a:rPr>
              <a:t>. Jonas </a:t>
            </a:r>
            <a:r>
              <a:rPr lang="en-US" sz="2000" dirty="0" err="1">
                <a:solidFill>
                  <a:srgbClr val="000000"/>
                </a:solidFill>
                <a:latin typeface="Verdana" panose="020B0604030504040204" pitchFamily="34" charset="0"/>
              </a:rPr>
              <a:t>Paulius</a:t>
            </a:r>
            <a:r>
              <a:rPr lang="en-US" sz="2000" dirty="0">
                <a:solidFill>
                  <a:srgbClr val="000000"/>
                </a:solidFill>
                <a:latin typeface="Verdana" panose="020B0604030504040204" pitchFamily="34" charset="0"/>
              </a:rPr>
              <a:t> II</a:t>
            </a:r>
            <a:endParaRPr lang="en-US" sz="2000" dirty="0">
              <a:solidFill>
                <a:srgbClr val="000000"/>
              </a:solidFill>
            </a:endParaRPr>
          </a:p>
        </p:txBody>
      </p:sp>
      <p:sp>
        <p:nvSpPr>
          <p:cNvPr id="26" name="Freeform 49">
            <a:extLst>
              <a:ext uri="{FF2B5EF4-FFF2-40B4-BE49-F238E27FC236}">
                <a16:creationId xmlns="" xmlns:a16="http://schemas.microsoft.com/office/drawing/2014/main" id="{967C29FE-FD32-4AFB-AD20-DBDF5864B2D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6713915"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aveikslėlis 3" descr="Paveikslėlis, kuriame yra asmuo, grupė, stovimas, žmonės&#10;&#10;Automatiškai sugeneruotas aprašymas">
            <a:extLst>
              <a:ext uri="{FF2B5EF4-FFF2-40B4-BE49-F238E27FC236}">
                <a16:creationId xmlns="" xmlns:a16="http://schemas.microsoft.com/office/drawing/2014/main" id="{3B460B44-5A1D-4F12-BD1F-7428B87D75AE}"/>
              </a:ext>
            </a:extLst>
          </p:cNvPr>
          <p:cNvPicPr>
            <a:picLocks noChangeAspect="1"/>
          </p:cNvPicPr>
          <p:nvPr/>
        </p:nvPicPr>
        <p:blipFill rotWithShape="1">
          <a:blip r:embed="rId3" cstate="print"/>
          <a:srcRect l="27623" r="2161" b="-1"/>
          <a:stretch/>
        </p:blipFill>
        <p:spPr>
          <a:xfrm>
            <a:off x="6893318" y="770037"/>
            <a:ext cx="5298683"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spTree>
    <p:extLst>
      <p:ext uri="{BB962C8B-B14F-4D97-AF65-F5344CB8AC3E}">
        <p14:creationId xmlns:p14="http://schemas.microsoft.com/office/powerpoint/2010/main" xmlns="" val="3290952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aveikslėlis 3" descr="Paveikslėlis, kuriame yra pastatas, laukas, langas, laikrodis&#10;&#10;Automatiškai sugeneruotas aprašymas">
            <a:extLst>
              <a:ext uri="{FF2B5EF4-FFF2-40B4-BE49-F238E27FC236}">
                <a16:creationId xmlns="" xmlns:a16="http://schemas.microsoft.com/office/drawing/2014/main" id="{91AF2C86-46EE-4B84-9B6B-309052920556}"/>
              </a:ext>
            </a:extLst>
          </p:cNvPr>
          <p:cNvPicPr>
            <a:picLocks noChangeAspect="1"/>
          </p:cNvPicPr>
          <p:nvPr/>
        </p:nvPicPr>
        <p:blipFill rotWithShape="1">
          <a:blip r:embed="rId2" cstate="print">
            <a:alphaModFix/>
          </a:blip>
          <a:srcRect t="937" r="1" b="4412"/>
          <a:stretch/>
        </p:blipFill>
        <p:spPr>
          <a:xfrm>
            <a:off x="5797238" y="10"/>
            <a:ext cx="6394152" cy="6857990"/>
          </a:xfrm>
          <a:prstGeom prst="rect">
            <a:avLst/>
          </a:prstGeom>
        </p:spPr>
      </p:pic>
      <p:pic>
        <p:nvPicPr>
          <p:cNvPr id="9" name="Picture 8">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cstate="print">
            <a:extLst>
              <a:ext uri="{28A0092B-C50C-407E-A947-70E740481C1C}">
                <a14:useLocalDpi xmlns:a14="http://schemas.microsoft.com/office/drawing/2010/main" xmlns="" val="0"/>
              </a:ext>
            </a:extLst>
          </a:blip>
          <a:stretch>
            <a:fillRect/>
          </a:stretch>
        </p:blipFill>
        <p:spPr>
          <a:xfrm flipH="1" flipV="1">
            <a:off x="0" y="0"/>
            <a:ext cx="12192000" cy="6858000"/>
          </a:xfrm>
          <a:prstGeom prst="rect">
            <a:avLst/>
          </a:prstGeom>
        </p:spPr>
      </p:pic>
      <p:sp>
        <p:nvSpPr>
          <p:cNvPr id="2" name="Pavadinimas 1">
            <a:extLst>
              <a:ext uri="{FF2B5EF4-FFF2-40B4-BE49-F238E27FC236}">
                <a16:creationId xmlns="" xmlns:a16="http://schemas.microsoft.com/office/drawing/2014/main" id="{8FABD30A-B2C8-4615-8B2A-985511BBD0E2}"/>
              </a:ext>
            </a:extLst>
          </p:cNvPr>
          <p:cNvSpPr>
            <a:spLocks noGrp="1"/>
          </p:cNvSpPr>
          <p:nvPr>
            <p:ph type="title"/>
          </p:nvPr>
        </p:nvSpPr>
        <p:spPr>
          <a:xfrm>
            <a:off x="804998" y="798445"/>
            <a:ext cx="4992240" cy="2335372"/>
          </a:xfrm>
        </p:spPr>
        <p:txBody>
          <a:bodyPr>
            <a:normAutofit fontScale="90000"/>
          </a:bodyPr>
          <a:lstStyle/>
          <a:p>
            <a:pPr algn="ctr">
              <a:lnSpc>
                <a:spcPct val="150000"/>
              </a:lnSpc>
            </a:pPr>
            <a:r>
              <a:rPr lang="en-US" b="1" kern="1200" dirty="0">
                <a:solidFill>
                  <a:schemeClr val="tx1"/>
                </a:solidFill>
                <a:latin typeface="Bookman Old Style" panose="02050604050505020204" pitchFamily="18" charset="0"/>
              </a:rPr>
              <a:t>1 KLAUSIMAS </a:t>
            </a:r>
            <a:r>
              <a:rPr lang="en-US" sz="2400" b="1" kern="1200" dirty="0">
                <a:solidFill>
                  <a:schemeClr val="tx1"/>
                </a:solidFill>
                <a:latin typeface="Bookman Old Style" panose="02050604050505020204" pitchFamily="18" charset="0"/>
              </a:rPr>
              <a:t/>
            </a:r>
            <a:br>
              <a:rPr lang="en-US" sz="2400" b="1" kern="1200" dirty="0">
                <a:solidFill>
                  <a:schemeClr val="tx1"/>
                </a:solidFill>
                <a:latin typeface="Bookman Old Style" panose="02050604050505020204" pitchFamily="18" charset="0"/>
              </a:rPr>
            </a:br>
            <a:r>
              <a:rPr lang="en-US" sz="1600" b="1" kern="1200" dirty="0">
                <a:solidFill>
                  <a:schemeClr val="tx1"/>
                </a:solidFill>
                <a:latin typeface="+mj-lt"/>
                <a:ea typeface="+mj-ea"/>
                <a:cs typeface="+mj-cs"/>
              </a:rPr>
              <a:t/>
            </a:r>
            <a:br>
              <a:rPr lang="en-US" sz="1600" b="1" kern="1200" dirty="0">
                <a:solidFill>
                  <a:schemeClr val="tx1"/>
                </a:solidFill>
                <a:latin typeface="+mj-lt"/>
                <a:ea typeface="+mj-ea"/>
                <a:cs typeface="+mj-cs"/>
              </a:rPr>
            </a:br>
            <a:r>
              <a:rPr lang="en-US" sz="2100" dirty="0">
                <a:solidFill>
                  <a:srgbClr val="000000"/>
                </a:solidFill>
                <a:latin typeface="Bookman Old Style" panose="02050604050505020204" pitchFamily="18" charset="0"/>
              </a:rPr>
              <a:t>1920 m. </a:t>
            </a:r>
            <a:r>
              <a:rPr lang="en-US" sz="2100" dirty="0" err="1">
                <a:solidFill>
                  <a:srgbClr val="000000"/>
                </a:solidFill>
                <a:latin typeface="Bookman Old Style" panose="02050604050505020204" pitchFamily="18" charset="0"/>
              </a:rPr>
              <a:t>gegužės</a:t>
            </a:r>
            <a:r>
              <a:rPr lang="en-US" sz="2100" dirty="0">
                <a:solidFill>
                  <a:srgbClr val="000000"/>
                </a:solidFill>
                <a:latin typeface="Bookman Old Style" panose="02050604050505020204" pitchFamily="18" charset="0"/>
              </a:rPr>
              <a:t> 18 d. </a:t>
            </a:r>
            <a:r>
              <a:rPr lang="en-US" sz="2100" b="0" i="0" dirty="0" err="1">
                <a:solidFill>
                  <a:srgbClr val="000000"/>
                </a:solidFill>
                <a:effectLst/>
                <a:latin typeface="Bookman Old Style" panose="02050604050505020204" pitchFamily="18" charset="0"/>
              </a:rPr>
              <a:t>Karoliui</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Wojtyłai</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ir</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Emilijai</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Kaczorowskai</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gimė</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antras</a:t>
            </a:r>
            <a:r>
              <a:rPr lang="en-US" sz="2100" b="0" i="0" dirty="0">
                <a:solidFill>
                  <a:srgbClr val="000000"/>
                </a:solidFill>
                <a:effectLst/>
                <a:latin typeface="Bookman Old Style" panose="02050604050505020204" pitchFamily="18" charset="0"/>
              </a:rPr>
              <a:t> </a:t>
            </a:r>
            <a:r>
              <a:rPr lang="en-US" sz="2100" b="0" i="0" dirty="0" err="1">
                <a:solidFill>
                  <a:srgbClr val="000000"/>
                </a:solidFill>
                <a:effectLst/>
                <a:latin typeface="Bookman Old Style" panose="02050604050505020204" pitchFamily="18" charset="0"/>
              </a:rPr>
              <a:t>sūnus</a:t>
            </a:r>
            <a:r>
              <a:rPr lang="en-US" sz="2100" b="0" i="0" dirty="0">
                <a:solidFill>
                  <a:srgbClr val="000000"/>
                </a:solidFill>
                <a:effectLst/>
                <a:latin typeface="Bookman Old Style" panose="02050604050505020204" pitchFamily="18" charset="0"/>
              </a:rPr>
              <a:t> </a:t>
            </a:r>
            <a:r>
              <a:rPr lang="en-US" sz="2000" i="0" dirty="0" err="1">
                <a:solidFill>
                  <a:srgbClr val="000000"/>
                </a:solidFill>
                <a:effectLst/>
                <a:latin typeface="Bookman Old Style" panose="02050604050505020204" pitchFamily="18" charset="0"/>
              </a:rPr>
              <a:t>Karolis</a:t>
            </a:r>
            <a:r>
              <a:rPr lang="en-US" sz="2000" i="0" dirty="0">
                <a:solidFill>
                  <a:srgbClr val="000000"/>
                </a:solidFill>
                <a:effectLst/>
                <a:latin typeface="Bookman Old Style" panose="02050604050505020204" pitchFamily="18" charset="0"/>
              </a:rPr>
              <a:t> </a:t>
            </a:r>
            <a:r>
              <a:rPr lang="en-US" sz="2000" i="0" dirty="0" err="1">
                <a:solidFill>
                  <a:srgbClr val="000000"/>
                </a:solidFill>
                <a:effectLst/>
                <a:latin typeface="Bookman Old Style" panose="02050604050505020204" pitchFamily="18" charset="0"/>
              </a:rPr>
              <a:t>Józefas</a:t>
            </a:r>
            <a:r>
              <a:rPr lang="en-US" sz="2000" i="0" dirty="0">
                <a:solidFill>
                  <a:srgbClr val="000000"/>
                </a:solidFill>
                <a:effectLst/>
                <a:latin typeface="Bookman Old Style" panose="02050604050505020204" pitchFamily="18" charset="0"/>
              </a:rPr>
              <a:t> </a:t>
            </a:r>
            <a:r>
              <a:rPr lang="en-US" sz="2000" i="0" dirty="0" err="1">
                <a:solidFill>
                  <a:srgbClr val="000000"/>
                </a:solidFill>
                <a:effectLst/>
                <a:latin typeface="Bookman Old Style" panose="02050604050505020204" pitchFamily="18" charset="0"/>
              </a:rPr>
              <a:t>Wojtyła</a:t>
            </a:r>
            <a:r>
              <a:rPr lang="en-US" sz="1000" i="0" dirty="0">
                <a:solidFill>
                  <a:srgbClr val="000000"/>
                </a:solidFill>
                <a:effectLst/>
                <a:latin typeface="Bookman Old Style" panose="02050604050505020204" pitchFamily="18" charset="0"/>
              </a:rPr>
              <a:t>, </a:t>
            </a:r>
            <a:r>
              <a:rPr lang="en-US" sz="2000" i="0" dirty="0">
                <a:solidFill>
                  <a:srgbClr val="000000"/>
                </a:solidFill>
                <a:effectLst/>
                <a:latin typeface="Bookman Old Style" panose="02050604050505020204" pitchFamily="18" charset="0"/>
              </a:rPr>
              <a:t>. </a:t>
            </a:r>
            <a:br>
              <a:rPr lang="en-US" sz="2000" i="0" dirty="0">
                <a:solidFill>
                  <a:srgbClr val="000000"/>
                </a:solidFill>
                <a:effectLst/>
                <a:latin typeface="Bookman Old Style" panose="02050604050505020204" pitchFamily="18" charset="0"/>
              </a:rPr>
            </a:br>
            <a:r>
              <a:rPr lang="en-US" sz="2100" b="0" i="0" dirty="0">
                <a:solidFill>
                  <a:srgbClr val="000000"/>
                </a:solidFill>
                <a:effectLst/>
                <a:latin typeface="Bookman Old Style" panose="02050604050505020204" pitchFamily="18" charset="0"/>
              </a:rPr>
              <a:t> </a:t>
            </a:r>
            <a:r>
              <a:rPr lang="en-US" sz="2100" b="1" i="0" dirty="0" err="1">
                <a:solidFill>
                  <a:srgbClr val="000000"/>
                </a:solidFill>
                <a:effectLst/>
                <a:latin typeface="Bookman Old Style" panose="02050604050505020204" pitchFamily="18" charset="0"/>
              </a:rPr>
              <a:t>Kuriame</a:t>
            </a:r>
            <a:r>
              <a:rPr lang="en-US" sz="2100" b="1" i="0" dirty="0">
                <a:solidFill>
                  <a:srgbClr val="000000"/>
                </a:solidFill>
                <a:effectLst/>
                <a:latin typeface="Bookman Old Style" panose="02050604050505020204" pitchFamily="18" charset="0"/>
              </a:rPr>
              <a:t> </a:t>
            </a:r>
            <a:r>
              <a:rPr lang="en-US" sz="2100" b="1" i="0" dirty="0" err="1">
                <a:solidFill>
                  <a:srgbClr val="000000"/>
                </a:solidFill>
                <a:effectLst/>
                <a:latin typeface="Bookman Old Style" panose="02050604050505020204" pitchFamily="18" charset="0"/>
              </a:rPr>
              <a:t>mieste</a:t>
            </a:r>
            <a:r>
              <a:rPr lang="en-US" sz="2100" b="1" i="0" dirty="0">
                <a:solidFill>
                  <a:srgbClr val="000000"/>
                </a:solidFill>
                <a:effectLst/>
                <a:latin typeface="Bookman Old Style" panose="02050604050505020204" pitchFamily="18" charset="0"/>
              </a:rPr>
              <a:t> tai </a:t>
            </a:r>
            <a:r>
              <a:rPr lang="en-US" sz="2100" b="1" i="0" dirty="0" err="1">
                <a:solidFill>
                  <a:srgbClr val="000000"/>
                </a:solidFill>
                <a:effectLst/>
                <a:latin typeface="Bookman Old Style" panose="02050604050505020204" pitchFamily="18" charset="0"/>
              </a:rPr>
              <a:t>buvo</a:t>
            </a:r>
            <a:r>
              <a:rPr lang="en-US" sz="2100" b="1" i="0" dirty="0">
                <a:solidFill>
                  <a:srgbClr val="000000"/>
                </a:solidFill>
                <a:effectLst/>
                <a:latin typeface="Bookman Old Style" panose="02050604050505020204" pitchFamily="18" charset="0"/>
              </a:rPr>
              <a:t>:</a:t>
            </a:r>
            <a:endParaRPr lang="en-US" sz="2100" b="1" dirty="0">
              <a:solidFill>
                <a:srgbClr val="000000"/>
              </a:solidFill>
              <a:latin typeface="Bookman Old Style" panose="02050604050505020204" pitchFamily="18" charset="0"/>
            </a:endParaRPr>
          </a:p>
        </p:txBody>
      </p:sp>
      <p:sp>
        <p:nvSpPr>
          <p:cNvPr id="3" name="Turinio vietos rezervavimo ženklas 2">
            <a:extLst>
              <a:ext uri="{FF2B5EF4-FFF2-40B4-BE49-F238E27FC236}">
                <a16:creationId xmlns="" xmlns:a16="http://schemas.microsoft.com/office/drawing/2014/main" id="{D0C95DB4-965F-4AB1-9859-BE04DA3BB0E9}"/>
              </a:ext>
            </a:extLst>
          </p:cNvPr>
          <p:cNvSpPr>
            <a:spLocks noGrp="1"/>
          </p:cNvSpPr>
          <p:nvPr>
            <p:ph idx="1"/>
          </p:nvPr>
        </p:nvSpPr>
        <p:spPr>
          <a:xfrm>
            <a:off x="804997" y="3559945"/>
            <a:ext cx="5418250" cy="2501027"/>
          </a:xfrm>
        </p:spPr>
        <p:txBody>
          <a:bodyPr anchor="ctr">
            <a:normAutofit/>
          </a:bodyPr>
          <a:lstStyle/>
          <a:p>
            <a:pPr marL="514350" indent="-514350">
              <a:buAutoNum type="alphaLcParenR"/>
            </a:pPr>
            <a:r>
              <a:rPr lang="en-US" sz="2000" dirty="0" err="1">
                <a:solidFill>
                  <a:srgbClr val="000000"/>
                </a:solidFill>
                <a:latin typeface="Bookman Old Style" panose="02050604050505020204" pitchFamily="18" charset="0"/>
              </a:rPr>
              <a:t>Vilniuje</a:t>
            </a:r>
            <a:endParaRPr lang="en-US" sz="2000" dirty="0">
              <a:solidFill>
                <a:srgbClr val="000000"/>
              </a:solidFill>
              <a:latin typeface="Bookman Old Style" panose="02050604050505020204" pitchFamily="18" charset="0"/>
            </a:endParaRPr>
          </a:p>
          <a:p>
            <a:pPr marL="514350" indent="-514350">
              <a:buAutoNum type="alphaLcParenR"/>
            </a:pPr>
            <a:r>
              <a:rPr lang="en-US" sz="2000" dirty="0" err="1">
                <a:solidFill>
                  <a:srgbClr val="000000"/>
                </a:solidFill>
                <a:latin typeface="Bookman Old Style" panose="02050604050505020204" pitchFamily="18" charset="0"/>
              </a:rPr>
              <a:t>Krokuvoje</a:t>
            </a:r>
            <a:endParaRPr lang="en-US" sz="2000" dirty="0">
              <a:solidFill>
                <a:srgbClr val="000000"/>
              </a:solidFill>
              <a:latin typeface="Bookman Old Style" panose="02050604050505020204" pitchFamily="18" charset="0"/>
            </a:endParaRPr>
          </a:p>
          <a:p>
            <a:pPr marL="514350" indent="-514350">
              <a:buAutoNum type="alphaLcParenR"/>
            </a:pPr>
            <a:r>
              <a:rPr lang="en-US" sz="2000" b="1" dirty="0" err="1">
                <a:solidFill>
                  <a:srgbClr val="000000"/>
                </a:solidFill>
                <a:latin typeface="Bookman Old Style" panose="02050604050505020204" pitchFamily="18" charset="0"/>
              </a:rPr>
              <a:t>Vadovicuose</a:t>
            </a:r>
            <a:r>
              <a:rPr lang="en-US" sz="2000" b="1" dirty="0">
                <a:solidFill>
                  <a:srgbClr val="000000"/>
                </a:solidFill>
                <a:latin typeface="Bookman Old Style" panose="02050604050505020204" pitchFamily="18" charset="0"/>
              </a:rPr>
              <a:t> (50km </a:t>
            </a:r>
            <a:r>
              <a:rPr lang="en-US" sz="2000" b="1" dirty="0" err="1">
                <a:solidFill>
                  <a:srgbClr val="000000"/>
                </a:solidFill>
                <a:latin typeface="Bookman Old Style" panose="02050604050505020204" pitchFamily="18" charset="0"/>
              </a:rPr>
              <a:t>nuo</a:t>
            </a:r>
            <a:r>
              <a:rPr lang="en-US" sz="2000" b="1" dirty="0">
                <a:solidFill>
                  <a:srgbClr val="000000"/>
                </a:solidFill>
                <a:latin typeface="Bookman Old Style" panose="02050604050505020204" pitchFamily="18" charset="0"/>
              </a:rPr>
              <a:t> </a:t>
            </a:r>
            <a:r>
              <a:rPr lang="en-US" sz="2000" b="1" dirty="0" err="1">
                <a:solidFill>
                  <a:srgbClr val="000000"/>
                </a:solidFill>
                <a:latin typeface="Bookman Old Style" panose="02050604050505020204" pitchFamily="18" charset="0"/>
              </a:rPr>
              <a:t>Krokuvos</a:t>
            </a:r>
            <a:r>
              <a:rPr lang="en-US" sz="2000" b="1" dirty="0">
                <a:solidFill>
                  <a:srgbClr val="000000"/>
                </a:solidFill>
                <a:latin typeface="Bookman Old Style" panose="02050604050505020204" pitchFamily="18" charset="0"/>
              </a:rPr>
              <a:t>)</a:t>
            </a:r>
          </a:p>
        </p:txBody>
      </p:sp>
    </p:spTree>
    <p:extLst>
      <p:ext uri="{BB962C8B-B14F-4D97-AF65-F5344CB8AC3E}">
        <p14:creationId xmlns:p14="http://schemas.microsoft.com/office/powerpoint/2010/main" xmlns="" val="2128344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F56F5174-31D9-4DBB-AAB7-A1FD7BDB13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 xmlns:a16="http://schemas.microsoft.com/office/drawing/2014/main" id="{AE113210-7872-481A-ADE6-3A05CCAF5EB2}"/>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 name="Pavadinimas 3">
            <a:extLst>
              <a:ext uri="{FF2B5EF4-FFF2-40B4-BE49-F238E27FC236}">
                <a16:creationId xmlns="" xmlns:a16="http://schemas.microsoft.com/office/drawing/2014/main" id="{8C43DB91-F289-429D-A126-98F378097102}"/>
              </a:ext>
            </a:extLst>
          </p:cNvPr>
          <p:cNvSpPr>
            <a:spLocks noGrp="1"/>
          </p:cNvSpPr>
          <p:nvPr>
            <p:ph type="title"/>
          </p:nvPr>
        </p:nvSpPr>
        <p:spPr>
          <a:xfrm>
            <a:off x="5000439" y="275208"/>
            <a:ext cx="6682576" cy="3252481"/>
          </a:xfrm>
        </p:spPr>
        <p:txBody>
          <a:bodyPr vert="horz" lIns="91440" tIns="45720" rIns="91440" bIns="45720" rtlCol="0" anchor="ctr">
            <a:normAutofit fontScale="90000"/>
          </a:bodyPr>
          <a:lstStyle/>
          <a:p>
            <a:pPr algn="ctr"/>
            <a:r>
              <a:rPr lang="en-US" sz="4000" b="1" dirty="0">
                <a:solidFill>
                  <a:srgbClr val="000000"/>
                </a:solidFill>
                <a:latin typeface="Bookman Old Style" panose="02050604050505020204" pitchFamily="18" charset="0"/>
              </a:rPr>
              <a:t/>
            </a:r>
            <a:br>
              <a:rPr lang="en-US" sz="4000" b="1" dirty="0">
                <a:solidFill>
                  <a:srgbClr val="000000"/>
                </a:solidFill>
                <a:latin typeface="Bookman Old Style" panose="02050604050505020204" pitchFamily="18" charset="0"/>
              </a:rPr>
            </a:br>
            <a:r>
              <a:rPr lang="lt-LT" sz="4000" b="1" i="0" dirty="0">
                <a:solidFill>
                  <a:srgbClr val="000000"/>
                </a:solidFill>
                <a:effectLst/>
                <a:latin typeface="Bookman Old Style" panose="02050604050505020204" pitchFamily="18" charset="0"/>
              </a:rPr>
              <a:t> </a:t>
            </a:r>
            <a:r>
              <a:rPr lang="en-US" sz="4000" b="1" i="0" dirty="0">
                <a:solidFill>
                  <a:srgbClr val="000000"/>
                </a:solidFill>
                <a:effectLst/>
                <a:latin typeface="Bookman Old Style" panose="02050604050505020204" pitchFamily="18" charset="0"/>
              </a:rPr>
              <a:t>2 </a:t>
            </a:r>
            <a:r>
              <a:rPr kumimoji="0" lang="en-US" sz="4000" b="1" i="0" u="none" strike="noStrike" kern="1200" cap="none" spc="0" normalizeH="0" baseline="0" noProof="0" dirty="0">
                <a:ln>
                  <a:noFill/>
                </a:ln>
                <a:solidFill>
                  <a:prstClr val="black"/>
                </a:solidFill>
                <a:effectLst/>
                <a:uLnTx/>
                <a:uFillTx/>
                <a:latin typeface="Bookman Old Style" panose="02050604050505020204" pitchFamily="18" charset="0"/>
              </a:rPr>
              <a:t>KLAUSIMAS </a:t>
            </a:r>
            <a:r>
              <a:rPr kumimoji="0" lang="en-US" sz="1800" b="1" i="0" u="none" strike="noStrike" kern="1200" cap="none" spc="0" normalizeH="0" baseline="0" noProof="0" dirty="0">
                <a:ln>
                  <a:noFill/>
                </a:ln>
                <a:solidFill>
                  <a:prstClr val="black"/>
                </a:solidFill>
                <a:effectLst/>
                <a:uLnTx/>
                <a:uFillTx/>
                <a:latin typeface="Calibri Light" panose="020F0302020204030204"/>
                <a:ea typeface="+mj-ea"/>
                <a:cs typeface="+mj-cs"/>
              </a:rPr>
              <a:t/>
            </a:r>
            <a:br>
              <a:rPr kumimoji="0" lang="en-US" sz="18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lt-LT" sz="2000" b="0" i="0" dirty="0">
                <a:solidFill>
                  <a:srgbClr val="000000"/>
                </a:solidFill>
                <a:effectLst/>
                <a:latin typeface="Bookman Old Style" panose="02050604050505020204" pitchFamily="18" charset="0"/>
              </a:rPr>
              <a:t>Jonas Paulius II vidurinės mokyklos baigimo proga su savo draugais surengė kreminių pyragaičių valgymo konkursą. Karolis </a:t>
            </a:r>
            <a:r>
              <a:rPr lang="lt-LT" sz="2000" b="0" i="0" dirty="0" err="1">
                <a:solidFill>
                  <a:srgbClr val="000000"/>
                </a:solidFill>
                <a:effectLst/>
                <a:latin typeface="Bookman Old Style" panose="02050604050505020204" pitchFamily="18" charset="0"/>
              </a:rPr>
              <a:t>Wojtyła</a:t>
            </a:r>
            <a:r>
              <a:rPr lang="lt-LT" sz="2000" b="0" i="0" dirty="0">
                <a:solidFill>
                  <a:srgbClr val="000000"/>
                </a:solidFill>
                <a:effectLst/>
                <a:latin typeface="Bookman Old Style" panose="02050604050505020204" pitchFamily="18" charset="0"/>
              </a:rPr>
              <a:t> prisipažino tą kartą suvalgęs 18 pyragaičių, tačiau varžybų visgi nelaimėjęs.</a:t>
            </a:r>
            <a:r>
              <a:rPr lang="en-US" sz="2000" b="0" i="0" dirty="0">
                <a:solidFill>
                  <a:srgbClr val="000000"/>
                </a:solidFill>
                <a:effectLst/>
                <a:latin typeface="Bookman Old Style" panose="02050604050505020204" pitchFamily="18" charset="0"/>
              </a:rPr>
              <a:t/>
            </a:r>
            <a:br>
              <a:rPr lang="en-US" sz="2000" b="0" i="0" dirty="0">
                <a:solidFill>
                  <a:srgbClr val="000000"/>
                </a:solidFill>
                <a:effectLst/>
                <a:latin typeface="Bookman Old Style" panose="02050604050505020204" pitchFamily="18" charset="0"/>
              </a:rPr>
            </a:br>
            <a:r>
              <a:rPr lang="en-US" sz="2000" dirty="0">
                <a:solidFill>
                  <a:srgbClr val="000000"/>
                </a:solidFill>
                <a:latin typeface="Bookman Old Style" panose="02050604050505020204" pitchFamily="18" charset="0"/>
              </a:rPr>
              <a:t/>
            </a:r>
            <a:br>
              <a:rPr lang="en-US" sz="2000" dirty="0">
                <a:solidFill>
                  <a:srgbClr val="000000"/>
                </a:solidFill>
                <a:latin typeface="Bookman Old Style" panose="02050604050505020204" pitchFamily="18" charset="0"/>
              </a:rPr>
            </a:br>
            <a:r>
              <a:rPr lang="en-US" sz="2200" b="1" dirty="0">
                <a:solidFill>
                  <a:srgbClr val="000000"/>
                </a:solidFill>
                <a:latin typeface="Bookman Old Style" panose="02050604050505020204" pitchFamily="18" charset="0"/>
              </a:rPr>
              <a:t>Kaip </a:t>
            </a:r>
            <a:r>
              <a:rPr lang="en-US" sz="2200" b="1" dirty="0" err="1">
                <a:solidFill>
                  <a:srgbClr val="000000"/>
                </a:solidFill>
                <a:latin typeface="Bookman Old Style" panose="02050604050505020204" pitchFamily="18" charset="0"/>
              </a:rPr>
              <a:t>vadinosi</a:t>
            </a:r>
            <a:r>
              <a:rPr lang="en-US" sz="2200" b="1" dirty="0">
                <a:solidFill>
                  <a:srgbClr val="000000"/>
                </a:solidFill>
                <a:latin typeface="Bookman Old Style" panose="02050604050505020204" pitchFamily="18" charset="0"/>
              </a:rPr>
              <a:t> </a:t>
            </a:r>
            <a:r>
              <a:rPr lang="en-US" sz="2200" b="1" dirty="0" err="1">
                <a:solidFill>
                  <a:srgbClr val="000000"/>
                </a:solidFill>
                <a:latin typeface="Bookman Old Style" panose="02050604050505020204" pitchFamily="18" charset="0"/>
              </a:rPr>
              <a:t>mėgstamiausi</a:t>
            </a:r>
            <a:r>
              <a:rPr lang="en-US" sz="2200" b="1" dirty="0">
                <a:solidFill>
                  <a:srgbClr val="000000"/>
                </a:solidFill>
                <a:latin typeface="Bookman Old Style" panose="02050604050505020204" pitchFamily="18" charset="0"/>
              </a:rPr>
              <a:t> Jono </a:t>
            </a:r>
            <a:r>
              <a:rPr lang="en-US" sz="2200" b="1" dirty="0" err="1">
                <a:solidFill>
                  <a:srgbClr val="000000"/>
                </a:solidFill>
                <a:latin typeface="Bookman Old Style" panose="02050604050505020204" pitchFamily="18" charset="0"/>
              </a:rPr>
              <a:t>Pauliaus</a:t>
            </a:r>
            <a:r>
              <a:rPr lang="en-US" sz="2200" b="1" dirty="0">
                <a:solidFill>
                  <a:srgbClr val="000000"/>
                </a:solidFill>
                <a:latin typeface="Bookman Old Style" panose="02050604050505020204" pitchFamily="18" charset="0"/>
              </a:rPr>
              <a:t> II </a:t>
            </a:r>
            <a:r>
              <a:rPr lang="en-US" sz="2200" b="1" dirty="0" err="1">
                <a:solidFill>
                  <a:srgbClr val="000000"/>
                </a:solidFill>
                <a:latin typeface="Bookman Old Style" panose="02050604050505020204" pitchFamily="18" charset="0"/>
              </a:rPr>
              <a:t>pyragaičiai</a:t>
            </a:r>
            <a:r>
              <a:rPr lang="en-US" sz="2200" b="1" dirty="0">
                <a:solidFill>
                  <a:srgbClr val="000000"/>
                </a:solidFill>
                <a:latin typeface="Bookman Old Style" panose="02050604050505020204" pitchFamily="18" charset="0"/>
              </a:rPr>
              <a:t>?</a:t>
            </a:r>
          </a:p>
        </p:txBody>
      </p:sp>
      <p:sp>
        <p:nvSpPr>
          <p:cNvPr id="16" name="Freeform 62">
            <a:extLst>
              <a:ext uri="{FF2B5EF4-FFF2-40B4-BE49-F238E27FC236}">
                <a16:creationId xmlns="" xmlns:a16="http://schemas.microsoft.com/office/drawing/2014/main" id="{F9A95BEE-6BB1-4A28-A8E6-A34B2E42EF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aveikslėlio vietos rezervavimo ženklas 6">
            <a:extLst>
              <a:ext uri="{FF2B5EF4-FFF2-40B4-BE49-F238E27FC236}">
                <a16:creationId xmlns="" xmlns:a16="http://schemas.microsoft.com/office/drawing/2014/main" id="{2C6BCE1D-27FD-4261-A76E-172AD991A247}"/>
              </a:ext>
            </a:extLst>
          </p:cNvPr>
          <p:cNvPicPr>
            <a:picLocks noGrp="1" noChangeAspect="1"/>
          </p:cNvPicPr>
          <p:nvPr>
            <p:ph type="pic" idx="1"/>
          </p:nvPr>
        </p:nvPicPr>
        <p:blipFill rotWithShape="1">
          <a:blip r:embed="rId3" cstate="print">
            <a:alphaModFix/>
          </a:blip>
          <a:srcRect l="16095" r="20326"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6" name="Teksto vietos rezervavimo ženklas 5">
            <a:extLst>
              <a:ext uri="{FF2B5EF4-FFF2-40B4-BE49-F238E27FC236}">
                <a16:creationId xmlns="" xmlns:a16="http://schemas.microsoft.com/office/drawing/2014/main" id="{149D7B08-047E-43D8-88B2-6704C6CDBDDB}"/>
              </a:ext>
            </a:extLst>
          </p:cNvPr>
          <p:cNvSpPr>
            <a:spLocks noGrp="1"/>
          </p:cNvSpPr>
          <p:nvPr>
            <p:ph type="body" sz="half" idx="2"/>
          </p:nvPr>
        </p:nvSpPr>
        <p:spPr>
          <a:xfrm>
            <a:off x="6163323" y="3527689"/>
            <a:ext cx="4895952" cy="2436068"/>
          </a:xfrm>
        </p:spPr>
        <p:txBody>
          <a:bodyPr vert="horz" lIns="91440" tIns="45720" rIns="91440" bIns="45720" rtlCol="0" anchor="ctr">
            <a:normAutofit/>
          </a:bodyPr>
          <a:lstStyle/>
          <a:p>
            <a:pPr marL="342900" indent="-228600">
              <a:buFont typeface="Arial" panose="020B0604020202020204" pitchFamily="34" charset="0"/>
              <a:buChar char="•"/>
            </a:pPr>
            <a:r>
              <a:rPr lang="en-US" sz="2000" dirty="0" err="1">
                <a:solidFill>
                  <a:srgbClr val="000000"/>
                </a:solidFill>
                <a:latin typeface="Bookman Old Style" panose="02050604050505020204" pitchFamily="18" charset="0"/>
              </a:rPr>
              <a:t>Eklerai</a:t>
            </a:r>
            <a:endParaRPr lang="en-US" sz="2000" dirty="0">
              <a:solidFill>
                <a:srgbClr val="000000"/>
              </a:solidFill>
              <a:latin typeface="Bookman Old Style" panose="02050604050505020204" pitchFamily="18" charset="0"/>
            </a:endParaRPr>
          </a:p>
          <a:p>
            <a:pPr marL="342900" indent="-228600">
              <a:buFont typeface="Arial" panose="020B0604020202020204" pitchFamily="34" charset="0"/>
              <a:buChar char="•"/>
            </a:pPr>
            <a:r>
              <a:rPr lang="en-US" sz="2000" dirty="0" err="1">
                <a:solidFill>
                  <a:srgbClr val="000000"/>
                </a:solidFill>
                <a:latin typeface="Bookman Old Style" panose="02050604050505020204" pitchFamily="18" charset="0"/>
              </a:rPr>
              <a:t>Sluoksniuoti</a:t>
            </a:r>
            <a:r>
              <a:rPr lang="en-US" sz="2000" dirty="0">
                <a:solidFill>
                  <a:srgbClr val="000000"/>
                </a:solidFill>
                <a:latin typeface="Bookman Old Style" panose="02050604050505020204" pitchFamily="18" charset="0"/>
              </a:rPr>
              <a:t> </a:t>
            </a:r>
            <a:r>
              <a:rPr lang="en-US" sz="2000" dirty="0" err="1">
                <a:solidFill>
                  <a:srgbClr val="000000"/>
                </a:solidFill>
                <a:latin typeface="Bookman Old Style" panose="02050604050505020204" pitchFamily="18" charset="0"/>
              </a:rPr>
              <a:t>kreminiai</a:t>
            </a:r>
            <a:endParaRPr lang="en-US" sz="2000" dirty="0">
              <a:solidFill>
                <a:srgbClr val="000000"/>
              </a:solidFill>
              <a:latin typeface="Bookman Old Style" panose="02050604050505020204" pitchFamily="18" charset="0"/>
            </a:endParaRPr>
          </a:p>
          <a:p>
            <a:pPr marL="342900" indent="-228600">
              <a:buFont typeface="Arial" panose="020B0604020202020204" pitchFamily="34" charset="0"/>
              <a:buChar char="•"/>
            </a:pPr>
            <a:r>
              <a:rPr lang="en-US" sz="2000" b="1" dirty="0" err="1">
                <a:solidFill>
                  <a:srgbClr val="000000"/>
                </a:solidFill>
                <a:latin typeface="Bookman Old Style" panose="02050604050505020204" pitchFamily="18" charset="0"/>
              </a:rPr>
              <a:t>kremowka</a:t>
            </a:r>
            <a:endParaRPr lang="en-US" sz="2000" b="1" dirty="0">
              <a:solidFill>
                <a:srgbClr val="000000"/>
              </a:solidFill>
              <a:latin typeface="Bookman Old Style" panose="02050604050505020204" pitchFamily="18" charset="0"/>
            </a:endParaRPr>
          </a:p>
        </p:txBody>
      </p:sp>
    </p:spTree>
    <p:extLst>
      <p:ext uri="{BB962C8B-B14F-4D97-AF65-F5344CB8AC3E}">
        <p14:creationId xmlns:p14="http://schemas.microsoft.com/office/powerpoint/2010/main" xmlns="" val="2927916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 xmlns:a16="http://schemas.microsoft.com/office/drawing/2014/main" id="{AFA67CD3-AB4E-4A7A-BEB8-53C445D8C44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577125"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 xmlns:a16="http://schemas.microsoft.com/office/drawing/2014/main" id="{07CF545F-9C2E-4446-97CD-AD92990C2B68}"/>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5" name="Pavadinimas 4">
            <a:extLst>
              <a:ext uri="{FF2B5EF4-FFF2-40B4-BE49-F238E27FC236}">
                <a16:creationId xmlns="" xmlns:a16="http://schemas.microsoft.com/office/drawing/2014/main" id="{073D8F0A-980E-49FA-9550-42B43A032B42}"/>
              </a:ext>
            </a:extLst>
          </p:cNvPr>
          <p:cNvSpPr>
            <a:spLocks noGrp="1"/>
          </p:cNvSpPr>
          <p:nvPr>
            <p:ph type="title"/>
          </p:nvPr>
        </p:nvSpPr>
        <p:spPr>
          <a:xfrm>
            <a:off x="801339" y="802955"/>
            <a:ext cx="6390223" cy="2330862"/>
          </a:xfrm>
        </p:spPr>
        <p:txBody>
          <a:bodyPr>
            <a:normAutofit/>
          </a:bodyPr>
          <a:lstStyle/>
          <a:p>
            <a:pPr algn="ctr"/>
            <a:r>
              <a:rPr kumimoji="0" lang="lt-LT" sz="36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lang="en-US" sz="3600" b="1" dirty="0">
                <a:solidFill>
                  <a:srgbClr val="000000"/>
                </a:solidFill>
                <a:latin typeface="Bookman Old Style" panose="02050604050505020204" pitchFamily="18" charset="0"/>
              </a:rPr>
              <a:t>3</a:t>
            </a:r>
            <a:r>
              <a:rPr kumimoji="0" lang="en-US" sz="36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KLAUSIMAS </a:t>
            </a:r>
            <a:b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lang="en-US" sz="2400" dirty="0" err="1">
                <a:solidFill>
                  <a:srgbClr val="000000"/>
                </a:solidFill>
                <a:latin typeface="Bookman Old Style" panose="02050604050505020204" pitchFamily="18" charset="0"/>
              </a:rPr>
              <a:t>Karolis</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Wojityla</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būdamas</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kunigu</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mėgo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aktyvų</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laisvalaikį</a:t>
            </a:r>
            <a:r>
              <a:rPr lang="en-US" sz="2400" dirty="0">
                <a:solidFill>
                  <a:srgbClr val="000000"/>
                </a:solidFill>
                <a:latin typeface="Bookman Old Style" panose="02050604050505020204" pitchFamily="18" charset="0"/>
              </a:rPr>
              <a:t>. </a:t>
            </a:r>
            <a:br>
              <a:rPr lang="en-US" sz="2400" dirty="0">
                <a:solidFill>
                  <a:srgbClr val="000000"/>
                </a:solidFill>
                <a:latin typeface="Bookman Old Style" panose="02050604050505020204" pitchFamily="18" charset="0"/>
              </a:rPr>
            </a:br>
            <a:r>
              <a:rPr lang="en-US" sz="2400" b="1" dirty="0" err="1">
                <a:solidFill>
                  <a:srgbClr val="000000"/>
                </a:solidFill>
                <a:latin typeface="Bookman Old Style" panose="02050604050505020204" pitchFamily="18" charset="0"/>
              </a:rPr>
              <a:t>Kokį</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pomėgį</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išlaikė</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ir</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tapęs</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Popiežiumi</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Jonu</a:t>
            </a:r>
            <a:r>
              <a:rPr lang="en-US" sz="2400" b="1" dirty="0">
                <a:solidFill>
                  <a:srgbClr val="000000"/>
                </a:solidFill>
                <a:latin typeface="Bookman Old Style" panose="02050604050505020204" pitchFamily="18" charset="0"/>
              </a:rPr>
              <a:t> </a:t>
            </a:r>
            <a:r>
              <a:rPr lang="en-US" sz="2400" b="1" dirty="0" err="1">
                <a:solidFill>
                  <a:srgbClr val="000000"/>
                </a:solidFill>
                <a:latin typeface="Bookman Old Style" panose="02050604050505020204" pitchFamily="18" charset="0"/>
              </a:rPr>
              <a:t>Pauliumi</a:t>
            </a:r>
            <a:r>
              <a:rPr lang="en-US" sz="2400" b="1" dirty="0">
                <a:solidFill>
                  <a:srgbClr val="000000"/>
                </a:solidFill>
                <a:latin typeface="Bookman Old Style" panose="02050604050505020204" pitchFamily="18" charset="0"/>
              </a:rPr>
              <a:t> II?  </a:t>
            </a:r>
          </a:p>
        </p:txBody>
      </p:sp>
      <p:sp>
        <p:nvSpPr>
          <p:cNvPr id="6" name="Turinio vietos rezervavimo ženklas 5">
            <a:extLst>
              <a:ext uri="{FF2B5EF4-FFF2-40B4-BE49-F238E27FC236}">
                <a16:creationId xmlns="" xmlns:a16="http://schemas.microsoft.com/office/drawing/2014/main" id="{B3C1CCB3-A7E6-4EA3-85EE-478CB357EE09}"/>
              </a:ext>
            </a:extLst>
          </p:cNvPr>
          <p:cNvSpPr>
            <a:spLocks noGrp="1"/>
          </p:cNvSpPr>
          <p:nvPr>
            <p:ph idx="1"/>
          </p:nvPr>
        </p:nvSpPr>
        <p:spPr>
          <a:xfrm>
            <a:off x="797809" y="2421682"/>
            <a:ext cx="4977578" cy="3639289"/>
          </a:xfrm>
        </p:spPr>
        <p:txBody>
          <a:bodyPr anchor="ctr">
            <a:normAutofit/>
          </a:bodyPr>
          <a:lstStyle/>
          <a:p>
            <a:pPr marL="514350" indent="-514350">
              <a:buAutoNum type="alphaLcParenR"/>
            </a:pPr>
            <a:r>
              <a:rPr lang="en-US" sz="2000" dirty="0" err="1">
                <a:solidFill>
                  <a:srgbClr val="000000"/>
                </a:solidFill>
                <a:latin typeface="Bookman Old Style" panose="02050604050505020204" pitchFamily="18" charset="0"/>
              </a:rPr>
              <a:t>Važinėti</a:t>
            </a:r>
            <a:r>
              <a:rPr lang="en-US" sz="2000" dirty="0">
                <a:solidFill>
                  <a:srgbClr val="000000"/>
                </a:solidFill>
                <a:latin typeface="Bookman Old Style" panose="02050604050505020204" pitchFamily="18" charset="0"/>
              </a:rPr>
              <a:t> </a:t>
            </a:r>
            <a:r>
              <a:rPr lang="en-US" sz="2000" dirty="0" err="1">
                <a:solidFill>
                  <a:srgbClr val="000000"/>
                </a:solidFill>
                <a:latin typeface="Bookman Old Style" panose="02050604050505020204" pitchFamily="18" charset="0"/>
              </a:rPr>
              <a:t>dviračiu</a:t>
            </a:r>
            <a:endParaRPr lang="en-US" sz="2000" dirty="0">
              <a:solidFill>
                <a:srgbClr val="000000"/>
              </a:solidFill>
              <a:latin typeface="Bookman Old Style" panose="02050604050505020204" pitchFamily="18" charset="0"/>
            </a:endParaRPr>
          </a:p>
          <a:p>
            <a:pPr marL="514350" indent="-514350">
              <a:buAutoNum type="alphaLcParenR"/>
            </a:pPr>
            <a:r>
              <a:rPr lang="en-US" sz="2000" b="1" dirty="0" err="1">
                <a:solidFill>
                  <a:srgbClr val="000000"/>
                </a:solidFill>
                <a:latin typeface="Bookman Old Style" panose="02050604050505020204" pitchFamily="18" charset="0"/>
              </a:rPr>
              <a:t>Plaukioti</a:t>
            </a:r>
            <a:r>
              <a:rPr lang="en-US" sz="2000" b="1" dirty="0">
                <a:solidFill>
                  <a:srgbClr val="000000"/>
                </a:solidFill>
                <a:latin typeface="Bookman Old Style" panose="02050604050505020204" pitchFamily="18" charset="0"/>
              </a:rPr>
              <a:t> </a:t>
            </a:r>
            <a:r>
              <a:rPr lang="en-US" sz="2000" b="1" dirty="0" err="1">
                <a:solidFill>
                  <a:srgbClr val="000000"/>
                </a:solidFill>
                <a:latin typeface="Bookman Old Style" panose="02050604050505020204" pitchFamily="18" charset="0"/>
              </a:rPr>
              <a:t>baidarėmis</a:t>
            </a:r>
            <a:endParaRPr lang="en-US" sz="2000" b="1" dirty="0">
              <a:solidFill>
                <a:srgbClr val="000000"/>
              </a:solidFill>
              <a:latin typeface="Bookman Old Style" panose="02050604050505020204" pitchFamily="18" charset="0"/>
            </a:endParaRPr>
          </a:p>
          <a:p>
            <a:pPr marL="514350" indent="-514350">
              <a:buAutoNum type="alphaLcParenR"/>
            </a:pPr>
            <a:r>
              <a:rPr lang="en-US" sz="2000" b="1" dirty="0" err="1">
                <a:solidFill>
                  <a:srgbClr val="000000"/>
                </a:solidFill>
                <a:latin typeface="Bookman Old Style" panose="02050604050505020204" pitchFamily="18" charset="0"/>
              </a:rPr>
              <a:t>Slidinėti</a:t>
            </a:r>
            <a:r>
              <a:rPr lang="en-US" sz="2000" b="1" dirty="0">
                <a:solidFill>
                  <a:srgbClr val="000000"/>
                </a:solidFill>
                <a:latin typeface="Bookman Old Style" panose="02050604050505020204" pitchFamily="18" charset="0"/>
              </a:rPr>
              <a:t>, </a:t>
            </a:r>
            <a:r>
              <a:rPr lang="en-US" sz="2000" b="1" dirty="0" err="1">
                <a:solidFill>
                  <a:srgbClr val="000000"/>
                </a:solidFill>
                <a:latin typeface="Bookman Old Style" panose="02050604050505020204" pitchFamily="18" charset="0"/>
              </a:rPr>
              <a:t>kopti</a:t>
            </a:r>
            <a:r>
              <a:rPr lang="en-US" sz="2000" b="1" dirty="0">
                <a:solidFill>
                  <a:srgbClr val="000000"/>
                </a:solidFill>
                <a:latin typeface="Bookman Old Style" panose="02050604050505020204" pitchFamily="18" charset="0"/>
              </a:rPr>
              <a:t> į </a:t>
            </a:r>
            <a:r>
              <a:rPr lang="en-US" sz="2000" b="1" dirty="0" err="1">
                <a:solidFill>
                  <a:srgbClr val="000000"/>
                </a:solidFill>
                <a:latin typeface="Bookman Old Style" panose="02050604050505020204" pitchFamily="18" charset="0"/>
              </a:rPr>
              <a:t>kalnus</a:t>
            </a:r>
            <a:endParaRPr lang="en-US" sz="2000" b="1" dirty="0">
              <a:solidFill>
                <a:srgbClr val="000000"/>
              </a:solidFill>
              <a:latin typeface="Bookman Old Style" panose="02050604050505020204" pitchFamily="18" charset="0"/>
            </a:endParaRPr>
          </a:p>
        </p:txBody>
      </p:sp>
      <p:sp>
        <p:nvSpPr>
          <p:cNvPr id="25" name="Freeform 62">
            <a:extLst>
              <a:ext uri="{FF2B5EF4-FFF2-40B4-BE49-F238E27FC236}">
                <a16:creationId xmlns="" xmlns:a16="http://schemas.microsoft.com/office/drawing/2014/main" id="{339C8D78-A644-462F-B674-F440635E53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7191562"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aveikslėlis 6">
            <a:extLst>
              <a:ext uri="{FF2B5EF4-FFF2-40B4-BE49-F238E27FC236}">
                <a16:creationId xmlns="" xmlns:a16="http://schemas.microsoft.com/office/drawing/2014/main" id="{38C5191E-E177-42EA-AE75-72D5E22D8ABE}"/>
              </a:ext>
            </a:extLst>
          </p:cNvPr>
          <p:cNvPicPr>
            <a:picLocks noChangeAspect="1"/>
          </p:cNvPicPr>
          <p:nvPr/>
        </p:nvPicPr>
        <p:blipFill>
          <a:blip r:embed="rId3" cstate="print"/>
          <a:stretch>
            <a:fillRect/>
          </a:stretch>
        </p:blipFill>
        <p:spPr>
          <a:xfrm>
            <a:off x="8100821" y="2159501"/>
            <a:ext cx="3661831" cy="2559197"/>
          </a:xfrm>
          <a:prstGeom prst="rect">
            <a:avLst/>
          </a:prstGeom>
        </p:spPr>
      </p:pic>
    </p:spTree>
    <p:extLst>
      <p:ext uri="{BB962C8B-B14F-4D97-AF65-F5344CB8AC3E}">
        <p14:creationId xmlns:p14="http://schemas.microsoft.com/office/powerpoint/2010/main" xmlns="" val="30318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 xmlns:a16="http://schemas.microsoft.com/office/drawing/2014/main" id="{B05E4F47-B148-49E0-B472-BBF1493155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69972"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 xmlns:a16="http://schemas.microsoft.com/office/drawing/2014/main" id="{7A2CE8EB-F719-4F84-9E91-F538438CAC76}"/>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2" name="Pavadinimas 1">
            <a:extLst>
              <a:ext uri="{FF2B5EF4-FFF2-40B4-BE49-F238E27FC236}">
                <a16:creationId xmlns="" xmlns:a16="http://schemas.microsoft.com/office/drawing/2014/main" id="{32C83042-9B8E-4337-8492-BCBA03D99D46}"/>
              </a:ext>
            </a:extLst>
          </p:cNvPr>
          <p:cNvSpPr>
            <a:spLocks noGrp="1"/>
          </p:cNvSpPr>
          <p:nvPr>
            <p:ph type="title"/>
          </p:nvPr>
        </p:nvSpPr>
        <p:spPr>
          <a:xfrm>
            <a:off x="341376" y="1376039"/>
            <a:ext cx="5754624" cy="1389596"/>
          </a:xfrm>
        </p:spPr>
        <p:txBody>
          <a:bodyPr>
            <a:normAutofit fontScale="90000"/>
          </a:bodyPr>
          <a:lstStyle/>
          <a:p>
            <a:pPr algn="ctr"/>
            <a:r>
              <a:rPr lang="lt-LT" sz="900" b="0" i="0" dirty="0">
                <a:solidFill>
                  <a:srgbClr val="000000"/>
                </a:solidFill>
                <a:effectLst/>
                <a:latin typeface="Roboto"/>
              </a:rPr>
              <a:t> </a:t>
            </a:r>
            <a:r>
              <a:rPr lang="en-US" sz="900" b="0" i="0" dirty="0">
                <a:solidFill>
                  <a:srgbClr val="000000"/>
                </a:solidFill>
                <a:effectLst/>
                <a:latin typeface="Roboto"/>
              </a:rPr>
              <a:t/>
            </a:r>
            <a:br>
              <a:rPr lang="en-US" sz="900" b="0" i="0" dirty="0">
                <a:solidFill>
                  <a:srgbClr val="000000"/>
                </a:solidFill>
                <a:effectLst/>
                <a:latin typeface="Roboto"/>
              </a:rPr>
            </a:br>
            <a:r>
              <a:rPr lang="en-US" sz="2400" b="0" i="0" dirty="0">
                <a:solidFill>
                  <a:srgbClr val="000000"/>
                </a:solidFill>
                <a:effectLst/>
                <a:latin typeface="Roboto"/>
              </a:rPr>
              <a:t/>
            </a:r>
            <a:br>
              <a:rPr lang="en-US" sz="2400" b="0" i="0" dirty="0">
                <a:solidFill>
                  <a:srgbClr val="000000"/>
                </a:solidFill>
                <a:effectLst/>
                <a:latin typeface="Roboto"/>
              </a:rPr>
            </a:br>
            <a:r>
              <a:rPr lang="en-US" sz="2400" b="0" i="0" dirty="0">
                <a:solidFill>
                  <a:srgbClr val="000000"/>
                </a:solidFill>
                <a:effectLst/>
                <a:latin typeface="Roboto"/>
              </a:rPr>
              <a:t/>
            </a:r>
            <a:br>
              <a:rPr lang="en-US" sz="2400" b="0" i="0" dirty="0">
                <a:solidFill>
                  <a:srgbClr val="000000"/>
                </a:solidFill>
                <a:effectLst/>
                <a:latin typeface="Roboto"/>
              </a:rPr>
            </a:br>
            <a:r>
              <a:rPr kumimoji="0" lang="lt-LT" sz="40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lang="en-US" sz="4000" b="1" dirty="0">
                <a:solidFill>
                  <a:srgbClr val="000000"/>
                </a:solidFill>
                <a:latin typeface="Bookman Old Style" panose="02050604050505020204" pitchFamily="18" charset="0"/>
              </a:rPr>
              <a:t>4</a:t>
            </a:r>
            <a:r>
              <a:rPr kumimoji="0" lang="en-US" sz="40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kumimoji="0" lang="en-US" sz="40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KLAUSIMAS </a:t>
            </a:r>
            <a:br>
              <a:rPr kumimoji="0" lang="en-US" sz="40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kumimoji="0" lang="en-US" sz="40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r>
            <a:br>
              <a:rPr kumimoji="0" lang="en-US" sz="40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kumimoji="0" lang="en-US" sz="40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lang="lt-LT" sz="2400" dirty="0">
                <a:solidFill>
                  <a:srgbClr val="000000"/>
                </a:solidFill>
                <a:latin typeface="Bookman Old Style" panose="02050604050505020204" pitchFamily="18" charset="0"/>
              </a:rPr>
              <a:t>1981 m</a:t>
            </a:r>
            <a:r>
              <a:rPr lang="en-US" sz="2400" dirty="0">
                <a:solidFill>
                  <a:srgbClr val="000000"/>
                </a:solidFill>
                <a:latin typeface="Bookman Old Style" panose="02050604050505020204" pitchFamily="18" charset="0"/>
              </a:rPr>
              <a:t>. </a:t>
            </a:r>
            <a:r>
              <a:rPr lang="lt-LT" sz="2400" dirty="0">
                <a:solidFill>
                  <a:srgbClr val="000000"/>
                </a:solidFill>
                <a:latin typeface="Bookman Old Style" panose="02050604050505020204" pitchFamily="18" charset="0"/>
              </a:rPr>
              <a:t>Šv. Petro aikštėje</a:t>
            </a:r>
            <a:r>
              <a:rPr lang="en-US" sz="2400" dirty="0">
                <a:solidFill>
                  <a:srgbClr val="000000"/>
                </a:solidFill>
                <a:latin typeface="Bookman Old Style" panose="02050604050505020204" pitchFamily="18" charset="0"/>
              </a:rPr>
              <a:t> </a:t>
            </a:r>
            <a:r>
              <a:rPr lang="lt-LT" sz="2400" dirty="0">
                <a:solidFill>
                  <a:srgbClr val="000000"/>
                </a:solidFill>
                <a:latin typeface="Bookman Old Style" panose="02050604050505020204" pitchFamily="18" charset="0"/>
              </a:rPr>
              <a:t>įvykdyt</a:t>
            </a:r>
            <a:r>
              <a:rPr lang="en-US" sz="2400" dirty="0">
                <a:solidFill>
                  <a:srgbClr val="000000"/>
                </a:solidFill>
                <a:latin typeface="Bookman Old Style" panose="02050604050505020204" pitchFamily="18" charset="0"/>
              </a:rPr>
              <a:t>as </a:t>
            </a:r>
            <a:r>
              <a:rPr lang="lt-LT" sz="2400" dirty="0" err="1">
                <a:solidFill>
                  <a:srgbClr val="000000"/>
                </a:solidFill>
                <a:latin typeface="Bookman Old Style" panose="02050604050505020204" pitchFamily="18" charset="0"/>
              </a:rPr>
              <a:t>pasikėsinim</a:t>
            </a:r>
            <a:r>
              <a:rPr lang="en-US" sz="2400" dirty="0">
                <a:solidFill>
                  <a:srgbClr val="000000"/>
                </a:solidFill>
                <a:latin typeface="Bookman Old Style" panose="02050604050505020204" pitchFamily="18" charset="0"/>
              </a:rPr>
              <a:t>as</a:t>
            </a:r>
            <a:r>
              <a:rPr lang="lt-LT" sz="2400" dirty="0">
                <a:solidFill>
                  <a:srgbClr val="000000"/>
                </a:solidFill>
                <a:latin typeface="Bookman Old Style" panose="02050604050505020204" pitchFamily="18" charset="0"/>
              </a:rPr>
              <a:t> </a:t>
            </a:r>
            <a:r>
              <a:rPr kumimoji="0" lang="lt-LT" sz="2400" b="0" i="0" u="none" strike="noStrike" kern="1200" cap="none" spc="0" normalizeH="0" baseline="0" noProof="0" dirty="0">
                <a:ln>
                  <a:noFill/>
                </a:ln>
                <a:solidFill>
                  <a:srgbClr val="000000"/>
                </a:solidFill>
                <a:effectLst/>
                <a:uLnTx/>
                <a:uFillTx/>
                <a:latin typeface="Bookman Old Style" panose="02050604050505020204" pitchFamily="18" charset="0"/>
              </a:rPr>
              <a:t>prieš popiežių</a:t>
            </a:r>
            <a:r>
              <a:rPr kumimoji="0" lang="en-US" sz="2400" b="0" i="0" u="none" strike="noStrike" kern="1200" cap="none" spc="0" normalizeH="0" baseline="0" noProof="0" dirty="0">
                <a:ln>
                  <a:noFill/>
                </a:ln>
                <a:solidFill>
                  <a:srgbClr val="000000"/>
                </a:solidFill>
                <a:effectLst/>
                <a:uLnTx/>
                <a:uFillTx/>
                <a:latin typeface="Bookman Old Style" panose="02050604050505020204" pitchFamily="18" charset="0"/>
              </a:rPr>
              <a:t>.</a:t>
            </a:r>
            <a:r>
              <a:rPr lang="en-US" sz="2400" b="0" i="0" dirty="0">
                <a:solidFill>
                  <a:srgbClr val="000000"/>
                </a:solidFill>
                <a:effectLst/>
                <a:latin typeface="Roboto"/>
              </a:rPr>
              <a:t/>
            </a:r>
            <a:br>
              <a:rPr lang="en-US" sz="2400" b="0" i="0" dirty="0">
                <a:solidFill>
                  <a:srgbClr val="000000"/>
                </a:solidFill>
                <a:effectLst/>
                <a:latin typeface="Roboto"/>
              </a:rPr>
            </a:br>
            <a:r>
              <a:rPr lang="en-US" sz="2400" b="1" dirty="0">
                <a:solidFill>
                  <a:srgbClr val="000000"/>
                </a:solidFill>
                <a:latin typeface="Bookman Old Style" panose="02050604050505020204" pitchFamily="18" charset="0"/>
                <a:cs typeface="Aparajita" panose="020B0502040204020203" pitchFamily="18" charset="0"/>
              </a:rPr>
              <a:t>Kaip </a:t>
            </a:r>
            <a:r>
              <a:rPr lang="en-US" sz="2400" b="1" dirty="0" err="1">
                <a:solidFill>
                  <a:srgbClr val="000000"/>
                </a:solidFill>
                <a:latin typeface="Bookman Old Style" panose="02050604050505020204" pitchFamily="18" charset="0"/>
                <a:cs typeface="Aparajita" panose="020B0502040204020203" pitchFamily="18" charset="0"/>
              </a:rPr>
              <a:t>popiežius</a:t>
            </a:r>
            <a:r>
              <a:rPr lang="en-US" sz="2400" b="1" dirty="0">
                <a:solidFill>
                  <a:srgbClr val="000000"/>
                </a:solidFill>
                <a:latin typeface="Bookman Old Style" panose="02050604050505020204" pitchFamily="18" charset="0"/>
                <a:cs typeface="Aparajita" panose="020B0502040204020203" pitchFamily="18" charset="0"/>
              </a:rPr>
              <a:t> Jonas </a:t>
            </a:r>
            <a:r>
              <a:rPr lang="en-US" sz="2400" b="1" dirty="0" err="1">
                <a:solidFill>
                  <a:srgbClr val="000000"/>
                </a:solidFill>
                <a:latin typeface="Bookman Old Style" panose="02050604050505020204" pitchFamily="18" charset="0"/>
                <a:cs typeface="Aparajita" panose="020B0502040204020203" pitchFamily="18" charset="0"/>
              </a:rPr>
              <a:t>Paulius</a:t>
            </a:r>
            <a:r>
              <a:rPr lang="en-US" sz="2400" b="1" dirty="0">
                <a:solidFill>
                  <a:srgbClr val="000000"/>
                </a:solidFill>
                <a:latin typeface="Bookman Old Style" panose="02050604050505020204" pitchFamily="18" charset="0"/>
                <a:cs typeface="Aparajita" panose="020B0502040204020203" pitchFamily="18" charset="0"/>
              </a:rPr>
              <a:t> II </a:t>
            </a:r>
            <a:r>
              <a:rPr lang="en-US" sz="2400" b="1" dirty="0" err="1">
                <a:solidFill>
                  <a:srgbClr val="000000"/>
                </a:solidFill>
                <a:latin typeface="Bookman Old Style" panose="02050604050505020204" pitchFamily="18" charset="0"/>
                <a:cs typeface="Aparajita" panose="020B0502040204020203" pitchFamily="18" charset="0"/>
              </a:rPr>
              <a:t>pasielgė</a:t>
            </a:r>
            <a:r>
              <a:rPr lang="en-US" sz="2400" b="1" dirty="0">
                <a:solidFill>
                  <a:srgbClr val="000000"/>
                </a:solidFill>
                <a:latin typeface="Bookman Old Style" panose="02050604050505020204" pitchFamily="18" charset="0"/>
                <a:cs typeface="Aparajita" panose="020B0502040204020203" pitchFamily="18" charset="0"/>
              </a:rPr>
              <a:t> </a:t>
            </a:r>
            <a:r>
              <a:rPr lang="en-US" sz="2400" b="1" dirty="0" err="1">
                <a:solidFill>
                  <a:srgbClr val="000000"/>
                </a:solidFill>
                <a:latin typeface="Bookman Old Style" panose="02050604050505020204" pitchFamily="18" charset="0"/>
                <a:cs typeface="Aparajita" panose="020B0502040204020203" pitchFamily="18" charset="0"/>
              </a:rPr>
              <a:t>su</a:t>
            </a:r>
            <a:r>
              <a:rPr lang="en-US" sz="2400" b="1" dirty="0">
                <a:solidFill>
                  <a:srgbClr val="000000"/>
                </a:solidFill>
                <a:latin typeface="Bookman Old Style" panose="02050604050505020204" pitchFamily="18" charset="0"/>
                <a:cs typeface="Aparajita" panose="020B0502040204020203" pitchFamily="18" charset="0"/>
              </a:rPr>
              <a:t> </a:t>
            </a:r>
            <a:r>
              <a:rPr lang="en-US" sz="2400" b="1" dirty="0" err="1">
                <a:solidFill>
                  <a:srgbClr val="000000"/>
                </a:solidFill>
                <a:latin typeface="Bookman Old Style" panose="02050604050505020204" pitchFamily="18" charset="0"/>
                <a:cs typeface="Aparajita" panose="020B0502040204020203" pitchFamily="18" charset="0"/>
              </a:rPr>
              <a:t>žmogumi</a:t>
            </a:r>
            <a:r>
              <a:rPr lang="en-US" sz="2400" b="1" dirty="0">
                <a:solidFill>
                  <a:srgbClr val="000000"/>
                </a:solidFill>
                <a:latin typeface="Bookman Old Style" panose="02050604050505020204" pitchFamily="18" charset="0"/>
                <a:cs typeface="Aparajita" panose="020B0502040204020203" pitchFamily="18" charset="0"/>
              </a:rPr>
              <a:t>, </a:t>
            </a:r>
            <a:r>
              <a:rPr lang="en-US" sz="2400" b="1" dirty="0" err="1">
                <a:solidFill>
                  <a:srgbClr val="000000"/>
                </a:solidFill>
                <a:latin typeface="Bookman Old Style" panose="02050604050505020204" pitchFamily="18" charset="0"/>
                <a:cs typeface="Aparajita" panose="020B0502040204020203" pitchFamily="18" charset="0"/>
              </a:rPr>
              <a:t>pasikėsinusiu</a:t>
            </a:r>
            <a:r>
              <a:rPr lang="en-US" sz="2400" b="1" dirty="0">
                <a:solidFill>
                  <a:srgbClr val="000000"/>
                </a:solidFill>
                <a:latin typeface="Bookman Old Style" panose="02050604050505020204" pitchFamily="18" charset="0"/>
                <a:cs typeface="Aparajita" panose="020B0502040204020203" pitchFamily="18" charset="0"/>
              </a:rPr>
              <a:t/>
            </a:r>
            <a:br>
              <a:rPr lang="en-US" sz="2400" b="1" dirty="0">
                <a:solidFill>
                  <a:srgbClr val="000000"/>
                </a:solidFill>
                <a:latin typeface="Bookman Old Style" panose="02050604050505020204" pitchFamily="18" charset="0"/>
                <a:cs typeface="Aparajita" panose="020B0502040204020203" pitchFamily="18" charset="0"/>
              </a:rPr>
            </a:br>
            <a:r>
              <a:rPr lang="en-US" sz="2400" b="1" dirty="0">
                <a:solidFill>
                  <a:srgbClr val="000000"/>
                </a:solidFill>
                <a:latin typeface="Bookman Old Style" panose="02050604050505020204" pitchFamily="18" charset="0"/>
                <a:cs typeface="Aparajita" panose="020B0502040204020203" pitchFamily="18" charset="0"/>
              </a:rPr>
              <a:t> į jo </a:t>
            </a:r>
            <a:r>
              <a:rPr lang="en-US" sz="2400" b="1" dirty="0" err="1">
                <a:solidFill>
                  <a:srgbClr val="000000"/>
                </a:solidFill>
                <a:latin typeface="Bookman Old Style" panose="02050604050505020204" pitchFamily="18" charset="0"/>
                <a:cs typeface="Aparajita" panose="020B0502040204020203" pitchFamily="18" charset="0"/>
              </a:rPr>
              <a:t>gyvybę</a:t>
            </a:r>
            <a:r>
              <a:rPr lang="en-US" sz="2400" b="1" dirty="0">
                <a:solidFill>
                  <a:srgbClr val="000000"/>
                </a:solidFill>
                <a:latin typeface="Bookman Old Style" panose="02050604050505020204" pitchFamily="18" charset="0"/>
                <a:cs typeface="Aparajita" panose="020B0502040204020203" pitchFamily="18" charset="0"/>
              </a:rPr>
              <a:t>?</a:t>
            </a:r>
            <a:r>
              <a:rPr lang="en-US" sz="900" b="1" dirty="0">
                <a:solidFill>
                  <a:srgbClr val="000000"/>
                </a:solidFill>
                <a:latin typeface="Bookman Old Style" panose="02050604050505020204" pitchFamily="18" charset="0"/>
                <a:cs typeface="Aparajita" panose="020B0502040204020203" pitchFamily="18" charset="0"/>
              </a:rPr>
              <a:t/>
            </a:r>
            <a:br>
              <a:rPr lang="en-US" sz="900" b="1" dirty="0">
                <a:solidFill>
                  <a:srgbClr val="000000"/>
                </a:solidFill>
                <a:latin typeface="Bookman Old Style" panose="02050604050505020204" pitchFamily="18" charset="0"/>
                <a:cs typeface="Aparajita" panose="020B0502040204020203" pitchFamily="18" charset="0"/>
              </a:rPr>
            </a:br>
            <a:r>
              <a:rPr lang="en-US" sz="900" dirty="0">
                <a:solidFill>
                  <a:srgbClr val="000000"/>
                </a:solidFill>
                <a:latin typeface="Bookman Old Style" panose="02050604050505020204" pitchFamily="18" charset="0"/>
                <a:cs typeface="Aparajita" panose="020B0502040204020203" pitchFamily="18" charset="0"/>
              </a:rPr>
              <a:t/>
            </a:r>
            <a:br>
              <a:rPr lang="en-US" sz="900" dirty="0">
                <a:solidFill>
                  <a:srgbClr val="000000"/>
                </a:solidFill>
                <a:latin typeface="Bookman Old Style" panose="02050604050505020204" pitchFamily="18" charset="0"/>
                <a:cs typeface="Aparajita" panose="020B0502040204020203" pitchFamily="18" charset="0"/>
              </a:rPr>
            </a:br>
            <a:r>
              <a:rPr lang="en-US" sz="900" dirty="0">
                <a:solidFill>
                  <a:srgbClr val="000000"/>
                </a:solidFill>
              </a:rPr>
              <a:t/>
            </a:r>
            <a:br>
              <a:rPr lang="en-US" sz="900" dirty="0">
                <a:solidFill>
                  <a:srgbClr val="000000"/>
                </a:solidFill>
              </a:rPr>
            </a:br>
            <a:endParaRPr lang="en-US" sz="900" dirty="0">
              <a:solidFill>
                <a:srgbClr val="000000"/>
              </a:solidFill>
            </a:endParaRPr>
          </a:p>
        </p:txBody>
      </p:sp>
      <p:sp>
        <p:nvSpPr>
          <p:cNvPr id="6" name="Turinio vietos rezervavimo ženklas 5">
            <a:extLst>
              <a:ext uri="{FF2B5EF4-FFF2-40B4-BE49-F238E27FC236}">
                <a16:creationId xmlns="" xmlns:a16="http://schemas.microsoft.com/office/drawing/2014/main" id="{2B1DE1FC-F7C9-4786-9E6D-CE55EB0318F3}"/>
              </a:ext>
            </a:extLst>
          </p:cNvPr>
          <p:cNvSpPr>
            <a:spLocks noGrp="1"/>
          </p:cNvSpPr>
          <p:nvPr>
            <p:ph idx="1"/>
          </p:nvPr>
        </p:nvSpPr>
        <p:spPr>
          <a:xfrm>
            <a:off x="594804" y="4092365"/>
            <a:ext cx="4975816" cy="2139759"/>
          </a:xfrm>
        </p:spPr>
        <p:txBody>
          <a:bodyPr anchor="t">
            <a:normAutofit/>
          </a:bodyPr>
          <a:lstStyle/>
          <a:p>
            <a:pPr marL="514350" indent="-514350">
              <a:buAutoNum type="alphaLcParenR"/>
            </a:pPr>
            <a:r>
              <a:rPr lang="en-US" sz="1800" dirty="0" err="1">
                <a:solidFill>
                  <a:srgbClr val="000000"/>
                </a:solidFill>
                <a:latin typeface="Bookman Old Style" panose="02050604050505020204" pitchFamily="18" charset="0"/>
              </a:rPr>
              <a:t>Pasmerkė</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ilgoms</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kančioms</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kalėjime</a:t>
            </a:r>
            <a:endParaRPr lang="en-US" sz="1800" dirty="0">
              <a:solidFill>
                <a:srgbClr val="000000"/>
              </a:solidFill>
              <a:latin typeface="Bookman Old Style" panose="02050604050505020204" pitchFamily="18" charset="0"/>
            </a:endParaRPr>
          </a:p>
          <a:p>
            <a:pPr marL="514350" indent="-514350">
              <a:buAutoNum type="alphaLcParenR"/>
            </a:pPr>
            <a:r>
              <a:rPr lang="en-US" sz="1800" dirty="0" err="1">
                <a:solidFill>
                  <a:srgbClr val="000000"/>
                </a:solidFill>
                <a:latin typeface="Bookman Old Style" panose="02050604050505020204" pitchFamily="18" charset="0"/>
              </a:rPr>
              <a:t>Pasiūlė</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mirties</a:t>
            </a:r>
            <a:r>
              <a:rPr lang="en-US" sz="1800" dirty="0">
                <a:solidFill>
                  <a:srgbClr val="000000"/>
                </a:solidFill>
                <a:latin typeface="Bookman Old Style" panose="02050604050505020204" pitchFamily="18" charset="0"/>
              </a:rPr>
              <a:t> </a:t>
            </a:r>
            <a:r>
              <a:rPr lang="en-US" sz="1800" dirty="0" err="1">
                <a:solidFill>
                  <a:srgbClr val="000000"/>
                </a:solidFill>
                <a:latin typeface="Bookman Old Style" panose="02050604050505020204" pitchFamily="18" charset="0"/>
              </a:rPr>
              <a:t>bausmę</a:t>
            </a:r>
            <a:endParaRPr lang="en-US" sz="1800" dirty="0">
              <a:solidFill>
                <a:srgbClr val="000000"/>
              </a:solidFill>
              <a:latin typeface="Bookman Old Style" panose="02050604050505020204" pitchFamily="18" charset="0"/>
            </a:endParaRPr>
          </a:p>
          <a:p>
            <a:pPr marL="514350" indent="-514350">
              <a:buAutoNum type="alphaLcParenR"/>
            </a:pPr>
            <a:r>
              <a:rPr lang="en-US" sz="1800" b="1" dirty="0">
                <a:solidFill>
                  <a:srgbClr val="000000"/>
                </a:solidFill>
                <a:latin typeface="Bookman Old Style" panose="02050604050505020204" pitchFamily="18" charset="0"/>
              </a:rPr>
              <a:t>Jam </a:t>
            </a:r>
            <a:r>
              <a:rPr lang="en-US" sz="1800" b="1" dirty="0" err="1">
                <a:solidFill>
                  <a:srgbClr val="000000"/>
                </a:solidFill>
                <a:latin typeface="Bookman Old Style" panose="02050604050505020204" pitchFamily="18" charset="0"/>
              </a:rPr>
              <a:t>atleido</a:t>
            </a:r>
            <a:endParaRPr lang="en-US" sz="1800" b="1" dirty="0">
              <a:solidFill>
                <a:srgbClr val="000000"/>
              </a:solidFill>
              <a:latin typeface="Bookman Old Style" panose="02050604050505020204" pitchFamily="18" charset="0"/>
            </a:endParaRPr>
          </a:p>
          <a:p>
            <a:pPr marL="514350" indent="-514350">
              <a:buAutoNum type="alphaLcParenR"/>
            </a:pPr>
            <a:endParaRPr lang="en-US" sz="1800" dirty="0">
              <a:solidFill>
                <a:srgbClr val="000000"/>
              </a:solidFill>
              <a:latin typeface="Bookman Old Style" panose="02050604050505020204" pitchFamily="18" charset="0"/>
            </a:endParaRPr>
          </a:p>
          <a:p>
            <a:pPr marL="514350" indent="-514350">
              <a:buAutoNum type="alphaLcParenR"/>
            </a:pPr>
            <a:endParaRPr lang="en-US" sz="1800" dirty="0">
              <a:solidFill>
                <a:srgbClr val="000000"/>
              </a:solidFill>
              <a:latin typeface="Bookman Old Style" panose="02050604050505020204" pitchFamily="18" charset="0"/>
            </a:endParaRPr>
          </a:p>
        </p:txBody>
      </p:sp>
      <p:sp>
        <p:nvSpPr>
          <p:cNvPr id="39" name="Freeform 50">
            <a:extLst>
              <a:ext uri="{FF2B5EF4-FFF2-40B4-BE49-F238E27FC236}">
                <a16:creationId xmlns="" xmlns:a16="http://schemas.microsoft.com/office/drawing/2014/main" id="{684BF3E1-C321-4F38-85CF-FEBBEEC15E2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727121"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2" name="Paveikslėlis 11">
            <a:extLst>
              <a:ext uri="{FF2B5EF4-FFF2-40B4-BE49-F238E27FC236}">
                <a16:creationId xmlns="" xmlns:a16="http://schemas.microsoft.com/office/drawing/2014/main" id="{D1AD3388-5F42-41BB-8A2E-70EFD0FF9DC7}"/>
              </a:ext>
            </a:extLst>
          </p:cNvPr>
          <p:cNvPicPr>
            <a:picLocks noChangeAspect="1"/>
          </p:cNvPicPr>
          <p:nvPr/>
        </p:nvPicPr>
        <p:blipFill>
          <a:blip r:embed="rId3" cstate="print"/>
          <a:stretch>
            <a:fillRect/>
          </a:stretch>
        </p:blipFill>
        <p:spPr>
          <a:xfrm>
            <a:off x="7708392" y="2730947"/>
            <a:ext cx="4142232" cy="2319649"/>
          </a:xfrm>
          <a:prstGeom prst="rect">
            <a:avLst/>
          </a:prstGeom>
        </p:spPr>
      </p:pic>
    </p:spTree>
    <p:extLst>
      <p:ext uri="{BB962C8B-B14F-4D97-AF65-F5344CB8AC3E}">
        <p14:creationId xmlns:p14="http://schemas.microsoft.com/office/powerpoint/2010/main" xmlns="" val="1130851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Rectangle 30">
            <a:extLst>
              <a:ext uri="{FF2B5EF4-FFF2-40B4-BE49-F238E27FC236}">
                <a16:creationId xmlns="" xmlns:a16="http://schemas.microsoft.com/office/drawing/2014/main" id="{F56F5174-31D9-4DBB-AAB7-A1FD7BDB13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2">
            <a:extLst>
              <a:ext uri="{FF2B5EF4-FFF2-40B4-BE49-F238E27FC236}">
                <a16:creationId xmlns="" xmlns:a16="http://schemas.microsoft.com/office/drawing/2014/main" id="{AE113210-7872-481A-ADE6-3A05CCAF5EB2}"/>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Pavadinimas 1">
            <a:extLst>
              <a:ext uri="{FF2B5EF4-FFF2-40B4-BE49-F238E27FC236}">
                <a16:creationId xmlns="" xmlns:a16="http://schemas.microsoft.com/office/drawing/2014/main" id="{967478DE-B5D7-4BBC-AA5A-BF2BFD0DA21F}"/>
              </a:ext>
            </a:extLst>
          </p:cNvPr>
          <p:cNvSpPr>
            <a:spLocks noGrp="1"/>
          </p:cNvSpPr>
          <p:nvPr>
            <p:ph type="title"/>
          </p:nvPr>
        </p:nvSpPr>
        <p:spPr>
          <a:xfrm>
            <a:off x="6094105" y="802955"/>
            <a:ext cx="4977976" cy="1454051"/>
          </a:xfrm>
        </p:spPr>
        <p:txBody>
          <a:bodyPr>
            <a:normAutofit/>
          </a:bodyPr>
          <a:lstStyle/>
          <a:p>
            <a:r>
              <a:rPr lang="en-US" sz="1800">
                <a:solidFill>
                  <a:srgbClr val="000000"/>
                </a:solidFill>
                <a:latin typeface="Bookman Old Style" panose="02050604050505020204" pitchFamily="18" charset="0"/>
              </a:rPr>
              <a:t/>
            </a:r>
            <a:br>
              <a:rPr lang="en-US" sz="1800">
                <a:solidFill>
                  <a:srgbClr val="000000"/>
                </a:solidFill>
                <a:latin typeface="Bookman Old Style" panose="02050604050505020204" pitchFamily="18" charset="0"/>
              </a:rPr>
            </a:br>
            <a:r>
              <a:rPr lang="en-US" sz="1800">
                <a:solidFill>
                  <a:srgbClr val="000000"/>
                </a:solidFill>
                <a:latin typeface="Bookman Old Style" panose="02050604050505020204" pitchFamily="18" charset="0"/>
              </a:rPr>
              <a:t/>
            </a:r>
            <a:br>
              <a:rPr lang="en-US" sz="1800">
                <a:solidFill>
                  <a:srgbClr val="000000"/>
                </a:solidFill>
                <a:latin typeface="Bookman Old Style" panose="02050604050505020204" pitchFamily="18" charset="0"/>
              </a:rPr>
            </a:br>
            <a:r>
              <a:rPr lang="en-US" sz="1800">
                <a:solidFill>
                  <a:srgbClr val="000000"/>
                </a:solidFill>
                <a:latin typeface="Book Antiqua" panose="02040602050305030304" pitchFamily="18" charset="0"/>
              </a:rPr>
              <a:t/>
            </a:r>
            <a:br>
              <a:rPr lang="en-US" sz="1800">
                <a:solidFill>
                  <a:srgbClr val="000000"/>
                </a:solidFill>
                <a:latin typeface="Book Antiqua" panose="02040602050305030304" pitchFamily="18" charset="0"/>
              </a:rPr>
            </a:br>
            <a:r>
              <a:rPr lang="en-US" sz="1800">
                <a:solidFill>
                  <a:srgbClr val="000000"/>
                </a:solidFill>
              </a:rPr>
              <a:t/>
            </a:r>
            <a:br>
              <a:rPr lang="en-US" sz="1800">
                <a:solidFill>
                  <a:srgbClr val="000000"/>
                </a:solidFill>
              </a:rPr>
            </a:br>
            <a:endParaRPr lang="en-US" sz="1800">
              <a:solidFill>
                <a:srgbClr val="000000"/>
              </a:solidFill>
            </a:endParaRPr>
          </a:p>
        </p:txBody>
      </p:sp>
      <p:sp>
        <p:nvSpPr>
          <p:cNvPr id="39" name="Freeform 62">
            <a:extLst>
              <a:ext uri="{FF2B5EF4-FFF2-40B4-BE49-F238E27FC236}">
                <a16:creationId xmlns="" xmlns:a16="http://schemas.microsoft.com/office/drawing/2014/main" id="{F9A95BEE-6BB1-4A28-A8E6-A34B2E42EF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aveikslėlis 4">
            <a:extLst>
              <a:ext uri="{FF2B5EF4-FFF2-40B4-BE49-F238E27FC236}">
                <a16:creationId xmlns="" xmlns:a16="http://schemas.microsoft.com/office/drawing/2014/main" id="{EF8C9757-4AA4-42FF-AD03-220FD63B48FD}"/>
              </a:ext>
            </a:extLst>
          </p:cNvPr>
          <p:cNvPicPr>
            <a:picLocks noChangeAspect="1"/>
          </p:cNvPicPr>
          <p:nvPr/>
        </p:nvPicPr>
        <p:blipFill rotWithShape="1">
          <a:blip r:embed="rId3" cstate="print">
            <a:alphaModFix/>
          </a:blip>
          <a:srcRect t="863" r="-1" b="25608"/>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Turinio vietos rezervavimo ženklas 2">
            <a:extLst>
              <a:ext uri="{FF2B5EF4-FFF2-40B4-BE49-F238E27FC236}">
                <a16:creationId xmlns="" xmlns:a16="http://schemas.microsoft.com/office/drawing/2014/main" id="{9AE05A3B-11FC-4B56-B685-153739F5AA42}"/>
              </a:ext>
            </a:extLst>
          </p:cNvPr>
          <p:cNvSpPr>
            <a:spLocks noGrp="1"/>
          </p:cNvSpPr>
          <p:nvPr>
            <p:ph idx="1"/>
          </p:nvPr>
        </p:nvSpPr>
        <p:spPr>
          <a:xfrm>
            <a:off x="6090574" y="2421682"/>
            <a:ext cx="4977578" cy="3639289"/>
          </a:xfrm>
        </p:spPr>
        <p:txBody>
          <a:bodyPr anchor="ctr">
            <a:normAutofit/>
          </a:bodyPr>
          <a:lstStyle/>
          <a:p>
            <a:pPr marL="514350" indent="-514350">
              <a:buAutoNum type="alphaLcParenR"/>
            </a:pPr>
            <a:r>
              <a:rPr lang="lt-LT" altLang="lt-LT" sz="1900" dirty="0">
                <a:solidFill>
                  <a:srgbClr val="000000"/>
                </a:solidFill>
                <a:latin typeface="Bookman Old Style" panose="02050604050505020204" pitchFamily="18" charset="0"/>
              </a:rPr>
              <a:t>Jonas Paulius II paskelbė šventaisiais daugiau žmonių nei kiti prieš tai buvę popiežiai. </a:t>
            </a:r>
            <a:endParaRPr lang="en-US" altLang="lt-LT" sz="1900" dirty="0">
              <a:solidFill>
                <a:srgbClr val="000000"/>
              </a:solidFill>
              <a:latin typeface="Bookman Old Style" panose="02050604050505020204" pitchFamily="18" charset="0"/>
            </a:endParaRPr>
          </a:p>
          <a:p>
            <a:pPr marL="514350" indent="-514350">
              <a:buAutoNum type="alphaLcParenR"/>
            </a:pPr>
            <a:r>
              <a:rPr lang="en-US" sz="1900" b="1" dirty="0" err="1">
                <a:solidFill>
                  <a:srgbClr val="000000"/>
                </a:solidFill>
                <a:latin typeface="Bookman Old Style" panose="02050604050505020204" pitchFamily="18" charset="0"/>
              </a:rPr>
              <a:t>Buvo</a:t>
            </a:r>
            <a:r>
              <a:rPr lang="en-US" sz="1900" b="1" dirty="0">
                <a:solidFill>
                  <a:srgbClr val="000000"/>
                </a:solidFill>
                <a:latin typeface="Bookman Old Style" panose="02050604050505020204" pitchFamily="18" charset="0"/>
              </a:rPr>
              <a:t> </a:t>
            </a:r>
            <a:r>
              <a:rPr lang="en-US" sz="1900" b="1" dirty="0" err="1">
                <a:solidFill>
                  <a:srgbClr val="000000"/>
                </a:solidFill>
                <a:latin typeface="Bookman Old Style" panose="02050604050505020204" pitchFamily="18" charset="0"/>
              </a:rPr>
              <a:t>vienintelis</a:t>
            </a:r>
            <a:r>
              <a:rPr lang="en-US" sz="1900" b="1" dirty="0">
                <a:solidFill>
                  <a:srgbClr val="000000"/>
                </a:solidFill>
                <a:latin typeface="Bookman Old Style" panose="02050604050505020204" pitchFamily="18" charset="0"/>
              </a:rPr>
              <a:t> </a:t>
            </a:r>
            <a:r>
              <a:rPr lang="en-US" sz="1900" b="1" dirty="0" err="1">
                <a:solidFill>
                  <a:srgbClr val="000000"/>
                </a:solidFill>
                <a:latin typeface="Bookman Old Style" panose="02050604050505020204" pitchFamily="18" charset="0"/>
              </a:rPr>
              <a:t>vaikas</a:t>
            </a:r>
            <a:r>
              <a:rPr lang="en-US" sz="1900" b="1" dirty="0">
                <a:solidFill>
                  <a:srgbClr val="000000"/>
                </a:solidFill>
                <a:latin typeface="Bookman Old Style" panose="02050604050505020204" pitchFamily="18" charset="0"/>
              </a:rPr>
              <a:t> </a:t>
            </a:r>
            <a:r>
              <a:rPr lang="en-US" sz="1900" b="1" dirty="0" err="1">
                <a:solidFill>
                  <a:srgbClr val="000000"/>
                </a:solidFill>
                <a:latin typeface="Bookman Old Style" panose="02050604050505020204" pitchFamily="18" charset="0"/>
              </a:rPr>
              <a:t>šeimoje</a:t>
            </a:r>
            <a:r>
              <a:rPr lang="en-US" sz="1900" b="1" dirty="0">
                <a:solidFill>
                  <a:srgbClr val="000000"/>
                </a:solidFill>
                <a:latin typeface="Bookman Old Style" panose="02050604050505020204" pitchFamily="18" charset="0"/>
              </a:rPr>
              <a:t>.</a:t>
            </a:r>
          </a:p>
          <a:p>
            <a:pPr marL="514350" indent="-514350">
              <a:buAutoNum type="alphaLcParenR"/>
            </a:pPr>
            <a:r>
              <a:rPr lang="en-US" sz="1900" dirty="0" err="1">
                <a:solidFill>
                  <a:srgbClr val="000000"/>
                </a:solidFill>
                <a:latin typeface="Bookman Old Style" panose="02050604050505020204" pitchFamily="18" charset="0"/>
              </a:rPr>
              <a:t>Lankėsi</a:t>
            </a:r>
            <a:r>
              <a:rPr lang="en-US" sz="1900" dirty="0">
                <a:solidFill>
                  <a:srgbClr val="000000"/>
                </a:solidFill>
                <a:latin typeface="Bookman Old Style" panose="02050604050505020204" pitchFamily="18" charset="0"/>
              </a:rPr>
              <a:t> </a:t>
            </a:r>
            <a:r>
              <a:rPr lang="en-US" sz="1900" dirty="0" err="1">
                <a:solidFill>
                  <a:srgbClr val="000000"/>
                </a:solidFill>
                <a:latin typeface="Bookman Old Style" panose="02050604050505020204" pitchFamily="18" charset="0"/>
              </a:rPr>
              <a:t>roko</a:t>
            </a:r>
            <a:r>
              <a:rPr lang="en-US" sz="1900" dirty="0">
                <a:solidFill>
                  <a:srgbClr val="000000"/>
                </a:solidFill>
                <a:latin typeface="Bookman Old Style" panose="02050604050505020204" pitchFamily="18" charset="0"/>
              </a:rPr>
              <a:t> </a:t>
            </a:r>
            <a:r>
              <a:rPr lang="en-US" sz="1900" dirty="0" err="1">
                <a:solidFill>
                  <a:srgbClr val="000000"/>
                </a:solidFill>
                <a:latin typeface="Bookman Old Style" panose="02050604050505020204" pitchFamily="18" charset="0"/>
              </a:rPr>
              <a:t>muzikos</a:t>
            </a:r>
            <a:r>
              <a:rPr lang="en-US" sz="1900" dirty="0">
                <a:solidFill>
                  <a:srgbClr val="000000"/>
                </a:solidFill>
                <a:latin typeface="Bookman Old Style" panose="02050604050505020204" pitchFamily="18" charset="0"/>
              </a:rPr>
              <a:t> </a:t>
            </a:r>
            <a:r>
              <a:rPr lang="en-US" sz="1900" dirty="0" err="1">
                <a:solidFill>
                  <a:srgbClr val="000000"/>
                </a:solidFill>
                <a:latin typeface="Bookman Old Style" panose="02050604050505020204" pitchFamily="18" charset="0"/>
              </a:rPr>
              <a:t>koncerte</a:t>
            </a:r>
            <a:endParaRPr lang="en-US" sz="1900" dirty="0">
              <a:solidFill>
                <a:srgbClr val="000000"/>
              </a:solidFill>
              <a:latin typeface="Bookman Old Style" panose="02050604050505020204" pitchFamily="18" charset="0"/>
            </a:endParaRPr>
          </a:p>
          <a:p>
            <a:pPr marL="514350" indent="-514350">
              <a:buAutoNum type="alphaLcParenR"/>
            </a:pPr>
            <a:r>
              <a:rPr lang="en-US" sz="1900" b="1" dirty="0" err="1">
                <a:solidFill>
                  <a:srgbClr val="000000"/>
                </a:solidFill>
                <a:latin typeface="Bookman Old Style" panose="02050604050505020204" pitchFamily="18" charset="0"/>
              </a:rPr>
              <a:t>Buvo</a:t>
            </a:r>
            <a:r>
              <a:rPr lang="en-US" sz="1900" b="1" dirty="0">
                <a:solidFill>
                  <a:srgbClr val="000000"/>
                </a:solidFill>
                <a:latin typeface="Bookman Old Style" panose="02050604050505020204" pitchFamily="18" charset="0"/>
              </a:rPr>
              <a:t> </a:t>
            </a:r>
            <a:r>
              <a:rPr lang="en-US" sz="1900" b="1" dirty="0" err="1">
                <a:solidFill>
                  <a:srgbClr val="000000"/>
                </a:solidFill>
                <a:latin typeface="Bookman Old Style" panose="02050604050505020204" pitchFamily="18" charset="0"/>
              </a:rPr>
              <a:t>labai</a:t>
            </a:r>
            <a:r>
              <a:rPr lang="en-US" sz="1900" b="1" dirty="0">
                <a:solidFill>
                  <a:srgbClr val="000000"/>
                </a:solidFill>
                <a:latin typeface="Bookman Old Style" panose="02050604050505020204" pitchFamily="18" charset="0"/>
              </a:rPr>
              <a:t> </a:t>
            </a:r>
            <a:r>
              <a:rPr lang="en-US" sz="1900" b="1" dirty="0" err="1">
                <a:solidFill>
                  <a:srgbClr val="000000"/>
                </a:solidFill>
                <a:latin typeface="Bookman Old Style" panose="02050604050505020204" pitchFamily="18" charset="0"/>
              </a:rPr>
              <a:t>griežtas</a:t>
            </a:r>
            <a:endParaRPr lang="en-US" sz="1900" b="1" dirty="0">
              <a:solidFill>
                <a:srgbClr val="000000"/>
              </a:solidFill>
              <a:latin typeface="Bookman Old Style" panose="02050604050505020204" pitchFamily="18" charset="0"/>
            </a:endParaRPr>
          </a:p>
          <a:p>
            <a:pPr marL="514350" indent="-514350">
              <a:buFont typeface="Arial" panose="020B0604020202020204" pitchFamily="34" charset="0"/>
              <a:buAutoNum type="alphaLcParenR"/>
            </a:pPr>
            <a:r>
              <a:rPr lang="en-US" sz="1900" dirty="0">
                <a:solidFill>
                  <a:srgbClr val="000000"/>
                </a:solidFill>
                <a:latin typeface="Bookman Old Style" panose="02050604050505020204" pitchFamily="18" charset="0"/>
              </a:rPr>
              <a:t>Per 445 m </a:t>
            </a:r>
            <a:r>
              <a:rPr lang="en-US" sz="1900" dirty="0" err="1">
                <a:solidFill>
                  <a:srgbClr val="000000"/>
                </a:solidFill>
                <a:latin typeface="Bookman Old Style" panose="02050604050505020204" pitchFamily="18" charset="0"/>
              </a:rPr>
              <a:t>pirmasis</a:t>
            </a:r>
            <a:r>
              <a:rPr lang="en-US" sz="1900" dirty="0">
                <a:solidFill>
                  <a:srgbClr val="000000"/>
                </a:solidFill>
                <a:latin typeface="Bookman Old Style" panose="02050604050505020204" pitchFamily="18" charset="0"/>
              </a:rPr>
              <a:t> </a:t>
            </a:r>
            <a:r>
              <a:rPr lang="en-US" sz="1900" dirty="0" err="1">
                <a:solidFill>
                  <a:srgbClr val="000000"/>
                </a:solidFill>
                <a:latin typeface="Bookman Old Style" panose="02050604050505020204" pitchFamily="18" charset="0"/>
              </a:rPr>
              <a:t>popiežius</a:t>
            </a:r>
            <a:r>
              <a:rPr lang="en-US" sz="1900" dirty="0">
                <a:solidFill>
                  <a:srgbClr val="000000"/>
                </a:solidFill>
                <a:latin typeface="Bookman Old Style" panose="02050604050505020204" pitchFamily="18" charset="0"/>
              </a:rPr>
              <a:t> ne </a:t>
            </a:r>
            <a:r>
              <a:rPr lang="en-US" sz="1900" dirty="0" err="1">
                <a:solidFill>
                  <a:srgbClr val="000000"/>
                </a:solidFill>
                <a:latin typeface="Bookman Old Style" panose="02050604050505020204" pitchFamily="18" charset="0"/>
              </a:rPr>
              <a:t>italas</a:t>
            </a:r>
            <a:endParaRPr lang="en-US" sz="1900" dirty="0">
              <a:solidFill>
                <a:srgbClr val="000000"/>
              </a:solidFill>
              <a:latin typeface="Bookman Old Style" panose="02050604050505020204" pitchFamily="18" charset="0"/>
            </a:endParaRPr>
          </a:p>
          <a:p>
            <a:pPr marL="514350" indent="-514350">
              <a:buFont typeface="Arial" panose="020B0604020202020204" pitchFamily="34" charset="0"/>
              <a:buAutoNum type="alphaLcParenR"/>
            </a:pPr>
            <a:r>
              <a:rPr lang="lt-LT" altLang="lt-LT" sz="1900" dirty="0">
                <a:solidFill>
                  <a:srgbClr val="000000"/>
                </a:solidFill>
                <a:latin typeface="Bookman Old Style" panose="02050604050505020204" pitchFamily="18" charset="0"/>
              </a:rPr>
              <a:t>Jonas Paulius II</a:t>
            </a:r>
            <a:r>
              <a:rPr lang="en-US" altLang="lt-LT" sz="1900" dirty="0">
                <a:solidFill>
                  <a:srgbClr val="000000"/>
                </a:solidFill>
                <a:latin typeface="Bookman Old Style" panose="02050604050505020204" pitchFamily="18" charset="0"/>
              </a:rPr>
              <a:t> – </a:t>
            </a:r>
            <a:r>
              <a:rPr lang="lt-LT" altLang="lt-LT" sz="1900" dirty="0">
                <a:solidFill>
                  <a:srgbClr val="000000"/>
                </a:solidFill>
                <a:latin typeface="Bookman Old Style" panose="02050604050505020204" pitchFamily="18" charset="0"/>
              </a:rPr>
              <a:t>pirm</a:t>
            </a:r>
            <a:r>
              <a:rPr lang="en-US" altLang="lt-LT" sz="1900" dirty="0" err="1">
                <a:solidFill>
                  <a:srgbClr val="000000"/>
                </a:solidFill>
                <a:latin typeface="Bookman Old Style" panose="02050604050505020204" pitchFamily="18" charset="0"/>
              </a:rPr>
              <a:t>asis</a:t>
            </a:r>
            <a:r>
              <a:rPr lang="en-US" altLang="lt-LT" sz="1900" dirty="0">
                <a:solidFill>
                  <a:srgbClr val="000000"/>
                </a:solidFill>
                <a:latin typeface="Bookman Old Style" panose="02050604050505020204" pitchFamily="18" charset="0"/>
              </a:rPr>
              <a:t> </a:t>
            </a:r>
            <a:r>
              <a:rPr lang="lt-LT" altLang="lt-LT" sz="1900" dirty="0">
                <a:solidFill>
                  <a:srgbClr val="000000"/>
                </a:solidFill>
                <a:latin typeface="Bookman Old Style" panose="02050604050505020204" pitchFamily="18" charset="0"/>
              </a:rPr>
              <a:t>slaviškos kilmės ir </a:t>
            </a:r>
            <a:r>
              <a:rPr lang="lt-LT" altLang="lt-LT" sz="1900" dirty="0" err="1">
                <a:solidFill>
                  <a:srgbClr val="000000"/>
                </a:solidFill>
                <a:latin typeface="Bookman Old Style" panose="02050604050505020204" pitchFamily="18" charset="0"/>
              </a:rPr>
              <a:t>antr</a:t>
            </a:r>
            <a:r>
              <a:rPr lang="en-US" altLang="lt-LT" sz="1900" dirty="0" err="1">
                <a:solidFill>
                  <a:srgbClr val="000000"/>
                </a:solidFill>
                <a:latin typeface="Bookman Old Style" panose="02050604050505020204" pitchFamily="18" charset="0"/>
              </a:rPr>
              <a:t>asis</a:t>
            </a:r>
            <a:r>
              <a:rPr lang="lt-LT" altLang="lt-LT" sz="1900" dirty="0">
                <a:solidFill>
                  <a:srgbClr val="000000"/>
                </a:solidFill>
                <a:latin typeface="Bookman Old Style" panose="02050604050505020204" pitchFamily="18" charset="0"/>
              </a:rPr>
              <a:t> pagal </a:t>
            </a:r>
            <a:r>
              <a:rPr lang="lt-LT" altLang="lt-LT" sz="1900" dirty="0" err="1">
                <a:solidFill>
                  <a:srgbClr val="000000"/>
                </a:solidFill>
                <a:latin typeface="Bookman Old Style" panose="02050604050505020204" pitchFamily="18" charset="0"/>
              </a:rPr>
              <a:t>pontifikavimo</a:t>
            </a:r>
            <a:r>
              <a:rPr lang="lt-LT" altLang="lt-LT" sz="1900" dirty="0">
                <a:solidFill>
                  <a:srgbClr val="000000"/>
                </a:solidFill>
                <a:latin typeface="Bookman Old Style" panose="02050604050505020204" pitchFamily="18" charset="0"/>
              </a:rPr>
              <a:t> ilgumą </a:t>
            </a:r>
            <a:r>
              <a:rPr lang="lt-LT" altLang="lt-LT" sz="1900" dirty="0" err="1">
                <a:solidFill>
                  <a:srgbClr val="000000"/>
                </a:solidFill>
                <a:latin typeface="Bookman Old Style" panose="02050604050505020204" pitchFamily="18" charset="0"/>
              </a:rPr>
              <a:t>popieži</a:t>
            </a:r>
            <a:r>
              <a:rPr lang="en-US" altLang="lt-LT" sz="1900" dirty="0">
                <a:solidFill>
                  <a:srgbClr val="000000"/>
                </a:solidFill>
                <a:latin typeface="Bookman Old Style" panose="02050604050505020204" pitchFamily="18" charset="0"/>
              </a:rPr>
              <a:t>us</a:t>
            </a:r>
            <a:endParaRPr lang="en-US" sz="1900" dirty="0">
              <a:solidFill>
                <a:srgbClr val="000000"/>
              </a:solidFill>
              <a:latin typeface="Bookman Old Style" panose="02050604050505020204" pitchFamily="18" charset="0"/>
            </a:endParaRPr>
          </a:p>
        </p:txBody>
      </p:sp>
      <p:sp>
        <p:nvSpPr>
          <p:cNvPr id="17" name="TextBox 16">
            <a:extLst>
              <a:ext uri="{FF2B5EF4-FFF2-40B4-BE49-F238E27FC236}">
                <a16:creationId xmlns="" xmlns:a16="http://schemas.microsoft.com/office/drawing/2014/main" id="{97FE6076-C9DD-4710-8CFB-1382671F3E20}"/>
              </a:ext>
            </a:extLst>
          </p:cNvPr>
          <p:cNvSpPr txBox="1"/>
          <p:nvPr/>
        </p:nvSpPr>
        <p:spPr>
          <a:xfrm>
            <a:off x="5000438" y="160374"/>
            <a:ext cx="7011049" cy="2185214"/>
          </a:xfrm>
          <a:prstGeom prst="rect">
            <a:avLst/>
          </a:prstGeom>
          <a:noFill/>
        </p:spPr>
        <p:txBody>
          <a:bodyPr wrap="square">
            <a:spAutoFit/>
          </a:bodyPr>
          <a:lstStyle/>
          <a:p>
            <a:pPr algn="ctr">
              <a:spcAft>
                <a:spcPts val="600"/>
              </a:spcAft>
            </a:pPr>
            <a:r>
              <a:rPr lang="lt-LT" sz="3600" b="1" i="0" dirty="0">
                <a:solidFill>
                  <a:srgbClr val="000000"/>
                </a:solidFill>
                <a:effectLst/>
                <a:latin typeface="Bookman Old Style" panose="02050604050505020204" pitchFamily="18" charset="0"/>
              </a:rPr>
              <a:t> </a:t>
            </a:r>
            <a:r>
              <a:rPr lang="en-US" sz="3600" b="1" dirty="0">
                <a:solidFill>
                  <a:srgbClr val="000000"/>
                </a:solidFill>
                <a:latin typeface="Bookman Old Style" panose="02050604050505020204" pitchFamily="18" charset="0"/>
              </a:rPr>
              <a:t>5 </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rPr>
              <a:t>KLAUSIMAS </a:t>
            </a:r>
          </a:p>
          <a:p>
            <a:pPr algn="ctr">
              <a:spcAft>
                <a:spcPts val="600"/>
              </a:spcAft>
            </a:pPr>
            <a:r>
              <a:rPr kumimoji="0" lang="en-US" sz="3600" b="0"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Įdomiausi</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0"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faktai</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0"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apie</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0"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Šv</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0"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Joną</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0"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Paulių</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II, </a:t>
            </a:r>
            <a:r>
              <a:rPr kumimoji="0" lang="en-US" sz="3600" b="1"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kurie</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1"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iš</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1"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jų</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t>
            </a:r>
            <a:r>
              <a:rPr kumimoji="0" lang="en-US" sz="3600" b="1" i="0" u="none" strike="noStrike" kern="1200" cap="none" spc="0" normalizeH="0" baseline="0" noProof="0" dirty="0" err="1">
                <a:ln>
                  <a:noFill/>
                </a:ln>
                <a:solidFill>
                  <a:prstClr val="black"/>
                </a:solidFill>
                <a:effectLst/>
                <a:uLnTx/>
                <a:uFillTx/>
                <a:latin typeface="Bookman Old Style" panose="02050604050505020204" pitchFamily="18" charset="0"/>
                <a:ea typeface="+mj-ea"/>
                <a:cs typeface="+mj-cs"/>
              </a:rPr>
              <a:t>netikri</a:t>
            </a:r>
            <a:r>
              <a:rPr kumimoji="0" lang="en-US" sz="3600" b="0"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a:t>
            </a:r>
          </a:p>
          <a:p>
            <a:pPr algn="ctr">
              <a:spcAft>
                <a:spcPts val="600"/>
              </a:spcAft>
            </a:pPr>
            <a:endParaRPr lang="en-US" dirty="0"/>
          </a:p>
        </p:txBody>
      </p:sp>
    </p:spTree>
    <p:extLst>
      <p:ext uri="{BB962C8B-B14F-4D97-AF65-F5344CB8AC3E}">
        <p14:creationId xmlns:p14="http://schemas.microsoft.com/office/powerpoint/2010/main" xmlns="" val="2040112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0">
            <a:extLst>
              <a:ext uri="{FF2B5EF4-FFF2-40B4-BE49-F238E27FC236}">
                <a16:creationId xmlns="" xmlns:a16="http://schemas.microsoft.com/office/drawing/2014/main" id="{35555856-9970-4BC3-9AA9-6A917F53AFB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769972"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2">
            <a:extLst>
              <a:ext uri="{FF2B5EF4-FFF2-40B4-BE49-F238E27FC236}">
                <a16:creationId xmlns="" xmlns:a16="http://schemas.microsoft.com/office/drawing/2014/main" id="{7F487851-BFAF-46D8-A1ED-50CAD6E46F5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flipH="1">
            <a:off x="0" y="0"/>
            <a:ext cx="12192000" cy="6858000"/>
          </a:xfrm>
          <a:prstGeom prst="rect">
            <a:avLst/>
          </a:prstGeom>
        </p:spPr>
      </p:pic>
      <p:sp>
        <p:nvSpPr>
          <p:cNvPr id="2" name="Pavadinimas 1">
            <a:extLst>
              <a:ext uri="{FF2B5EF4-FFF2-40B4-BE49-F238E27FC236}">
                <a16:creationId xmlns="" xmlns:a16="http://schemas.microsoft.com/office/drawing/2014/main" id="{628529CA-934C-46DB-A555-92375A2786C9}"/>
              </a:ext>
            </a:extLst>
          </p:cNvPr>
          <p:cNvSpPr>
            <a:spLocks noGrp="1"/>
          </p:cNvSpPr>
          <p:nvPr>
            <p:ph type="title"/>
          </p:nvPr>
        </p:nvSpPr>
        <p:spPr>
          <a:xfrm>
            <a:off x="340470" y="2818137"/>
            <a:ext cx="6027508" cy="2822470"/>
          </a:xfrm>
        </p:spPr>
        <p:txBody>
          <a:bodyPr vert="horz" lIns="91440" tIns="45720" rIns="91440" bIns="45720" rtlCol="0" anchor="t">
            <a:normAutofit fontScale="90000"/>
          </a:bodyPr>
          <a:lstStyle/>
          <a:p>
            <a:r>
              <a:rPr lang="en-US" sz="2400" kern="1200" dirty="0">
                <a:solidFill>
                  <a:srgbClr val="000000"/>
                </a:solidFill>
                <a:latin typeface="Bookman Old Style" panose="02050604050505020204" pitchFamily="18" charset="0"/>
              </a:rPr>
              <a:t>Per </a:t>
            </a:r>
            <a:r>
              <a:rPr lang="en-US" sz="2400" kern="1200" dirty="0" err="1">
                <a:solidFill>
                  <a:srgbClr val="000000"/>
                </a:solidFill>
                <a:latin typeface="Bookman Old Style" panose="02050604050505020204" pitchFamily="18" charset="0"/>
              </a:rPr>
              <a:t>savo</a:t>
            </a:r>
            <a:r>
              <a:rPr lang="en-US" sz="2400" kern="1200" dirty="0">
                <a:solidFill>
                  <a:srgbClr val="000000"/>
                </a:solidFill>
                <a:latin typeface="Bookman Old Style" panose="02050604050505020204" pitchFamily="18" charset="0"/>
              </a:rPr>
              <a:t> </a:t>
            </a:r>
            <a:r>
              <a:rPr lang="en-US" sz="2400" kern="1200" dirty="0" err="1">
                <a:solidFill>
                  <a:srgbClr val="000000"/>
                </a:solidFill>
                <a:latin typeface="Bookman Old Style" panose="02050604050505020204" pitchFamily="18" charset="0"/>
              </a:rPr>
              <a:t>pontifikatą</a:t>
            </a:r>
            <a:r>
              <a:rPr lang="en-US" sz="2400" kern="1200" dirty="0">
                <a:solidFill>
                  <a:srgbClr val="000000"/>
                </a:solidFill>
                <a:latin typeface="Bookman Old Style" panose="02050604050505020204" pitchFamily="18" charset="0"/>
              </a:rPr>
              <a:t> </a:t>
            </a:r>
            <a:r>
              <a:rPr lang="en-US" sz="2400" kern="1200" dirty="0" err="1">
                <a:solidFill>
                  <a:srgbClr val="000000"/>
                </a:solidFill>
                <a:latin typeface="Bookman Old Style" panose="02050604050505020204" pitchFamily="18" charset="0"/>
              </a:rPr>
              <a:t>jis</a:t>
            </a:r>
            <a:r>
              <a:rPr lang="en-US" sz="2400" kern="1200" dirty="0">
                <a:solidFill>
                  <a:srgbClr val="000000"/>
                </a:solidFill>
                <a:latin typeface="Bookman Old Style" panose="02050604050505020204" pitchFamily="18" charset="0"/>
              </a:rPr>
              <a:t> </a:t>
            </a:r>
            <a:r>
              <a:rPr lang="en-US" sz="2400" kern="1200" dirty="0" err="1">
                <a:solidFill>
                  <a:srgbClr val="000000"/>
                </a:solidFill>
                <a:latin typeface="Bookman Old Style" panose="02050604050505020204" pitchFamily="18" charset="0"/>
              </a:rPr>
              <a:t>aplankė</a:t>
            </a:r>
            <a:r>
              <a:rPr lang="en-US" sz="2400" kern="1200" dirty="0">
                <a:solidFill>
                  <a:srgbClr val="000000"/>
                </a:solidFill>
                <a:latin typeface="Bookman Old Style" panose="02050604050505020204" pitchFamily="18" charset="0"/>
              </a:rPr>
              <a:t> 129 </a:t>
            </a:r>
            <a:r>
              <a:rPr lang="en-US" sz="2400" kern="1200" dirty="0" err="1">
                <a:solidFill>
                  <a:srgbClr val="000000"/>
                </a:solidFill>
                <a:latin typeface="Bookman Old Style" panose="02050604050505020204" pitchFamily="18" charset="0"/>
              </a:rPr>
              <a:t>šalis</a:t>
            </a:r>
            <a:r>
              <a:rPr lang="en-US" sz="2400" kern="1200" dirty="0">
                <a:solidFill>
                  <a:srgbClr val="000000"/>
                </a:solidFill>
                <a:latin typeface="Bookman Old Style" panose="02050604050505020204" pitchFamily="18" charset="0"/>
              </a:rPr>
              <a:t> (</a:t>
            </a:r>
            <a:r>
              <a:rPr lang="en-US" sz="2400" kern="1200" dirty="0" err="1">
                <a:solidFill>
                  <a:srgbClr val="000000"/>
                </a:solidFill>
                <a:latin typeface="Bookman Old Style" panose="02050604050505020204" pitchFamily="18" charset="0"/>
              </a:rPr>
              <a:t>visų</a:t>
            </a:r>
            <a:r>
              <a:rPr lang="en-US" sz="2400" kern="1200" dirty="0">
                <a:solidFill>
                  <a:srgbClr val="000000"/>
                </a:solidFill>
                <a:latin typeface="Bookman Old Style" panose="02050604050505020204" pitchFamily="18" charset="0"/>
              </a:rPr>
              <a:t> </a:t>
            </a:r>
            <a:r>
              <a:rPr lang="en-US" sz="2400" kern="1200" dirty="0" err="1">
                <a:solidFill>
                  <a:srgbClr val="000000"/>
                </a:solidFill>
                <a:latin typeface="Bookman Old Style" panose="02050604050505020204" pitchFamily="18" charset="0"/>
              </a:rPr>
              <a:t>popiežių</a:t>
            </a:r>
            <a:r>
              <a:rPr lang="en-US" sz="2400" kern="1200" dirty="0">
                <a:solidFill>
                  <a:srgbClr val="000000"/>
                </a:solidFill>
                <a:latin typeface="Bookman Old Style" panose="02050604050505020204" pitchFamily="18" charset="0"/>
              </a:rPr>
              <a:t> </a:t>
            </a:r>
            <a:r>
              <a:rPr lang="en-US" sz="2400" kern="1200" dirty="0" err="1">
                <a:solidFill>
                  <a:srgbClr val="000000"/>
                </a:solidFill>
                <a:latin typeface="Bookman Old Style" panose="02050604050505020204" pitchFamily="18" charset="0"/>
              </a:rPr>
              <a:t>rekordas</a:t>
            </a:r>
            <a:r>
              <a:rPr lang="en-US" sz="2400" kern="1200" dirty="0">
                <a:solidFill>
                  <a:srgbClr val="000000"/>
                </a:solidFill>
                <a:latin typeface="Bookman Old Style" panose="02050604050505020204" pitchFamily="18" charset="0"/>
              </a:rPr>
              <a:t>). </a:t>
            </a:r>
            <a:br>
              <a:rPr lang="en-US" sz="2400" kern="1200" dirty="0">
                <a:solidFill>
                  <a:srgbClr val="000000"/>
                </a:solidFill>
                <a:latin typeface="Bookman Old Style" panose="02050604050505020204" pitchFamily="18" charset="0"/>
              </a:rPr>
            </a:br>
            <a:r>
              <a:rPr lang="en-US" sz="2400" b="1" kern="1200" dirty="0" err="1">
                <a:solidFill>
                  <a:srgbClr val="000000"/>
                </a:solidFill>
                <a:latin typeface="Bookman Old Style" panose="02050604050505020204" pitchFamily="18" charset="0"/>
              </a:rPr>
              <a:t>Kelioms</a:t>
            </a:r>
            <a:r>
              <a:rPr lang="en-US" sz="2400" b="1" kern="1200" dirty="0">
                <a:solidFill>
                  <a:srgbClr val="000000"/>
                </a:solidFill>
                <a:latin typeface="Bookman Old Style" panose="02050604050505020204" pitchFamily="18" charset="0"/>
              </a:rPr>
              <a:t> </a:t>
            </a:r>
            <a:r>
              <a:rPr lang="en-US" sz="2400" b="1" kern="1200" dirty="0" err="1">
                <a:solidFill>
                  <a:srgbClr val="000000"/>
                </a:solidFill>
                <a:latin typeface="Bookman Old Style" panose="02050604050505020204" pitchFamily="18" charset="0"/>
              </a:rPr>
              <a:t>kelionėms</a:t>
            </a:r>
            <a:r>
              <a:rPr lang="en-US" sz="2400" b="1" kern="1200" dirty="0">
                <a:solidFill>
                  <a:srgbClr val="000000"/>
                </a:solidFill>
                <a:latin typeface="Bookman Old Style" panose="02050604050505020204" pitchFamily="18" charset="0"/>
              </a:rPr>
              <a:t> į </a:t>
            </a:r>
            <a:r>
              <a:rPr lang="en-US" sz="2400" b="1" kern="1200" dirty="0" err="1">
                <a:solidFill>
                  <a:srgbClr val="000000"/>
                </a:solidFill>
                <a:latin typeface="Bookman Old Style" panose="02050604050505020204" pitchFamily="18" charset="0"/>
              </a:rPr>
              <a:t>mėnulį</a:t>
            </a:r>
            <a:r>
              <a:rPr lang="en-US" sz="2400" b="1" kern="1200" dirty="0">
                <a:solidFill>
                  <a:srgbClr val="000000"/>
                </a:solidFill>
                <a:latin typeface="Bookman Old Style" panose="02050604050505020204" pitchFamily="18" charset="0"/>
              </a:rPr>
              <a:t> </a:t>
            </a:r>
            <a:r>
              <a:rPr lang="en-US" sz="2400" b="1" kern="1200" dirty="0" err="1">
                <a:solidFill>
                  <a:srgbClr val="000000"/>
                </a:solidFill>
                <a:latin typeface="Bookman Old Style" panose="02050604050505020204" pitchFamily="18" charset="0"/>
              </a:rPr>
              <a:t>prilygsta</a:t>
            </a:r>
            <a:r>
              <a:rPr lang="en-US" sz="2400" b="1" kern="1200" dirty="0">
                <a:solidFill>
                  <a:srgbClr val="000000"/>
                </a:solidFill>
                <a:latin typeface="Bookman Old Style" panose="02050604050505020204" pitchFamily="18" charset="0"/>
              </a:rPr>
              <a:t> jo </a:t>
            </a:r>
            <a:r>
              <a:rPr lang="en-US" sz="2400" b="1" kern="1200" dirty="0" err="1">
                <a:solidFill>
                  <a:srgbClr val="000000"/>
                </a:solidFill>
                <a:latin typeface="Bookman Old Style" panose="02050604050505020204" pitchFamily="18" charset="0"/>
              </a:rPr>
              <a:t>nukeliautas</a:t>
            </a:r>
            <a:r>
              <a:rPr lang="en-US" sz="2400" b="1" kern="1200" dirty="0">
                <a:solidFill>
                  <a:srgbClr val="000000"/>
                </a:solidFill>
                <a:latin typeface="Bookman Old Style" panose="02050604050505020204" pitchFamily="18" charset="0"/>
              </a:rPr>
              <a:t> </a:t>
            </a:r>
            <a:r>
              <a:rPr lang="en-US" sz="2400" b="1" kern="1200" dirty="0" err="1">
                <a:solidFill>
                  <a:srgbClr val="000000"/>
                </a:solidFill>
                <a:latin typeface="Bookman Old Style" panose="02050604050505020204" pitchFamily="18" charset="0"/>
              </a:rPr>
              <a:t>atstumas</a:t>
            </a:r>
            <a:r>
              <a:rPr lang="en-US" sz="2400" b="1" kern="1200" dirty="0">
                <a:solidFill>
                  <a:srgbClr val="000000"/>
                </a:solidFill>
                <a:latin typeface="Bookman Old Style" panose="02050604050505020204" pitchFamily="18" charset="0"/>
              </a:rPr>
              <a:t>?</a:t>
            </a:r>
            <a:br>
              <a:rPr lang="en-US" sz="2400" b="1" kern="1200" dirty="0">
                <a:solidFill>
                  <a:srgbClr val="000000"/>
                </a:solidFill>
                <a:latin typeface="Bookman Old Style" panose="02050604050505020204" pitchFamily="18" charset="0"/>
              </a:rPr>
            </a:br>
            <a:r>
              <a:rPr lang="en-US" sz="2400" b="1" kern="1200" dirty="0">
                <a:solidFill>
                  <a:srgbClr val="000000"/>
                </a:solidFill>
                <a:latin typeface="Bookman Old Style" panose="02050604050505020204" pitchFamily="18" charset="0"/>
              </a:rPr>
              <a:t/>
            </a:r>
            <a:br>
              <a:rPr lang="en-US" sz="2400" b="1" kern="1200" dirty="0">
                <a:solidFill>
                  <a:srgbClr val="000000"/>
                </a:solidFill>
                <a:latin typeface="Bookman Old Style" panose="02050604050505020204" pitchFamily="18" charset="0"/>
              </a:rPr>
            </a:br>
            <a:r>
              <a:rPr lang="en-US" sz="2400" kern="1200" dirty="0">
                <a:solidFill>
                  <a:srgbClr val="000000"/>
                </a:solidFill>
                <a:latin typeface="Bookman Old Style" panose="02050604050505020204" pitchFamily="18" charset="0"/>
              </a:rPr>
              <a:t>a)</a:t>
            </a:r>
            <a:r>
              <a:rPr lang="en-US" sz="2400" kern="1200" dirty="0" err="1">
                <a:solidFill>
                  <a:srgbClr val="000000"/>
                </a:solidFill>
                <a:latin typeface="Bookman Old Style" panose="02050604050505020204" pitchFamily="18" charset="0"/>
              </a:rPr>
              <a:t>Vienai</a:t>
            </a:r>
            <a:r>
              <a:rPr lang="en-US" sz="2400" kern="1200" dirty="0">
                <a:solidFill>
                  <a:srgbClr val="000000"/>
                </a:solidFill>
                <a:latin typeface="Bookman Old Style" panose="02050604050505020204" pitchFamily="18" charset="0"/>
              </a:rPr>
              <a:t/>
            </a:r>
            <a:br>
              <a:rPr lang="en-US" sz="2400" kern="1200" dirty="0">
                <a:solidFill>
                  <a:srgbClr val="000000"/>
                </a:solidFill>
                <a:latin typeface="Bookman Old Style" panose="02050604050505020204" pitchFamily="18" charset="0"/>
              </a:rPr>
            </a:br>
            <a:r>
              <a:rPr lang="en-US" sz="2400" kern="1200" dirty="0">
                <a:solidFill>
                  <a:srgbClr val="000000"/>
                </a:solidFill>
                <a:latin typeface="Bookman Old Style" panose="02050604050505020204" pitchFamily="18" charset="0"/>
              </a:rPr>
              <a:t>b)</a:t>
            </a:r>
            <a:r>
              <a:rPr lang="en-US" sz="2400" kern="1200" dirty="0" err="1">
                <a:solidFill>
                  <a:srgbClr val="000000"/>
                </a:solidFill>
                <a:latin typeface="Bookman Old Style" panose="02050604050505020204" pitchFamily="18" charset="0"/>
              </a:rPr>
              <a:t>Penkioms</a:t>
            </a:r>
            <a:r>
              <a:rPr lang="en-US" sz="2400" b="1" kern="1200" dirty="0">
                <a:solidFill>
                  <a:srgbClr val="000000"/>
                </a:solidFill>
                <a:latin typeface="Bookman Old Style" panose="02050604050505020204" pitchFamily="18" charset="0"/>
              </a:rPr>
              <a:t/>
            </a:r>
            <a:br>
              <a:rPr lang="en-US" sz="2400" b="1" kern="1200" dirty="0">
                <a:solidFill>
                  <a:srgbClr val="000000"/>
                </a:solidFill>
                <a:latin typeface="Bookman Old Style" panose="02050604050505020204" pitchFamily="18" charset="0"/>
              </a:rPr>
            </a:br>
            <a:r>
              <a:rPr lang="en-US" sz="2400" b="1" kern="1200" dirty="0">
                <a:solidFill>
                  <a:srgbClr val="000000"/>
                </a:solidFill>
                <a:latin typeface="Bookman Old Style" panose="02050604050505020204" pitchFamily="18" charset="0"/>
              </a:rPr>
              <a:t>c) Trims</a:t>
            </a:r>
            <a:r>
              <a:rPr lang="en-US" sz="1400" kern="1200" dirty="0">
                <a:solidFill>
                  <a:srgbClr val="000000"/>
                </a:solidFill>
                <a:latin typeface="+mj-lt"/>
                <a:ea typeface="+mj-ea"/>
                <a:cs typeface="+mj-cs"/>
              </a:rPr>
              <a:t/>
            </a:r>
            <a:br>
              <a:rPr lang="en-US" sz="1400" kern="1200" dirty="0">
                <a:solidFill>
                  <a:srgbClr val="000000"/>
                </a:solidFill>
                <a:latin typeface="+mj-lt"/>
                <a:ea typeface="+mj-ea"/>
                <a:cs typeface="+mj-cs"/>
              </a:rPr>
            </a:br>
            <a:endParaRPr lang="en-US" sz="1400" kern="1200" dirty="0">
              <a:solidFill>
                <a:srgbClr val="000000"/>
              </a:solidFill>
              <a:latin typeface="+mj-lt"/>
              <a:ea typeface="+mj-ea"/>
              <a:cs typeface="+mj-cs"/>
            </a:endParaRPr>
          </a:p>
        </p:txBody>
      </p:sp>
      <p:sp>
        <p:nvSpPr>
          <p:cNvPr id="5" name="Teksto vietos rezervavimo ženklas 4">
            <a:extLst>
              <a:ext uri="{FF2B5EF4-FFF2-40B4-BE49-F238E27FC236}">
                <a16:creationId xmlns="" xmlns:a16="http://schemas.microsoft.com/office/drawing/2014/main" id="{8816AEA8-AB1C-4307-B5B4-34F9D4F430E9}"/>
              </a:ext>
            </a:extLst>
          </p:cNvPr>
          <p:cNvSpPr>
            <a:spLocks noGrp="1"/>
          </p:cNvSpPr>
          <p:nvPr>
            <p:ph type="body" idx="1"/>
          </p:nvPr>
        </p:nvSpPr>
        <p:spPr>
          <a:xfrm>
            <a:off x="359450" y="266068"/>
            <a:ext cx="6027508" cy="2286000"/>
          </a:xfrm>
        </p:spPr>
        <p:txBody>
          <a:bodyPr vert="horz" lIns="91440" tIns="45720" rIns="91440" bIns="45720" rtlCol="0" anchor="b">
            <a:normAutofit/>
          </a:bodyPr>
          <a:lstStyle/>
          <a:p>
            <a:pPr algn="ctr"/>
            <a:r>
              <a:rPr kumimoji="0" lang="lt-LT" sz="36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lang="en-US" sz="3600" b="1" dirty="0">
                <a:solidFill>
                  <a:srgbClr val="000000"/>
                </a:solidFill>
                <a:latin typeface="Bookman Old Style" panose="02050604050505020204" pitchFamily="18" charset="0"/>
                <a:ea typeface="+mj-ea"/>
                <a:cs typeface="+mj-cs"/>
              </a:rPr>
              <a:t>6</a:t>
            </a:r>
            <a:r>
              <a:rPr kumimoji="0" lang="en-US" sz="36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KLAUSIMAS </a:t>
            </a:r>
          </a:p>
          <a:p>
            <a:pPr algn="ctr"/>
            <a:r>
              <a:rPr lang="en-US" sz="2000" kern="1200" dirty="0">
                <a:solidFill>
                  <a:srgbClr val="000000"/>
                </a:solidFill>
                <a:latin typeface="Bookman Old Style" panose="02050604050505020204" pitchFamily="18" charset="0"/>
              </a:rPr>
              <a:t>Jonas </a:t>
            </a:r>
            <a:r>
              <a:rPr lang="en-US" sz="2000" kern="1200" dirty="0" err="1">
                <a:solidFill>
                  <a:srgbClr val="000000"/>
                </a:solidFill>
                <a:latin typeface="Bookman Old Style" panose="02050604050505020204" pitchFamily="18" charset="0"/>
              </a:rPr>
              <a:t>Paulius</a:t>
            </a:r>
            <a:r>
              <a:rPr lang="en-US" sz="2000" kern="1200" dirty="0">
                <a:solidFill>
                  <a:srgbClr val="000000"/>
                </a:solidFill>
                <a:latin typeface="Bookman Old Style" panose="02050604050505020204" pitchFamily="18" charset="0"/>
              </a:rPr>
              <a:t> II ne tik </a:t>
            </a:r>
            <a:r>
              <a:rPr lang="en-US" sz="2000" kern="1200" dirty="0" err="1">
                <a:solidFill>
                  <a:srgbClr val="000000"/>
                </a:solidFill>
                <a:latin typeface="Bookman Old Style" panose="02050604050505020204" pitchFamily="18" charset="0"/>
              </a:rPr>
              <a:t>popiežius</a:t>
            </a:r>
            <a:r>
              <a:rPr lang="en-US" sz="2000" kern="1200" dirty="0">
                <a:solidFill>
                  <a:srgbClr val="000000"/>
                </a:solidFill>
                <a:latin typeface="Bookman Old Style" panose="02050604050505020204" pitchFamily="18" charset="0"/>
              </a:rPr>
              <a:t>, bet </a:t>
            </a:r>
            <a:r>
              <a:rPr lang="en-US" sz="2000" kern="1200" dirty="0" err="1">
                <a:solidFill>
                  <a:srgbClr val="000000"/>
                </a:solidFill>
                <a:latin typeface="Bookman Old Style" panose="02050604050505020204" pitchFamily="18" charset="0"/>
              </a:rPr>
              <a:t>ir</a:t>
            </a:r>
            <a:r>
              <a:rPr lang="en-US" sz="2000" kern="1200" dirty="0">
                <a:solidFill>
                  <a:srgbClr val="000000"/>
                </a:solidFill>
                <a:latin typeface="Bookman Old Style" panose="02050604050505020204" pitchFamily="18" charset="0"/>
              </a:rPr>
              <a:t> </a:t>
            </a:r>
            <a:r>
              <a:rPr lang="en-US" sz="2000" kern="1200" dirty="0" err="1">
                <a:solidFill>
                  <a:srgbClr val="000000"/>
                </a:solidFill>
                <a:latin typeface="Bookman Old Style" panose="02050604050505020204" pitchFamily="18" charset="0"/>
              </a:rPr>
              <a:t>poetas</a:t>
            </a:r>
            <a:r>
              <a:rPr lang="en-US" sz="2000" kern="1200" dirty="0">
                <a:solidFill>
                  <a:srgbClr val="000000"/>
                </a:solidFill>
                <a:latin typeface="Bookman Old Style" panose="02050604050505020204" pitchFamily="18" charset="0"/>
              </a:rPr>
              <a:t>, </a:t>
            </a:r>
            <a:r>
              <a:rPr lang="en-US" sz="2000" kern="1200" dirty="0" err="1">
                <a:solidFill>
                  <a:srgbClr val="000000"/>
                </a:solidFill>
                <a:latin typeface="Bookman Old Style" panose="02050604050505020204" pitchFamily="18" charset="0"/>
              </a:rPr>
              <a:t>dramaturgas</a:t>
            </a:r>
            <a:r>
              <a:rPr lang="en-US" sz="2000" kern="1200" dirty="0">
                <a:solidFill>
                  <a:srgbClr val="000000"/>
                </a:solidFill>
                <a:latin typeface="Bookman Old Style" panose="02050604050505020204" pitchFamily="18" charset="0"/>
              </a:rPr>
              <a:t>, </a:t>
            </a:r>
            <a:r>
              <a:rPr lang="en-US" sz="2000" kern="1200" dirty="0" err="1">
                <a:solidFill>
                  <a:srgbClr val="000000"/>
                </a:solidFill>
                <a:latin typeface="Bookman Old Style" panose="02050604050505020204" pitchFamily="18" charset="0"/>
              </a:rPr>
              <a:t>filosofas</a:t>
            </a:r>
            <a:r>
              <a:rPr lang="en-US" sz="2000" kern="1200" dirty="0">
                <a:solidFill>
                  <a:srgbClr val="000000"/>
                </a:solidFill>
                <a:latin typeface="Bookman Old Style" panose="02050604050505020204" pitchFamily="18" charset="0"/>
              </a:rPr>
              <a:t>, </a:t>
            </a:r>
            <a:r>
              <a:rPr lang="en-US" sz="2000" kern="1200" dirty="0" err="1">
                <a:solidFill>
                  <a:srgbClr val="000000"/>
                </a:solidFill>
                <a:latin typeface="Bookman Old Style" panose="02050604050505020204" pitchFamily="18" charset="0"/>
              </a:rPr>
              <a:t>taip</a:t>
            </a:r>
            <a:r>
              <a:rPr lang="en-US" sz="2000" kern="1200" dirty="0">
                <a:solidFill>
                  <a:srgbClr val="000000"/>
                </a:solidFill>
                <a:latin typeface="Bookman Old Style" panose="02050604050505020204" pitchFamily="18" charset="0"/>
              </a:rPr>
              <a:t> pat – </a:t>
            </a:r>
            <a:r>
              <a:rPr lang="en-US" sz="2000" kern="1200" dirty="0" err="1">
                <a:solidFill>
                  <a:srgbClr val="000000"/>
                </a:solidFill>
                <a:latin typeface="Bookman Old Style" panose="02050604050505020204" pitchFamily="18" charset="0"/>
              </a:rPr>
              <a:t>keliautojas</a:t>
            </a:r>
            <a:r>
              <a:rPr lang="en-US" sz="2000" kern="1200" dirty="0">
                <a:solidFill>
                  <a:srgbClr val="000000"/>
                </a:solidFill>
                <a:latin typeface="Bookman Old Style" panose="02050604050505020204" pitchFamily="18" charset="0"/>
              </a:rPr>
              <a:t>.</a:t>
            </a:r>
          </a:p>
          <a:p>
            <a:endParaRPr lang="en-US" sz="1800" kern="1200" dirty="0">
              <a:solidFill>
                <a:srgbClr val="000000"/>
              </a:solidFill>
              <a:latin typeface="+mn-lt"/>
              <a:ea typeface="+mn-ea"/>
              <a:cs typeface="+mn-cs"/>
            </a:endParaRPr>
          </a:p>
        </p:txBody>
      </p:sp>
      <p:sp>
        <p:nvSpPr>
          <p:cNvPr id="49" name="Freeform 50">
            <a:extLst>
              <a:ext uri="{FF2B5EF4-FFF2-40B4-BE49-F238E27FC236}">
                <a16:creationId xmlns="" xmlns:a16="http://schemas.microsoft.com/office/drawing/2014/main" id="{13722DD7-BA73-4776-93A3-94491FEF726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727121"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aveikslėlis 2">
            <a:extLst>
              <a:ext uri="{FF2B5EF4-FFF2-40B4-BE49-F238E27FC236}">
                <a16:creationId xmlns="" xmlns:a16="http://schemas.microsoft.com/office/drawing/2014/main" id="{083E3FD6-CBA7-473E-A71C-E4CB276DA1FA}"/>
              </a:ext>
            </a:extLst>
          </p:cNvPr>
          <p:cNvPicPr>
            <a:picLocks noChangeAspect="1"/>
          </p:cNvPicPr>
          <p:nvPr/>
        </p:nvPicPr>
        <p:blipFill rotWithShape="1">
          <a:blip r:embed="rId3" cstate="print"/>
          <a:srcRect l="4346"/>
          <a:stretch/>
        </p:blipFill>
        <p:spPr>
          <a:xfrm>
            <a:off x="7709770" y="2367490"/>
            <a:ext cx="4141760" cy="3037419"/>
          </a:xfrm>
          <a:prstGeom prst="rect">
            <a:avLst/>
          </a:prstGeom>
        </p:spPr>
      </p:pic>
    </p:spTree>
    <p:extLst>
      <p:ext uri="{BB962C8B-B14F-4D97-AF65-F5344CB8AC3E}">
        <p14:creationId xmlns:p14="http://schemas.microsoft.com/office/powerpoint/2010/main" xmlns="" val="3737029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F56F5174-31D9-4DBB-AAB7-A1FD7BDB13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 xmlns:a16="http://schemas.microsoft.com/office/drawing/2014/main" id="{AE113210-7872-481A-ADE6-3A05CCAF5EB2}"/>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Pavadinimas 1">
            <a:extLst>
              <a:ext uri="{FF2B5EF4-FFF2-40B4-BE49-F238E27FC236}">
                <a16:creationId xmlns="" xmlns:a16="http://schemas.microsoft.com/office/drawing/2014/main" id="{11060987-28A8-484D-B867-107D565955B1}"/>
              </a:ext>
            </a:extLst>
          </p:cNvPr>
          <p:cNvSpPr>
            <a:spLocks noGrp="1"/>
          </p:cNvSpPr>
          <p:nvPr>
            <p:ph type="title"/>
          </p:nvPr>
        </p:nvSpPr>
        <p:spPr>
          <a:xfrm>
            <a:off x="5548544" y="994298"/>
            <a:ext cx="6409677" cy="2272685"/>
          </a:xfrm>
        </p:spPr>
        <p:txBody>
          <a:bodyPr>
            <a:normAutofit/>
          </a:bodyPr>
          <a:lstStyle/>
          <a:p>
            <a:pPr algn="ctr"/>
            <a:r>
              <a:rPr kumimoji="0" lang="lt-LT" sz="36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 </a:t>
            </a:r>
            <a:r>
              <a:rPr kumimoji="0" lang="en-US" sz="3600" b="1" i="0" u="none" strike="noStrike" kern="1200" cap="none" spc="0" normalizeH="0" baseline="0" noProof="0" dirty="0">
                <a:ln>
                  <a:noFill/>
                </a:ln>
                <a:solidFill>
                  <a:srgbClr val="000000"/>
                </a:solidFill>
                <a:effectLst/>
                <a:uLnTx/>
                <a:uFillTx/>
                <a:latin typeface="Bookman Old Style" panose="02050604050505020204" pitchFamily="18" charset="0"/>
                <a:ea typeface="+mj-ea"/>
                <a:cs typeface="+mj-cs"/>
              </a:rPr>
              <a:t>7 </a:t>
            </a: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KLAUSIMAS </a:t>
            </a:r>
            <a:b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t/>
            </a:r>
            <a:br>
              <a:rPr kumimoji="0" lang="en-US" sz="3600" b="1" i="0" u="none" strike="noStrike" kern="1200" cap="none" spc="0" normalizeH="0" baseline="0" noProof="0" dirty="0">
                <a:ln>
                  <a:noFill/>
                </a:ln>
                <a:solidFill>
                  <a:prstClr val="black"/>
                </a:solidFill>
                <a:effectLst/>
                <a:uLnTx/>
                <a:uFillTx/>
                <a:latin typeface="Bookman Old Style" panose="02050604050505020204" pitchFamily="18" charset="0"/>
                <a:ea typeface="+mj-ea"/>
                <a:cs typeface="+mj-cs"/>
              </a:rPr>
            </a:br>
            <a:r>
              <a:rPr lang="en-US" sz="3100" dirty="0">
                <a:solidFill>
                  <a:srgbClr val="000000"/>
                </a:solidFill>
                <a:latin typeface="Bookman Old Style" panose="02050604050505020204" pitchFamily="18" charset="0"/>
              </a:rPr>
              <a:t>1993 m. </a:t>
            </a:r>
            <a:r>
              <a:rPr lang="en-US" sz="3100" dirty="0" err="1">
                <a:solidFill>
                  <a:srgbClr val="000000"/>
                </a:solidFill>
                <a:latin typeface="Bookman Old Style" panose="02050604050505020204" pitchFamily="18" charset="0"/>
              </a:rPr>
              <a:t>Popiežius</a:t>
            </a:r>
            <a:r>
              <a:rPr lang="en-US" sz="3100" dirty="0">
                <a:solidFill>
                  <a:srgbClr val="000000"/>
                </a:solidFill>
                <a:latin typeface="Bookman Old Style" panose="02050604050505020204" pitchFamily="18" charset="0"/>
              </a:rPr>
              <a:t> Jonas </a:t>
            </a:r>
            <a:r>
              <a:rPr lang="en-US" sz="3100" dirty="0" err="1">
                <a:solidFill>
                  <a:srgbClr val="000000"/>
                </a:solidFill>
                <a:latin typeface="Bookman Old Style" panose="02050604050505020204" pitchFamily="18" charset="0"/>
              </a:rPr>
              <a:t>Paulius</a:t>
            </a:r>
            <a:r>
              <a:rPr lang="en-US" sz="3100" dirty="0">
                <a:solidFill>
                  <a:srgbClr val="000000"/>
                </a:solidFill>
                <a:latin typeface="Bookman Old Style" panose="02050604050505020204" pitchFamily="18" charset="0"/>
              </a:rPr>
              <a:t> II </a:t>
            </a:r>
            <a:r>
              <a:rPr lang="en-US" sz="3100" dirty="0" err="1">
                <a:solidFill>
                  <a:srgbClr val="000000"/>
                </a:solidFill>
                <a:latin typeface="Bookman Old Style" panose="02050604050505020204" pitchFamily="18" charset="0"/>
              </a:rPr>
              <a:t>Lietuvoje</a:t>
            </a:r>
            <a:r>
              <a:rPr lang="en-US" sz="3100" dirty="0">
                <a:solidFill>
                  <a:srgbClr val="000000"/>
                </a:solidFill>
                <a:latin typeface="Bookman Old Style" panose="02050604050505020204" pitchFamily="18" charset="0"/>
              </a:rPr>
              <a:t> </a:t>
            </a:r>
            <a:r>
              <a:rPr lang="en-US" sz="3100" dirty="0" err="1">
                <a:solidFill>
                  <a:srgbClr val="000000"/>
                </a:solidFill>
                <a:latin typeface="Bookman Old Style" panose="02050604050505020204" pitchFamily="18" charset="0"/>
              </a:rPr>
              <a:t>lankėsi</a:t>
            </a:r>
            <a:r>
              <a:rPr lang="en-US" sz="3100" dirty="0">
                <a:solidFill>
                  <a:srgbClr val="000000"/>
                </a:solidFill>
                <a:latin typeface="Bookman Old Style" panose="02050604050505020204" pitchFamily="18" charset="0"/>
              </a:rPr>
              <a:t> </a:t>
            </a:r>
          </a:p>
        </p:txBody>
      </p:sp>
      <p:sp>
        <p:nvSpPr>
          <p:cNvPr id="13" name="Freeform 62">
            <a:extLst>
              <a:ext uri="{FF2B5EF4-FFF2-40B4-BE49-F238E27FC236}">
                <a16:creationId xmlns="" xmlns:a16="http://schemas.microsoft.com/office/drawing/2014/main" id="{F9A95BEE-6BB1-4A28-A8E6-A34B2E42EF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aveikslėlis 3">
            <a:extLst>
              <a:ext uri="{FF2B5EF4-FFF2-40B4-BE49-F238E27FC236}">
                <a16:creationId xmlns="" xmlns:a16="http://schemas.microsoft.com/office/drawing/2014/main" id="{C1680529-8EF3-43B0-9803-F3C413C10234}"/>
              </a:ext>
            </a:extLst>
          </p:cNvPr>
          <p:cNvPicPr>
            <a:picLocks noChangeAspect="1"/>
          </p:cNvPicPr>
          <p:nvPr/>
        </p:nvPicPr>
        <p:blipFill rotWithShape="1">
          <a:blip r:embed="rId3" cstate="print">
            <a:alphaModFix/>
          </a:blip>
          <a:srcRect l="4573" r="28405" b="1"/>
          <a:stretch/>
        </p:blipFill>
        <p:spPr>
          <a:xfrm>
            <a:off x="6869" y="914399"/>
            <a:ext cx="4831172" cy="5056569"/>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Turinio vietos rezervavimo ženklas 2">
            <a:extLst>
              <a:ext uri="{FF2B5EF4-FFF2-40B4-BE49-F238E27FC236}">
                <a16:creationId xmlns="" xmlns:a16="http://schemas.microsoft.com/office/drawing/2014/main" id="{B00FBAFB-9056-4D2B-827E-AF54A18787A4}"/>
              </a:ext>
            </a:extLst>
          </p:cNvPr>
          <p:cNvSpPr>
            <a:spLocks noGrp="1"/>
          </p:cNvSpPr>
          <p:nvPr>
            <p:ph idx="1"/>
          </p:nvPr>
        </p:nvSpPr>
        <p:spPr>
          <a:xfrm>
            <a:off x="6223246" y="3346882"/>
            <a:ext cx="4844905" cy="2714089"/>
          </a:xfrm>
        </p:spPr>
        <p:txBody>
          <a:bodyPr anchor="ctr">
            <a:normAutofit/>
          </a:bodyPr>
          <a:lstStyle/>
          <a:p>
            <a:r>
              <a:rPr lang="en-US" sz="2000" dirty="0" err="1">
                <a:solidFill>
                  <a:srgbClr val="000000"/>
                </a:solidFill>
                <a:latin typeface="Bookman Old Style" panose="02050604050505020204" pitchFamily="18" charset="0"/>
              </a:rPr>
              <a:t>Rugpjūčio</a:t>
            </a:r>
            <a:r>
              <a:rPr lang="en-US" sz="2000" dirty="0">
                <a:solidFill>
                  <a:srgbClr val="000000"/>
                </a:solidFill>
                <a:latin typeface="Bookman Old Style" panose="02050604050505020204" pitchFamily="18" charset="0"/>
              </a:rPr>
              <a:t> 23-25d.</a:t>
            </a:r>
          </a:p>
          <a:p>
            <a:r>
              <a:rPr lang="en-US" sz="2000" b="1" dirty="0" err="1">
                <a:solidFill>
                  <a:srgbClr val="000000"/>
                </a:solidFill>
                <a:latin typeface="Bookman Old Style" panose="02050604050505020204" pitchFamily="18" charset="0"/>
              </a:rPr>
              <a:t>Rugsėjo</a:t>
            </a:r>
            <a:r>
              <a:rPr lang="en-US" sz="2000" b="1" dirty="0">
                <a:solidFill>
                  <a:srgbClr val="000000"/>
                </a:solidFill>
                <a:latin typeface="Bookman Old Style" panose="02050604050505020204" pitchFamily="18" charset="0"/>
              </a:rPr>
              <a:t> 4-8d.</a:t>
            </a:r>
          </a:p>
          <a:p>
            <a:r>
              <a:rPr lang="en-US" sz="2000" dirty="0" err="1">
                <a:solidFill>
                  <a:srgbClr val="000000"/>
                </a:solidFill>
                <a:latin typeface="Bookman Old Style" panose="02050604050505020204" pitchFamily="18" charset="0"/>
              </a:rPr>
              <a:t>Rugsėjo</a:t>
            </a:r>
            <a:r>
              <a:rPr lang="en-US" sz="2000" dirty="0">
                <a:solidFill>
                  <a:srgbClr val="000000"/>
                </a:solidFill>
                <a:latin typeface="Bookman Old Style" panose="02050604050505020204" pitchFamily="18" charset="0"/>
              </a:rPr>
              <a:t> 22-23d.</a:t>
            </a:r>
          </a:p>
        </p:txBody>
      </p:sp>
    </p:spTree>
    <p:extLst>
      <p:ext uri="{BB962C8B-B14F-4D97-AF65-F5344CB8AC3E}">
        <p14:creationId xmlns:p14="http://schemas.microsoft.com/office/powerpoint/2010/main" xmlns="" val="582479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avadinimas 1">
            <a:extLst>
              <a:ext uri="{FF2B5EF4-FFF2-40B4-BE49-F238E27FC236}">
                <a16:creationId xmlns="" xmlns:a16="http://schemas.microsoft.com/office/drawing/2014/main" id="{D76A8C63-EE66-4854-AEC6-760EBAB9F062}"/>
              </a:ext>
            </a:extLst>
          </p:cNvPr>
          <p:cNvSpPr>
            <a:spLocks noGrp="1"/>
          </p:cNvSpPr>
          <p:nvPr>
            <p:ph type="title"/>
          </p:nvPr>
        </p:nvSpPr>
        <p:spPr>
          <a:xfrm>
            <a:off x="3817399" y="4837134"/>
            <a:ext cx="5215818" cy="1270703"/>
          </a:xfrm>
        </p:spPr>
        <p:txBody>
          <a:bodyPr vert="horz" lIns="91440" tIns="45720" rIns="91440" bIns="45720" rtlCol="0" anchor="t">
            <a:normAutofit fontScale="90000"/>
          </a:bodyPr>
          <a:lstStyle/>
          <a:p>
            <a:pPr algn="ctr"/>
            <a:r>
              <a:rPr lang="lt-LT" sz="2400" b="1" i="0" dirty="0">
                <a:solidFill>
                  <a:srgbClr val="000000"/>
                </a:solidFill>
                <a:effectLst/>
                <a:latin typeface="Bookman Old Style" panose="02050604050505020204" pitchFamily="18" charset="0"/>
              </a:rPr>
              <a:t> </a:t>
            </a:r>
            <a:r>
              <a:rPr lang="en-US" sz="2400" b="1" i="0" dirty="0">
                <a:solidFill>
                  <a:srgbClr val="000000"/>
                </a:solidFill>
                <a:effectLst/>
                <a:latin typeface="Bookman Old Style" panose="02050604050505020204" pitchFamily="18" charset="0"/>
              </a:rPr>
              <a:t> 8 </a:t>
            </a:r>
            <a:r>
              <a:rPr kumimoji="0" lang="en-US" sz="2400" b="1" i="0" u="none" strike="noStrike" kern="1200" cap="none" spc="0" normalizeH="0" baseline="0" noProof="0" dirty="0">
                <a:ln>
                  <a:noFill/>
                </a:ln>
                <a:solidFill>
                  <a:prstClr val="black"/>
                </a:solidFill>
                <a:effectLst/>
                <a:uLnTx/>
                <a:uFillTx/>
                <a:latin typeface="Bookman Old Style" panose="02050604050505020204" pitchFamily="18" charset="0"/>
              </a:rPr>
              <a:t>KLAUSIMAS</a:t>
            </a:r>
            <a:br>
              <a:rPr kumimoji="0" lang="en-US" sz="2400" b="1" i="0" u="none" strike="noStrike" kern="1200" cap="none" spc="0" normalizeH="0" baseline="0" noProof="0" dirty="0">
                <a:ln>
                  <a:noFill/>
                </a:ln>
                <a:solidFill>
                  <a:prstClr val="black"/>
                </a:solidFill>
                <a:effectLst/>
                <a:uLnTx/>
                <a:uFillTx/>
                <a:latin typeface="Bookman Old Style" panose="02050604050505020204" pitchFamily="18" charset="0"/>
              </a:rPr>
            </a:br>
            <a:r>
              <a:rPr kumimoji="0" lang="en-US" sz="2400" b="1" i="0" u="none" strike="noStrike" kern="1200" cap="none" spc="0" normalizeH="0" baseline="0" noProof="0" dirty="0">
                <a:ln>
                  <a:noFill/>
                </a:ln>
                <a:solidFill>
                  <a:prstClr val="black"/>
                </a:solidFill>
                <a:effectLst/>
                <a:uLnTx/>
                <a:uFillTx/>
                <a:latin typeface="Bookman Old Style" panose="02050604050505020204" pitchFamily="18" charset="0"/>
              </a:rPr>
              <a:t> </a:t>
            </a:r>
            <a:r>
              <a:rPr lang="en-US" sz="2400" kern="1200" dirty="0" err="1">
                <a:solidFill>
                  <a:schemeClr val="tx1"/>
                </a:solidFill>
                <a:latin typeface="+mj-lt"/>
                <a:ea typeface="+mj-ea"/>
                <a:cs typeface="+mj-cs"/>
              </a:rPr>
              <a:t>Vizito</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Lietuvoje</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metu</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popiežius</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lankėsi</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keliose</a:t>
            </a:r>
            <a:r>
              <a:rPr lang="en-US" sz="2400" kern="1200" dirty="0">
                <a:solidFill>
                  <a:schemeClr val="tx1"/>
                </a:solidFill>
                <a:latin typeface="+mj-lt"/>
                <a:ea typeface="+mj-ea"/>
                <a:cs typeface="+mj-cs"/>
              </a:rPr>
              <a:t> </a:t>
            </a:r>
            <a:r>
              <a:rPr lang="en-US" sz="2400" kern="1200" dirty="0" err="1">
                <a:solidFill>
                  <a:schemeClr val="tx1"/>
                </a:solidFill>
                <a:latin typeface="+mj-lt"/>
                <a:ea typeface="+mj-ea"/>
                <a:cs typeface="+mj-cs"/>
              </a:rPr>
              <a:t>vietose</a:t>
            </a:r>
            <a:r>
              <a:rPr lang="en-US" sz="2400" kern="1200" dirty="0">
                <a:solidFill>
                  <a:schemeClr val="tx1"/>
                </a:solidFill>
                <a:latin typeface="+mj-lt"/>
                <a:ea typeface="+mj-ea"/>
                <a:cs typeface="+mj-cs"/>
              </a:rPr>
              <a:t>. </a:t>
            </a:r>
            <a:r>
              <a:rPr lang="en-US" sz="2400" b="1" kern="1200" dirty="0" err="1">
                <a:solidFill>
                  <a:schemeClr val="tx1"/>
                </a:solidFill>
                <a:latin typeface="+mj-lt"/>
                <a:ea typeface="+mj-ea"/>
                <a:cs typeface="+mj-cs"/>
              </a:rPr>
              <a:t>Ar</a:t>
            </a:r>
            <a:r>
              <a:rPr lang="en-US" sz="2400" b="1" kern="1200" dirty="0">
                <a:solidFill>
                  <a:schemeClr val="tx1"/>
                </a:solidFill>
                <a:latin typeface="+mj-lt"/>
                <a:ea typeface="+mj-ea"/>
                <a:cs typeface="+mj-cs"/>
              </a:rPr>
              <a:t> </a:t>
            </a:r>
            <a:r>
              <a:rPr lang="en-US" sz="2400" b="1" kern="1200" dirty="0" err="1">
                <a:solidFill>
                  <a:schemeClr val="tx1"/>
                </a:solidFill>
                <a:latin typeface="+mj-lt"/>
                <a:ea typeface="+mj-ea"/>
                <a:cs typeface="+mj-cs"/>
              </a:rPr>
              <a:t>atpažįsti</a:t>
            </a:r>
            <a:r>
              <a:rPr lang="en-US" sz="2400" b="1" kern="1200" dirty="0">
                <a:solidFill>
                  <a:schemeClr val="tx1"/>
                </a:solidFill>
                <a:latin typeface="+mj-lt"/>
                <a:ea typeface="+mj-ea"/>
                <a:cs typeface="+mj-cs"/>
              </a:rPr>
              <a:t> </a:t>
            </a:r>
            <a:r>
              <a:rPr lang="en-US" sz="2400" b="1" kern="1200" dirty="0" err="1">
                <a:solidFill>
                  <a:schemeClr val="tx1"/>
                </a:solidFill>
                <a:latin typeface="+mj-lt"/>
                <a:ea typeface="+mj-ea"/>
                <a:cs typeface="+mj-cs"/>
              </a:rPr>
              <a:t>jas</a:t>
            </a:r>
            <a:r>
              <a:rPr lang="en-US" sz="2400" b="1" kern="1200" dirty="0">
                <a:solidFill>
                  <a:schemeClr val="tx1"/>
                </a:solidFill>
                <a:latin typeface="+mj-lt"/>
                <a:ea typeface="+mj-ea"/>
                <a:cs typeface="+mj-cs"/>
              </a:rPr>
              <a:t>? </a:t>
            </a:r>
            <a:r>
              <a:rPr lang="en-US" sz="2400" b="1" kern="1200" dirty="0" err="1">
                <a:solidFill>
                  <a:schemeClr val="tx1"/>
                </a:solidFill>
                <a:latin typeface="+mj-lt"/>
                <a:ea typeface="+mj-ea"/>
                <a:cs typeface="+mj-cs"/>
              </a:rPr>
              <a:t>Kurioje</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2400" b="1" kern="1200" dirty="0">
                <a:solidFill>
                  <a:schemeClr val="tx1"/>
                </a:solidFill>
                <a:latin typeface="+mj-lt"/>
                <a:ea typeface="+mj-ea"/>
                <a:cs typeface="+mj-cs"/>
              </a:rPr>
              <a:t> </a:t>
            </a:r>
            <a:r>
              <a:rPr lang="en-US" sz="2400" b="1" dirty="0" err="1"/>
              <a:t>Š</a:t>
            </a:r>
            <a:r>
              <a:rPr lang="en-US" sz="2400" b="1" kern="1200" dirty="0" err="1">
                <a:solidFill>
                  <a:schemeClr val="tx1"/>
                </a:solidFill>
                <a:latin typeface="+mj-lt"/>
                <a:ea typeface="+mj-ea"/>
                <a:cs typeface="+mj-cs"/>
              </a:rPr>
              <a:t>v</a:t>
            </a:r>
            <a:r>
              <a:rPr lang="en-US" sz="2400" b="1" kern="1200" dirty="0">
                <a:solidFill>
                  <a:schemeClr val="tx1"/>
                </a:solidFill>
                <a:latin typeface="+mj-lt"/>
                <a:ea typeface="+mj-ea"/>
                <a:cs typeface="+mj-cs"/>
              </a:rPr>
              <a:t>. Jonas </a:t>
            </a:r>
            <a:r>
              <a:rPr lang="en-US" sz="2400" b="1" kern="1200" dirty="0" err="1">
                <a:solidFill>
                  <a:schemeClr val="tx1"/>
                </a:solidFill>
                <a:latin typeface="+mj-lt"/>
                <a:ea typeface="+mj-ea"/>
                <a:cs typeface="+mj-cs"/>
              </a:rPr>
              <a:t>Paulius</a:t>
            </a:r>
            <a:r>
              <a:rPr lang="en-US" sz="2400" b="1" kern="1200" dirty="0">
                <a:solidFill>
                  <a:schemeClr val="tx1"/>
                </a:solidFill>
                <a:latin typeface="+mj-lt"/>
                <a:ea typeface="+mj-ea"/>
                <a:cs typeface="+mj-cs"/>
              </a:rPr>
              <a:t> II </a:t>
            </a:r>
            <a:r>
              <a:rPr lang="en-US" sz="2400" b="1" kern="1200" dirty="0" err="1">
                <a:solidFill>
                  <a:schemeClr val="tx1"/>
                </a:solidFill>
                <a:latin typeface="+mj-lt"/>
                <a:ea typeface="+mj-ea"/>
                <a:cs typeface="+mj-cs"/>
              </a:rPr>
              <a:t>nesilankė</a:t>
            </a:r>
            <a:r>
              <a:rPr lang="en-US" sz="2400" b="1" kern="1200" dirty="0">
                <a:solidFill>
                  <a:schemeClr val="tx1"/>
                </a:solidFill>
                <a:latin typeface="+mj-lt"/>
                <a:ea typeface="+mj-ea"/>
                <a:cs typeface="+mj-cs"/>
              </a:rPr>
              <a:t>?</a:t>
            </a:r>
          </a:p>
        </p:txBody>
      </p:sp>
      <p:sp>
        <p:nvSpPr>
          <p:cNvPr id="46" name="Freeform: Shape 45">
            <a:extLst>
              <a:ext uri="{FF2B5EF4-FFF2-40B4-BE49-F238E27FC236}">
                <a16:creationId xmlns="" xmlns:a16="http://schemas.microsoft.com/office/drawing/2014/main" id="{F6E384F5-137A-40B1-97F0-694CC6ECD59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Shape 47">
            <a:extLst>
              <a:ext uri="{FF2B5EF4-FFF2-40B4-BE49-F238E27FC236}">
                <a16:creationId xmlns="" xmlns:a16="http://schemas.microsoft.com/office/drawing/2014/main" id="{9DBC4630-03DA-474F-BBCB-BA3AE6B317A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aveikslėlis 4">
            <a:extLst>
              <a:ext uri="{FF2B5EF4-FFF2-40B4-BE49-F238E27FC236}">
                <a16:creationId xmlns="" xmlns:a16="http://schemas.microsoft.com/office/drawing/2014/main" id="{5B55F9C8-AAA3-4437-A804-782D907341CD}"/>
              </a:ext>
            </a:extLst>
          </p:cNvPr>
          <p:cNvPicPr>
            <a:picLocks noChangeAspect="1"/>
          </p:cNvPicPr>
          <p:nvPr/>
        </p:nvPicPr>
        <p:blipFill rotWithShape="1">
          <a:blip r:embed="rId2" cstate="print"/>
          <a:srcRect t="16761" r="-1" b="-1"/>
          <a:stretch/>
        </p:blipFill>
        <p:spPr>
          <a:xfrm>
            <a:off x="1246572" y="10"/>
            <a:ext cx="3913632" cy="2285224"/>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p:spPr>
      </p:pic>
      <p:pic>
        <p:nvPicPr>
          <p:cNvPr id="6" name="Paveikslėlis 5">
            <a:extLst>
              <a:ext uri="{FF2B5EF4-FFF2-40B4-BE49-F238E27FC236}">
                <a16:creationId xmlns="" xmlns:a16="http://schemas.microsoft.com/office/drawing/2014/main" id="{A803B2E5-34CF-436E-85DF-03C6C7A56038}"/>
              </a:ext>
            </a:extLst>
          </p:cNvPr>
          <p:cNvPicPr>
            <a:picLocks noChangeAspect="1"/>
          </p:cNvPicPr>
          <p:nvPr/>
        </p:nvPicPr>
        <p:blipFill rotWithShape="1">
          <a:blip r:embed="rId3" cstate="print"/>
          <a:srcRect t="15001" r="1" b="1"/>
          <a:stretch/>
        </p:blipFill>
        <p:spPr>
          <a:xfrm>
            <a:off x="-1" y="2288330"/>
            <a:ext cx="3564638" cy="4569668"/>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p:spPr>
      </p:pic>
      <p:sp>
        <p:nvSpPr>
          <p:cNvPr id="50" name="Oval 49">
            <a:extLst>
              <a:ext uri="{FF2B5EF4-FFF2-40B4-BE49-F238E27FC236}">
                <a16:creationId xmlns="" xmlns:a16="http://schemas.microsoft.com/office/drawing/2014/main" id="{78418A25-6EAC-4140-BFE6-284E1925B5E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429207" y="303879"/>
            <a:ext cx="3182112" cy="3182112"/>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Oval 51">
            <a:extLst>
              <a:ext uri="{FF2B5EF4-FFF2-40B4-BE49-F238E27FC236}">
                <a16:creationId xmlns="" xmlns:a16="http://schemas.microsoft.com/office/drawing/2014/main" id="{C20267F5-D4E6-477A-A590-81F2ABD1B86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585109" y="2382976"/>
            <a:ext cx="1920240" cy="1920240"/>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aveikslėlis 7">
            <a:extLst>
              <a:ext uri="{FF2B5EF4-FFF2-40B4-BE49-F238E27FC236}">
                <a16:creationId xmlns="" xmlns:a16="http://schemas.microsoft.com/office/drawing/2014/main" id="{649DE34D-5F27-4C13-8310-D44D1464C75D}"/>
              </a:ext>
            </a:extLst>
          </p:cNvPr>
          <p:cNvPicPr>
            <a:picLocks noChangeAspect="1"/>
          </p:cNvPicPr>
          <p:nvPr/>
        </p:nvPicPr>
        <p:blipFill rotWithShape="1">
          <a:blip r:embed="rId4" cstate="print"/>
          <a:srcRect l="25998" r="16762" b="-2"/>
          <a:stretch/>
        </p:blipFill>
        <p:spPr>
          <a:xfrm>
            <a:off x="3749701" y="2547568"/>
            <a:ext cx="1591056" cy="1591056"/>
          </a:xfrm>
          <a:custGeom>
            <a:avLst/>
            <a:gdLst/>
            <a:ahLst/>
            <a:cxnLst/>
            <a:rect l="l" t="t" r="r" b="b"/>
            <a:pathLst>
              <a:path w="1591056" h="1591056">
                <a:moveTo>
                  <a:pt x="795528" y="0"/>
                </a:moveTo>
                <a:cubicBezTo>
                  <a:pt x="1234886" y="0"/>
                  <a:pt x="1591056" y="356170"/>
                  <a:pt x="1591056" y="795528"/>
                </a:cubicBezTo>
                <a:cubicBezTo>
                  <a:pt x="1591056" y="1234886"/>
                  <a:pt x="1234886" y="1591056"/>
                  <a:pt x="795528" y="1591056"/>
                </a:cubicBezTo>
                <a:cubicBezTo>
                  <a:pt x="356170" y="1591056"/>
                  <a:pt x="0" y="1234886"/>
                  <a:pt x="0" y="795528"/>
                </a:cubicBezTo>
                <a:cubicBezTo>
                  <a:pt x="0" y="356170"/>
                  <a:pt x="356170" y="0"/>
                  <a:pt x="795528" y="0"/>
                </a:cubicBezTo>
                <a:close/>
              </a:path>
            </a:pathLst>
          </a:custGeom>
        </p:spPr>
      </p:pic>
      <p:pic>
        <p:nvPicPr>
          <p:cNvPr id="4" name="Turinio vietos rezervavimo ženklas 3">
            <a:extLst>
              <a:ext uri="{FF2B5EF4-FFF2-40B4-BE49-F238E27FC236}">
                <a16:creationId xmlns="" xmlns:a16="http://schemas.microsoft.com/office/drawing/2014/main" id="{FF4244C6-1F55-4B3B-BA8E-B08FA4837A97}"/>
              </a:ext>
            </a:extLst>
          </p:cNvPr>
          <p:cNvPicPr>
            <a:picLocks noChangeAspect="1"/>
          </p:cNvPicPr>
          <p:nvPr/>
        </p:nvPicPr>
        <p:blipFill rotWithShape="1">
          <a:blip r:embed="rId5" cstate="print"/>
          <a:srcRect l="12009" r="9333" b="-2"/>
          <a:stretch/>
        </p:blipFill>
        <p:spPr>
          <a:xfrm>
            <a:off x="5593799" y="468471"/>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54" name="Freeform: Shape 53">
            <a:extLst>
              <a:ext uri="{FF2B5EF4-FFF2-40B4-BE49-F238E27FC236}">
                <a16:creationId xmlns="" xmlns:a16="http://schemas.microsoft.com/office/drawing/2014/main" id="{6B9D64DB-4D5C-4A91-B45F-F301E3174F9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752568" y="-4332"/>
            <a:ext cx="3439432" cy="3550083"/>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Paveikslėlis 8">
            <a:extLst>
              <a:ext uri="{FF2B5EF4-FFF2-40B4-BE49-F238E27FC236}">
                <a16:creationId xmlns="" xmlns:a16="http://schemas.microsoft.com/office/drawing/2014/main" id="{B329B599-5F64-459B-B3D0-ECDE7B678AFC}"/>
              </a:ext>
            </a:extLst>
          </p:cNvPr>
          <p:cNvPicPr>
            <a:picLocks noChangeAspect="1"/>
          </p:cNvPicPr>
          <p:nvPr/>
        </p:nvPicPr>
        <p:blipFill rotWithShape="1">
          <a:blip r:embed="rId6" cstate="print"/>
          <a:srcRect l="3975" r="2267" b="2"/>
          <a:stretch/>
        </p:blipFill>
        <p:spPr>
          <a:xfrm>
            <a:off x="8918761" y="-4330"/>
            <a:ext cx="3273238" cy="3383891"/>
          </a:xfrm>
          <a:custGeom>
            <a:avLst/>
            <a:gdLst/>
            <a:ahLst/>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p:spPr>
      </p:pic>
      <p:sp>
        <p:nvSpPr>
          <p:cNvPr id="56" name="Freeform: Shape 55">
            <a:extLst>
              <a:ext uri="{FF2B5EF4-FFF2-40B4-BE49-F238E27FC236}">
                <a16:creationId xmlns="" xmlns:a16="http://schemas.microsoft.com/office/drawing/2014/main" id="{CB14CE1B-4BC5-4EF2-BE3D-05E4F580B3D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9199331" y="3907418"/>
            <a:ext cx="2992669" cy="2950582"/>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aveikslėlis 2">
            <a:extLst>
              <a:ext uri="{FF2B5EF4-FFF2-40B4-BE49-F238E27FC236}">
                <a16:creationId xmlns="" xmlns:a16="http://schemas.microsoft.com/office/drawing/2014/main" id="{93238864-433E-4FFD-BB50-27687C807168}"/>
              </a:ext>
            </a:extLst>
          </p:cNvPr>
          <p:cNvPicPr>
            <a:picLocks noChangeAspect="1"/>
          </p:cNvPicPr>
          <p:nvPr/>
        </p:nvPicPr>
        <p:blipFill rotWithShape="1">
          <a:blip r:embed="rId7" cstate="print"/>
          <a:srcRect l="8963" r="18910" b="-2"/>
          <a:stretch/>
        </p:blipFill>
        <p:spPr>
          <a:xfrm>
            <a:off x="9363238" y="4071322"/>
            <a:ext cx="2828765" cy="2786678"/>
          </a:xfrm>
          <a:custGeom>
            <a:avLst/>
            <a:gdLst/>
            <a:ahLst/>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p:spPr>
      </p:pic>
    </p:spTree>
    <p:extLst>
      <p:ext uri="{BB962C8B-B14F-4D97-AF65-F5344CB8AC3E}">
        <p14:creationId xmlns:p14="http://schemas.microsoft.com/office/powerpoint/2010/main" xmlns="" val="316811218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270</Words>
  <Application>Microsoft Office PowerPoint</Application>
  <PresentationFormat>Pasirinktinai</PresentationFormat>
  <Paragraphs>64</Paragraphs>
  <Slides>14</Slides>
  <Notes>0</Notes>
  <HiddenSlides>0</HiddenSlides>
  <MMClips>0</MMClips>
  <ScaleCrop>false</ScaleCrop>
  <HeadingPairs>
    <vt:vector size="4" baseType="variant">
      <vt:variant>
        <vt:lpstr>Tema</vt:lpstr>
      </vt:variant>
      <vt:variant>
        <vt:i4>1</vt:i4>
      </vt:variant>
      <vt:variant>
        <vt:lpstr>Skaidrių pavadinimai</vt:lpstr>
      </vt:variant>
      <vt:variant>
        <vt:i4>14</vt:i4>
      </vt:variant>
    </vt:vector>
  </HeadingPairs>
  <TitlesOfParts>
    <vt:vector size="15" baseType="lpstr">
      <vt:lpstr>„Office“ tema</vt:lpstr>
      <vt:lpstr>Neįtikėtini faktai apie  Šv. Joną Paulių II </vt:lpstr>
      <vt:lpstr>1 KLAUSIMAS   1920 m. gegužės 18 d. Karoliui Wojtyłai ir Emilijai Kaczorowskai gimė antras sūnus Karolis Józefas Wojtyła, .   Kuriame mieste tai buvo:</vt:lpstr>
      <vt:lpstr>  2 KLAUSIMAS  Jonas Paulius II vidurinės mokyklos baigimo proga su savo draugais surengė kreminių pyragaičių valgymo konkursą. Karolis Wojtyła prisipažino tą kartą suvalgęs 18 pyragaičių, tačiau varžybų visgi nelaimėjęs.  Kaip vadinosi mėgstamiausi Jono Pauliaus II pyragaičiai?</vt:lpstr>
      <vt:lpstr> 3 KLAUSIMAS  Karolis Wojityla, būdamas kunigu mėgo aktyvų laisvalaikį.  Kokį pomėgį išlaikė ir tapęs Popiežiumi Jonu Pauliumi II?  </vt:lpstr>
      <vt:lpstr>     4 KLAUSIMAS    1981 m. Šv. Petro aikštėje įvykdytas pasikėsinimas prieš popiežių. Kaip popiežius Jonas Paulius II pasielgė su žmogumi, pasikėsinusiu  į jo gyvybę?   </vt:lpstr>
      <vt:lpstr>    </vt:lpstr>
      <vt:lpstr>Per savo pontifikatą jis aplankė 129 šalis (visų popiežių rekordas).  Kelioms kelionėms į mėnulį prilygsta jo nukeliautas atstumas?  a)Vienai b)Penkioms c) Trims </vt:lpstr>
      <vt:lpstr> 7 KLAUSIMAS   1993 m. Popiežius Jonas Paulius II Lietuvoje lankėsi </vt:lpstr>
      <vt:lpstr>  8 KLAUSIMAS  Vizito Lietuvoje metu popiežius lankėsi keliose vietose. Ar atpažįsti jas? Kurioje  Šv. Jonas Paulius II nesilankė?</vt:lpstr>
      <vt:lpstr>Popiežius vizito Lietuvoje metu lankėsi:</vt:lpstr>
      <vt:lpstr>Skaidrė 11</vt:lpstr>
      <vt:lpstr>9 KLAUSIMAS   Vilnius - gailestingumo miestas.  Kaip galiestingumas susijęs su  Šv. Jonu Pauliumi II</vt:lpstr>
      <vt:lpstr>Skaidrė 13</vt:lpstr>
      <vt:lpstr>Skaidrė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Neįtikėtini faktai apie  Šv. Joną Paulių II</dc:title>
  <dc:creator>Reda Kadžiuliene</dc:creator>
  <cp:lastModifiedBy>xxx</cp:lastModifiedBy>
  <cp:revision>7</cp:revision>
  <dcterms:created xsi:type="dcterms:W3CDTF">2020-10-03T11:22:29Z</dcterms:created>
  <dcterms:modified xsi:type="dcterms:W3CDTF">2020-11-05T09:36:59Z</dcterms:modified>
</cp:coreProperties>
</file>