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6" r:id="rId4"/>
    <p:sldId id="264" r:id="rId5"/>
    <p:sldId id="262" r:id="rId6"/>
    <p:sldId id="263" r:id="rId7"/>
    <p:sldId id="278" r:id="rId8"/>
    <p:sldId id="277" r:id="rId9"/>
    <p:sldId id="270" r:id="rId10"/>
    <p:sldId id="285" r:id="rId11"/>
    <p:sldId id="287" r:id="rId12"/>
    <p:sldId id="271" r:id="rId13"/>
    <p:sldId id="272" r:id="rId14"/>
    <p:sldId id="281" r:id="rId15"/>
    <p:sldId id="279" r:id="rId16"/>
    <p:sldId id="265" r:id="rId17"/>
    <p:sldId id="269" r:id="rId18"/>
    <p:sldId id="268" r:id="rId19"/>
    <p:sldId id="276" r:id="rId20"/>
    <p:sldId id="283" r:id="rId21"/>
    <p:sldId id="282" r:id="rId22"/>
    <p:sldId id="275" r:id="rId23"/>
    <p:sldId id="273" r:id="rId24"/>
    <p:sldId id="274" r:id="rId25"/>
    <p:sldId id="291" r:id="rId26"/>
    <p:sldId id="258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1700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3" d="100"/>
          <a:sy n="83" d="100"/>
        </p:scale>
        <p:origin x="-72" y="-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21159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219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6242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106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15422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015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3230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116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2761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861477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417553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804A2C-CA3B-44FD-AE71-359A90BD2E86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5094457-3EDC-4FE5-AD04-09BCD293E8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578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www.youtube.com/watch?v=5svq2VM6NqU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m/pin/197595502390382609/?nic_v1=1aP/cleMZlZnFr5wSTbusEWnecWd37+HsV8by2so1i2OYl7nGk0WnaKfdTR4pMjrgT" TargetMode="External"/><Relationship Id="rId2" Type="http://schemas.openxmlformats.org/officeDocument/2006/relationships/hyperlink" Target="https://create.kahoot.it/details/jonas-paulius-ii/ebe929aa-120e-4ea4-8022-b363889cf632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hyperlink" Target="http://www.saint-faustina.com/kids/coloring/papa_p.ph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78026" y="3259080"/>
            <a:ext cx="10515600" cy="1325563"/>
          </a:xfrm>
        </p:spPr>
        <p:txBody>
          <a:bodyPr>
            <a:normAutofit fontScale="90000"/>
          </a:bodyPr>
          <a:lstStyle/>
          <a:p>
            <a:pPr algn="r"/>
            <a:r>
              <a:rPr lang="lt-LT" sz="4000" dirty="0" smtClean="0">
                <a:latin typeface="+mn-lt"/>
              </a:rPr>
              <a:t>Šventasis Jonas Paulius II- </a:t>
            </a:r>
            <a:br>
              <a:rPr lang="lt-LT" sz="4000" dirty="0" smtClean="0">
                <a:latin typeface="+mn-lt"/>
              </a:rPr>
            </a:br>
            <a:r>
              <a:rPr lang="lt-LT" sz="4000" dirty="0" smtClean="0">
                <a:latin typeface="+mn-lt"/>
              </a:rPr>
              <a:t>mano draugas</a:t>
            </a:r>
            <a:br>
              <a:rPr lang="lt-LT" sz="4000" dirty="0" smtClean="0">
                <a:latin typeface="+mn-lt"/>
              </a:rPr>
            </a:br>
            <a:r>
              <a:rPr lang="lt-LT" sz="4000" dirty="0" smtClean="0">
                <a:latin typeface="+mn-lt"/>
              </a:rPr>
              <a:t/>
            </a:r>
            <a:br>
              <a:rPr lang="lt-LT" sz="4000" dirty="0" smtClean="0">
                <a:latin typeface="+mn-lt"/>
              </a:rPr>
            </a:br>
            <a:r>
              <a:rPr lang="lt-LT" dirty="0"/>
              <a:t/>
            </a:r>
            <a:br>
              <a:rPr lang="lt-LT" dirty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/>
              <a:t/>
            </a:r>
            <a:br>
              <a:rPr lang="lt-LT" dirty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sz="3600" dirty="0" smtClean="0"/>
              <a:t>I-II klasių mokiniams</a:t>
            </a:r>
            <a:r>
              <a:rPr lang="lt-LT" dirty="0" smtClean="0"/>
              <a:t/>
            </a:r>
            <a:br>
              <a:rPr lang="lt-LT" dirty="0" smtClean="0"/>
            </a:br>
            <a:r>
              <a:rPr lang="lt-LT" sz="2700" dirty="0" smtClean="0"/>
              <a:t>Parengė mokytoja metodininkė</a:t>
            </a:r>
            <a:br>
              <a:rPr lang="lt-LT" sz="2700" dirty="0" smtClean="0"/>
            </a:br>
            <a:r>
              <a:rPr lang="lt-LT" sz="2700" dirty="0" smtClean="0"/>
              <a:t> Lina Budreckienė</a:t>
            </a:r>
            <a:endParaRPr lang="en-US" sz="27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0019" y="2085799"/>
            <a:ext cx="10515600" cy="4351338"/>
          </a:xfrm>
        </p:spPr>
        <p:txBody>
          <a:bodyPr/>
          <a:lstStyle/>
          <a:p>
            <a:endParaRPr lang="lt-LT" dirty="0" smtClean="0"/>
          </a:p>
          <a:p>
            <a:endParaRPr lang="lt-LT" dirty="0"/>
          </a:p>
          <a:p>
            <a:endParaRPr lang="en-US" dirty="0"/>
          </a:p>
        </p:txBody>
      </p:sp>
      <p:pic>
        <p:nvPicPr>
          <p:cNvPr id="2050" name="Picture 2" descr="São João Paulo II &quot;És o Peregrino do Amor Buscou os jovens com tanto ardor Ninguem jamais andou por tantas terras Nem levou a paz a tantas guerras Tentaram até calar a tua voz Em troca revelou o Céu a nós Um Mendigo do meu Senhor Por isso eu te sigo Peregrino do Amor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012" y="238562"/>
            <a:ext cx="4303695" cy="647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816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8290" y="1690688"/>
            <a:ext cx="10510982" cy="460986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Vėliau tapo kardinolu.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468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6072" y="2274101"/>
            <a:ext cx="9554605" cy="37147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lt-LT" dirty="0" smtClean="0"/>
              <a:t>1978m. </a:t>
            </a:r>
            <a:r>
              <a:rPr lang="lt-LT" dirty="0"/>
              <a:t>b</a:t>
            </a:r>
            <a:r>
              <a:rPr lang="lt-LT" dirty="0" smtClean="0"/>
              <a:t>uvo išrinktas popiežiumi.</a:t>
            </a:r>
            <a:br>
              <a:rPr lang="lt-LT" dirty="0" smtClean="0"/>
            </a:br>
            <a:r>
              <a:rPr lang="lt-LT" dirty="0" smtClean="0"/>
              <a:t>Pasirinko Jono Pauliaus II vardą.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979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7800" y="1690688"/>
            <a:ext cx="9456358" cy="433416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Mėgo stovyklauti.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4483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4552" y="1690688"/>
            <a:ext cx="10322895" cy="450229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Mėgo plaukti baidarėmis.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5884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4289" y="1690688"/>
            <a:ext cx="10002377" cy="429293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Patiko žaisti futbolą.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975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5692" y="1690688"/>
            <a:ext cx="10020615" cy="459278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Taip pat slidinėjo.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106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5194" y="1690688"/>
            <a:ext cx="10281612" cy="471240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1981m. </a:t>
            </a:r>
            <a:r>
              <a:rPr lang="lt-LT" dirty="0"/>
              <a:t>b</a:t>
            </a:r>
            <a:r>
              <a:rPr lang="lt-LT" dirty="0" smtClean="0"/>
              <a:t>uvo pašautas.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7980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2089519"/>
            <a:ext cx="9414164" cy="398493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Tačiau stebuklingai liko gyvas.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30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72032" y="2113303"/>
            <a:ext cx="4847936" cy="440741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lt-LT" dirty="0" smtClean="0"/>
              <a:t>Vėliau aplankė žmogų kalėjime, kuris jį pašovė ir jam atleido.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120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9558" y="2183695"/>
            <a:ext cx="8572884" cy="39292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lt-LT" dirty="0" smtClean="0"/>
              <a:t>Labai mylėjo Švč. Mergelę Mariją ir jai meldėsi visą gyvenimą.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859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2157517"/>
            <a:ext cx="10238508" cy="421980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</a:t>
            </a:r>
            <a:r>
              <a:rPr lang="lt-LT" dirty="0" smtClean="0"/>
              <a:t>ūsimasis popiežius gimė Lenkijoje </a:t>
            </a:r>
            <a:br>
              <a:rPr lang="lt-LT" dirty="0" smtClean="0"/>
            </a:br>
            <a:r>
              <a:rPr lang="lt-LT" dirty="0" smtClean="0"/>
              <a:t>1920m. </a:t>
            </a:r>
            <a:r>
              <a:rPr lang="lt-LT" dirty="0"/>
              <a:t>g</a:t>
            </a:r>
            <a:r>
              <a:rPr lang="lt-LT" dirty="0" smtClean="0"/>
              <a:t>egužės 18d.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132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793" y="1690688"/>
            <a:ext cx="10551007" cy="472968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Apkeliavo daug pasaulio šalių.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591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8944" y="1864074"/>
            <a:ext cx="8620605" cy="463360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lt-LT" dirty="0" smtClean="0"/>
              <a:t>Buvo labai mylimas vaikų ir jaunimo.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740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0036" y="2131371"/>
            <a:ext cx="9217121" cy="422451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lt-LT" dirty="0"/>
              <a:t>Popiežius mirė</a:t>
            </a:r>
            <a:r>
              <a:rPr lang="en-US" dirty="0"/>
              <a:t/>
            </a:r>
            <a:br>
              <a:rPr lang="en-US" dirty="0"/>
            </a:br>
            <a:r>
              <a:rPr lang="lt-LT" dirty="0" smtClean="0"/>
              <a:t>2005m.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667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2400" y="2057400"/>
            <a:ext cx="9347199" cy="428413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/>
              <a:t>Danguje susitiko su mylima Marija ir...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91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4727" y="1756694"/>
            <a:ext cx="6363477" cy="466923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Jėzumi...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59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964" y="116594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lt-LT" dirty="0" smtClean="0"/>
              <a:t>Šventasis </a:t>
            </a:r>
            <a:r>
              <a:rPr lang="en-US" dirty="0" smtClean="0"/>
              <a:t>Jonas </a:t>
            </a:r>
            <a:r>
              <a:rPr lang="en-US" dirty="0" err="1" smtClean="0"/>
              <a:t>Paulius</a:t>
            </a:r>
            <a:r>
              <a:rPr lang="en-US" dirty="0" smtClean="0"/>
              <a:t> II – </a:t>
            </a:r>
            <a:r>
              <a:rPr lang="lt-LT" dirty="0" smtClean="0"/>
              <a:t/>
            </a:r>
            <a:br>
              <a:rPr lang="lt-LT" dirty="0" smtClean="0"/>
            </a:br>
            <a:r>
              <a:rPr lang="en-US" dirty="0" smtClean="0"/>
              <a:t>v</a:t>
            </a:r>
            <a:r>
              <a:rPr lang="lt-LT" dirty="0" smtClean="0"/>
              <a:t>aikų draugas.</a:t>
            </a:r>
            <a:br>
              <a:rPr lang="lt-LT" dirty="0" smtClean="0"/>
            </a:br>
            <a:r>
              <a:rPr lang="lt-LT" dirty="0" smtClean="0"/>
              <a:t>Dabar jau gal ir tavo?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>
                <a:hlinkClick r:id="rId2"/>
              </a:rPr>
              <a:t>https://www.youtube.com/watch?v=5svq2VM6NqU</a:t>
            </a:r>
            <a:endParaRPr lang="en-US" sz="3600" dirty="0"/>
          </a:p>
        </p:txBody>
      </p:sp>
      <p:pic>
        <p:nvPicPr>
          <p:cNvPr id="1026" name="Picture 2" descr="http://www.maluchy.pl/galeria/119/7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1483" y="3128817"/>
            <a:ext cx="4770561" cy="32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427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418" y="79037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Užduotėlės</a:t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sz="1800" dirty="0" smtClean="0"/>
              <a:t>Pakartok:</a:t>
            </a:r>
            <a:br>
              <a:rPr lang="lt-LT" sz="1800" dirty="0" smtClean="0"/>
            </a:br>
            <a:r>
              <a:rPr lang="en-US" sz="1600" dirty="0">
                <a:hlinkClick r:id="rId2"/>
              </a:rPr>
              <a:t>https://create.kahoot.it/details/jonas-paulius-ii/ebe929aa-120e-4ea4-8022-b363889cf632</a:t>
            </a:r>
            <a:r>
              <a:rPr lang="lt-LT" dirty="0"/>
              <a:t/>
            </a:r>
            <a:br>
              <a:rPr lang="lt-LT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9418" y="2161976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lt-LT" dirty="0" smtClean="0">
                <a:hlinkClick r:id="rId3"/>
              </a:rPr>
              <a:t>Nupiešk:   </a:t>
            </a:r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r>
              <a:rPr lang="en-US" dirty="0" smtClean="0">
                <a:hlinkClick r:id="rId3"/>
              </a:rPr>
              <a:t>https://www.pinterest.com/pin/197595502390382609/?nic_v1=1aP%2FcleMZlZnFr5wSTbusEWnecWd37%2BHsV8by2so1i2OYl7nGk0WnaKfdTR4pMjrgT</a:t>
            </a:r>
            <a:endParaRPr lang="lt-LT" dirty="0" smtClean="0"/>
          </a:p>
          <a:p>
            <a:endParaRPr lang="lt-LT" dirty="0"/>
          </a:p>
          <a:p>
            <a:r>
              <a:rPr lang="lt-LT" u="sng" dirty="0" smtClean="0">
                <a:solidFill>
                  <a:srgbClr val="F1700F"/>
                </a:solidFill>
              </a:rPr>
              <a:t>Nuspalvink:</a:t>
            </a:r>
            <a:endParaRPr lang="en-US" u="sng" dirty="0" smtClean="0">
              <a:solidFill>
                <a:srgbClr val="F1700F"/>
              </a:solidFill>
            </a:endParaRPr>
          </a:p>
          <a:p>
            <a:endParaRPr lang="lt-LT" u="sng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hlinkClick r:id="rId4"/>
              </a:rPr>
              <a:t>http://www.saint-faustina.com/kids/coloring/papa_p.php</a:t>
            </a:r>
            <a:endParaRPr lang="lt-LT" dirty="0" smtClean="0"/>
          </a:p>
          <a:p>
            <a:endParaRPr lang="lt-LT" dirty="0"/>
          </a:p>
          <a:p>
            <a:endParaRPr lang="en-US" dirty="0"/>
          </a:p>
        </p:txBody>
      </p:sp>
      <p:pic>
        <p:nvPicPr>
          <p:cNvPr id="4" name="Picture 2" descr="Pope John Paul II, a spiritual leader that bonded with the Catholic yout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31174" y="923636"/>
            <a:ext cx="3676073" cy="551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000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2254" y="1883362"/>
            <a:ext cx="10172623" cy="44100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Po mėnesio buvo pakrikštytas.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3703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5063" y="2014194"/>
            <a:ext cx="9441873" cy="43275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lt-LT" dirty="0" smtClean="0"/>
              <a:t>Kai Karoliui buvo devyneri, mirė jo mamytė.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8962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0278" y="2014194"/>
            <a:ext cx="8731443" cy="4271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Po 3m. mirė brolis Edmundas.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503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0800" y="1882509"/>
            <a:ext cx="9391843" cy="414668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1941m. mirė tėtis.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651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7672" y="2196161"/>
            <a:ext cx="9466452" cy="413074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lt-LT" dirty="0" smtClean="0"/>
              <a:t>Kai Krolis užaugo, svajojo tapti aktoriumi.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543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9818" y="1877146"/>
            <a:ext cx="9866745" cy="452076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Bet 1946m. </a:t>
            </a:r>
            <a:r>
              <a:rPr lang="lt-LT" dirty="0"/>
              <a:t>t</a:t>
            </a:r>
            <a:r>
              <a:rPr lang="lt-LT" dirty="0" smtClean="0"/>
              <a:t>apo kunigu.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94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0764" y="1906707"/>
            <a:ext cx="9670471" cy="42093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Puikiai sekėsi mokyti kitus.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6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1363</TotalTime>
  <Words>154</Words>
  <Application>Microsoft Office PowerPoint</Application>
  <PresentationFormat>Pasirinktinai</PresentationFormat>
  <Paragraphs>34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26</vt:i4>
      </vt:variant>
    </vt:vector>
  </HeadingPairs>
  <TitlesOfParts>
    <vt:vector size="27" baseType="lpstr">
      <vt:lpstr>Savon</vt:lpstr>
      <vt:lpstr>Šventasis Jonas Paulius II-  mano draugas      I-II klasių mokiniams Parengė mokytoja metodininkė  Lina Budreckienė</vt:lpstr>
      <vt:lpstr>Būsimasis popiežius gimė Lenkijoje  1920m. gegužės 18d.</vt:lpstr>
      <vt:lpstr>Po mėnesio buvo pakrikštytas.</vt:lpstr>
      <vt:lpstr>Kai Karoliui buvo devyneri, mirė jo mamytė.</vt:lpstr>
      <vt:lpstr>Po 3m. mirė brolis Edmundas. </vt:lpstr>
      <vt:lpstr>1941m. mirė tėtis. </vt:lpstr>
      <vt:lpstr>Kai Krolis užaugo, svajojo tapti aktoriumi.</vt:lpstr>
      <vt:lpstr>Bet 1946m. tapo kunigu.</vt:lpstr>
      <vt:lpstr>Puikiai sekėsi mokyti kitus.</vt:lpstr>
      <vt:lpstr>Vėliau tapo kardinolu.</vt:lpstr>
      <vt:lpstr>1978m. buvo išrinktas popiežiumi. Pasirinko Jono Pauliaus II vardą.</vt:lpstr>
      <vt:lpstr>Mėgo stovyklauti.</vt:lpstr>
      <vt:lpstr>Mėgo plaukti baidarėmis.</vt:lpstr>
      <vt:lpstr>Patiko žaisti futbolą.</vt:lpstr>
      <vt:lpstr>Taip pat slidinėjo.</vt:lpstr>
      <vt:lpstr>1981m. buvo pašautas.</vt:lpstr>
      <vt:lpstr>Tačiau stebuklingai liko gyvas.</vt:lpstr>
      <vt:lpstr>Vėliau aplankė žmogų kalėjime, kuris jį pašovė ir jam atleido.</vt:lpstr>
      <vt:lpstr>Labai mylėjo Švč. Mergelę Mariją ir jai meldėsi visą gyvenimą.</vt:lpstr>
      <vt:lpstr>Apkeliavo daug pasaulio šalių.</vt:lpstr>
      <vt:lpstr>Buvo labai mylimas vaikų ir jaunimo.</vt:lpstr>
      <vt:lpstr>Popiežius mirė 2005m. </vt:lpstr>
      <vt:lpstr>Danguje susitiko su mylima Marija ir...</vt:lpstr>
      <vt:lpstr>Jėzumi...</vt:lpstr>
      <vt:lpstr>Šventasis Jonas Paulius II –  vaikų draugas. Dabar jau gal ir tavo? https://www.youtube.com/watch?v=5svq2VM6NqU</vt:lpstr>
      <vt:lpstr>Užduotėlės  Pakartok: https://create.kahoot.it/details/jonas-paulius-ii/ebe929aa-120e-4ea4-8022-b363889cf632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Šv. Jonas Paulius II- mano draugas  I-II klasių mokiniams Parengė mokytoja metodininkė Lina Budreckienė</dc:title>
  <dc:creator>Lina</dc:creator>
  <cp:lastModifiedBy>xxx</cp:lastModifiedBy>
  <cp:revision>32</cp:revision>
  <dcterms:created xsi:type="dcterms:W3CDTF">2020-06-08T07:58:49Z</dcterms:created>
  <dcterms:modified xsi:type="dcterms:W3CDTF">2020-10-14T10:53:26Z</dcterms:modified>
</cp:coreProperties>
</file>