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73" r:id="rId3"/>
    <p:sldId id="257" r:id="rId4"/>
    <p:sldId id="258" r:id="rId5"/>
    <p:sldId id="259" r:id="rId6"/>
    <p:sldId id="260" r:id="rId7"/>
    <p:sldId id="261" r:id="rId8"/>
    <p:sldId id="263" r:id="rId9"/>
    <p:sldId id="262" r:id="rId10"/>
    <p:sldId id="264" r:id="rId11"/>
    <p:sldId id="266" r:id="rId12"/>
    <p:sldId id="267" r:id="rId13"/>
    <p:sldId id="271" r:id="rId14"/>
    <p:sldId id="268" r:id="rId15"/>
    <p:sldId id="270" r:id="rId16"/>
    <p:sldId id="269" r:id="rId17"/>
    <p:sldId id="265" r:id="rId18"/>
  </p:sldIdLst>
  <p:sldSz cx="9144000" cy="6858000" type="screen4x3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758" y="-2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t-LT" smtClean="0"/>
              <a:t>Spustelėję redag. ruoš. paantrš. stilių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EFBCC-5084-4C33-BABB-38B4383A42D8}" type="datetimeFigureOut">
              <a:rPr lang="lt-LT" smtClean="0"/>
              <a:t>2020-10-01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3131E-74B4-45DA-AECF-98D4161DAC98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EFBCC-5084-4C33-BABB-38B4383A42D8}" type="datetimeFigureOut">
              <a:rPr lang="lt-LT" smtClean="0"/>
              <a:t>2020-10-01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3131E-74B4-45DA-AECF-98D4161DAC98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EFBCC-5084-4C33-BABB-38B4383A42D8}" type="datetimeFigureOut">
              <a:rPr lang="lt-LT" smtClean="0"/>
              <a:t>2020-10-01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3131E-74B4-45DA-AECF-98D4161DAC98}" type="slidenum">
              <a:rPr lang="lt-LT" smtClean="0"/>
              <a:t>‹#›</a:t>
            </a:fld>
            <a:endParaRPr lang="lt-LT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EFBCC-5084-4C33-BABB-38B4383A42D8}" type="datetimeFigureOut">
              <a:rPr lang="lt-LT" smtClean="0"/>
              <a:t>2020-10-01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3131E-74B4-45DA-AECF-98D4161DAC98}" type="slidenum">
              <a:rPr lang="lt-LT" smtClean="0"/>
              <a:t>‹#›</a:t>
            </a:fld>
            <a:endParaRPr lang="lt-LT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kcijos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EFBCC-5084-4C33-BABB-38B4383A42D8}" type="datetimeFigureOut">
              <a:rPr lang="lt-LT" smtClean="0"/>
              <a:t>2020-10-01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3131E-74B4-45DA-AECF-98D4161DAC98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EFBCC-5084-4C33-BABB-38B4383A42D8}" type="datetimeFigureOut">
              <a:rPr lang="lt-LT" smtClean="0"/>
              <a:t>2020-10-01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3131E-74B4-45DA-AECF-98D4161DAC98}" type="slidenum">
              <a:rPr lang="lt-LT" smtClean="0"/>
              <a:t>‹#›</a:t>
            </a:fld>
            <a:endParaRPr lang="lt-LT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Lyg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t-LT" smtClean="0"/>
              <a:t>Spustelėję redag. ruoš. pavad. stilių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EFBCC-5084-4C33-BABB-38B4383A42D8}" type="datetimeFigureOut">
              <a:rPr lang="lt-LT" smtClean="0"/>
              <a:t>2020-10-01</a:t>
            </a:fld>
            <a:endParaRPr lang="lt-L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3131E-74B4-45DA-AECF-98D4161DAC98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EFBCC-5084-4C33-BABB-38B4383A42D8}" type="datetimeFigureOut">
              <a:rPr lang="lt-LT" smtClean="0"/>
              <a:t>2020-10-01</a:t>
            </a:fld>
            <a:endParaRPr lang="lt-L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3131E-74B4-45DA-AECF-98D4161DAC98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EFBCC-5084-4C33-BABB-38B4383A42D8}" type="datetimeFigureOut">
              <a:rPr lang="lt-LT" smtClean="0"/>
              <a:t>2020-10-01</a:t>
            </a:fld>
            <a:endParaRPr lang="lt-L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3131E-74B4-45DA-AECF-98D4161DAC98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uriny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EFBCC-5084-4C33-BABB-38B4383A42D8}" type="datetimeFigureOut">
              <a:rPr lang="lt-LT" smtClean="0"/>
              <a:t>2020-10-01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3131E-74B4-45DA-AECF-98D4161DAC98}" type="slidenum">
              <a:rPr lang="lt-LT" smtClean="0"/>
              <a:t>‹#›</a:t>
            </a:fld>
            <a:endParaRPr lang="lt-L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aveikslėli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EFBCC-5084-4C33-BABB-38B4383A42D8}" type="datetimeFigureOut">
              <a:rPr lang="lt-LT" smtClean="0"/>
              <a:t>2020-10-01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3131E-74B4-45DA-AECF-98D4161DAC98}" type="slidenum">
              <a:rPr lang="lt-LT" smtClean="0"/>
              <a:t>‹#›</a:t>
            </a:fld>
            <a:endParaRPr lang="lt-L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lt-LT" smtClean="0"/>
              <a:t>Spustelėkite piktogr. norėdami įtraukti pav.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887EFBCC-5084-4C33-BABB-38B4383A42D8}" type="datetimeFigureOut">
              <a:rPr lang="lt-LT" smtClean="0"/>
              <a:t>2020-10-01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4083131E-74B4-45DA-AECF-98D4161DAC98}" type="slidenum">
              <a:rPr lang="lt-LT" smtClean="0"/>
              <a:t>‹#›</a:t>
            </a:fld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lt.wikipedia.org/wiki/Jonas_Paulius_II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domjp2.pl/wp-content/uploads/2015/03/Rodzice_Karol_Emilia-Wojtyla_z_Edmundem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lt-LT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NUO KO PRASIDĖJO </a:t>
            </a:r>
            <a:br>
              <a:rPr lang="lt-LT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t-LT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ŠV. JONO PAULIAUS II </a:t>
            </a:r>
            <a:br>
              <a:rPr lang="lt-LT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t-LT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KELIAS ŠVENTUMO</a:t>
            </a:r>
            <a: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LINK</a:t>
            </a:r>
            <a:r>
              <a:rPr lang="lt-LT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lt-LT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Antrinis pavadinima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lt-LT" dirty="0" smtClean="0">
              <a:solidFill>
                <a:schemeClr val="tx1"/>
              </a:solidFill>
            </a:endParaRPr>
          </a:p>
          <a:p>
            <a:endParaRPr lang="lt-LT" dirty="0" smtClean="0"/>
          </a:p>
          <a:p>
            <a:endParaRPr lang="lt-LT" dirty="0"/>
          </a:p>
          <a:p>
            <a:pPr algn="r"/>
            <a:r>
              <a:rPr lang="lt-LT" sz="1400" dirty="0" smtClean="0">
                <a:solidFill>
                  <a:schemeClr val="tx1"/>
                </a:solidFill>
              </a:rPr>
              <a:t>Parengė: tikybos mokytoja Gražina </a:t>
            </a:r>
            <a:r>
              <a:rPr lang="lt-LT" sz="1400" dirty="0" err="1" smtClean="0">
                <a:solidFill>
                  <a:schemeClr val="tx1"/>
                </a:solidFill>
              </a:rPr>
              <a:t>Gricevičienė</a:t>
            </a:r>
            <a:endParaRPr lang="lt-LT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542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urinio vietos rezervavimo ženklas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lt-LT" dirty="0" smtClean="0"/>
              <a:t>Jo </a:t>
            </a:r>
            <a:r>
              <a:rPr lang="lt-LT" dirty="0"/>
              <a:t>gimdytojai kasmet eidavo į Jeruzalę švęsti Velykų. </a:t>
            </a:r>
            <a:r>
              <a:rPr lang="lt-LT" dirty="0" smtClean="0"/>
              <a:t>Kai </a:t>
            </a:r>
            <a:r>
              <a:rPr lang="lt-LT" dirty="0"/>
              <a:t>Jėzui sukako dvylika metų, šventės papročiu jie nuvyko į Jeruzalę. </a:t>
            </a:r>
            <a:r>
              <a:rPr lang="lt-LT" dirty="0" smtClean="0"/>
              <a:t>Iškilmėms </a:t>
            </a:r>
            <a:r>
              <a:rPr lang="lt-LT" dirty="0"/>
              <a:t>pasibaigus ir jiems grįžtant atgal, vaikas Jėzus pasiliko Jeruzalėje, bet gimdytojai </a:t>
            </a:r>
            <a:r>
              <a:rPr lang="lt-LT" dirty="0" smtClean="0"/>
              <a:t>to</a:t>
            </a:r>
            <a:r>
              <a:rPr lang="en-US" dirty="0" smtClean="0"/>
              <a:t> </a:t>
            </a:r>
            <a:r>
              <a:rPr lang="lt-LT" dirty="0" smtClean="0"/>
              <a:t>nepastebėjo</a:t>
            </a:r>
            <a:r>
              <a:rPr lang="en-US" dirty="0" smtClean="0"/>
              <a:t>.</a:t>
            </a:r>
            <a:r>
              <a:rPr lang="lt-LT" dirty="0" smtClean="0"/>
              <a:t> </a:t>
            </a:r>
            <a:r>
              <a:rPr lang="en-US" dirty="0" smtClean="0"/>
              <a:t> </a:t>
            </a:r>
            <a:r>
              <a:rPr lang="lt-LT" dirty="0" smtClean="0"/>
              <a:t>Manydami </a:t>
            </a:r>
            <a:r>
              <a:rPr lang="lt-LT" dirty="0"/>
              <a:t>jį esant keleivių būryje, jie nuėjo dienos kelią, paskui pradėjo ieškoti jo tarp giminių bei </a:t>
            </a:r>
            <a:r>
              <a:rPr lang="en-US" dirty="0" smtClean="0"/>
              <a:t> </a:t>
            </a:r>
            <a:r>
              <a:rPr lang="lt-LT" dirty="0" smtClean="0"/>
              <a:t>pažįstamų</a:t>
            </a:r>
            <a:r>
              <a:rPr lang="lt-LT" dirty="0"/>
              <a:t>.  Nesuradę grįžo jo beieškodami į Jeruzalę.</a:t>
            </a:r>
          </a:p>
          <a:p>
            <a:pPr marL="0" indent="0">
              <a:buNone/>
            </a:pPr>
            <a:r>
              <a:rPr lang="lt-LT" dirty="0" smtClean="0"/>
              <a:t>Pagaliau </a:t>
            </a:r>
            <a:r>
              <a:rPr lang="lt-LT" dirty="0"/>
              <a:t>po trijų dienų rado jį šventykloje, sėdintį tarp mokytojų, besiklausantį jų ir juos beklausinėjantį.</a:t>
            </a:r>
          </a:p>
          <a:p>
            <a:endParaRPr lang="lt-LT" dirty="0"/>
          </a:p>
        </p:txBody>
      </p:sp>
      <p:sp>
        <p:nvSpPr>
          <p:cNvPr id="3" name="Antraštė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t-LT" dirty="0" smtClean="0">
                <a:solidFill>
                  <a:schemeClr val="tx1"/>
                </a:solidFill>
              </a:rPr>
              <a:t>Darbas su Šv. Raštu</a:t>
            </a:r>
            <a:br>
              <a:rPr lang="lt-LT" dirty="0" smtClean="0">
                <a:solidFill>
                  <a:schemeClr val="tx1"/>
                </a:solidFill>
              </a:rPr>
            </a:br>
            <a:r>
              <a:rPr lang="lt-LT" dirty="0" smtClean="0">
                <a:solidFill>
                  <a:schemeClr val="tx1"/>
                </a:solidFill>
              </a:rPr>
              <a:t>teksto skaitymas Lk 2,41-46</a:t>
            </a:r>
            <a:endParaRPr lang="lt-L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89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urinio vietos rezervavimo ženklas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dirty="0" smtClean="0"/>
              <a:t>Ko</a:t>
            </a:r>
            <a:r>
              <a:rPr lang="lt-LT" dirty="0" smtClean="0"/>
              <a:t>dėl </a:t>
            </a:r>
            <a:r>
              <a:rPr lang="lt-LT" dirty="0" smtClean="0"/>
              <a:t>Jėzus kartu su tėveliais ėjo į Jeruzalę?</a:t>
            </a:r>
          </a:p>
          <a:p>
            <a:r>
              <a:rPr lang="lt-LT" dirty="0" smtClean="0"/>
              <a:t>Kur tėvai rado Jėzų?</a:t>
            </a:r>
          </a:p>
          <a:p>
            <a:r>
              <a:rPr lang="lt-LT" dirty="0" smtClean="0"/>
              <a:t>Ką Jėzus veikė šventykloje?</a:t>
            </a:r>
          </a:p>
          <a:p>
            <a:endParaRPr lang="lt-LT" dirty="0"/>
          </a:p>
        </p:txBody>
      </p:sp>
      <p:sp>
        <p:nvSpPr>
          <p:cNvPr id="3" name="Antraštė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>
                <a:solidFill>
                  <a:schemeClr val="tx1"/>
                </a:solidFill>
              </a:rPr>
              <a:t>Atsakykite į klausimus:</a:t>
            </a:r>
          </a:p>
        </p:txBody>
      </p:sp>
    </p:spTree>
    <p:extLst>
      <p:ext uri="{BB962C8B-B14F-4D97-AF65-F5344CB8AC3E}">
        <p14:creationId xmlns:p14="http://schemas.microsoft.com/office/powerpoint/2010/main" val="2099855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urinio vietos rezervavimo ženklas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lt-LT" dirty="0" smtClean="0"/>
              <a:t>Mažas Karolis noriai ėjo į bažnyčią ir dalyvavo Šv. Mišiose, </a:t>
            </a:r>
            <a:r>
              <a:rPr lang="lt-LT" dirty="0"/>
              <a:t>patarnavo </a:t>
            </a:r>
            <a:r>
              <a:rPr lang="lt-LT" dirty="0" smtClean="0"/>
              <a:t>kunigui. Kai Karoliui buvo devyneri metai, jis kelis mėnesius ruošėsi Pirmajai  </a:t>
            </a:r>
            <a:r>
              <a:rPr lang="lt-LT" dirty="0"/>
              <a:t>K</a:t>
            </a:r>
            <a:r>
              <a:rPr lang="lt-LT" dirty="0" smtClean="0"/>
              <a:t>omunijai. </a:t>
            </a:r>
            <a:r>
              <a:rPr lang="lt-LT" dirty="0"/>
              <a:t>Kiekvieną dieną </a:t>
            </a:r>
            <a:r>
              <a:rPr lang="lt-LT" dirty="0" smtClean="0"/>
              <a:t> </a:t>
            </a:r>
            <a:r>
              <a:rPr lang="lt-LT" dirty="0"/>
              <a:t>keldavosi labai </a:t>
            </a:r>
            <a:r>
              <a:rPr lang="lt-LT" dirty="0" smtClean="0"/>
              <a:t>anksti, kad 6.00 </a:t>
            </a:r>
            <a:r>
              <a:rPr lang="lt-LT" dirty="0"/>
              <a:t>val. jau </a:t>
            </a:r>
            <a:r>
              <a:rPr lang="lt-LT" dirty="0" smtClean="0"/>
              <a:t>būtų bažnyčioje ir dalyvautų Šv. Mišiose. </a:t>
            </a:r>
            <a:r>
              <a:rPr lang="lt-LT" dirty="0"/>
              <a:t>Po </a:t>
            </a:r>
            <a:r>
              <a:rPr lang="lt-LT" dirty="0" smtClean="0"/>
              <a:t>pamaldų </a:t>
            </a:r>
            <a:r>
              <a:rPr lang="lt-LT" dirty="0"/>
              <a:t>jis </a:t>
            </a:r>
            <a:r>
              <a:rPr lang="lt-LT" dirty="0" smtClean="0"/>
              <a:t>atsiklaupdavo priešais Dievo </a:t>
            </a:r>
            <a:r>
              <a:rPr lang="lt-LT" dirty="0"/>
              <a:t>Motinos </a:t>
            </a:r>
            <a:r>
              <a:rPr lang="lt-LT" dirty="0" smtClean="0"/>
              <a:t>paveikslą  </a:t>
            </a:r>
            <a:r>
              <a:rPr lang="lt-LT" dirty="0"/>
              <a:t>ir </a:t>
            </a:r>
            <a:r>
              <a:rPr lang="lt-LT" dirty="0" smtClean="0"/>
              <a:t>meldėsi. Po to ėjo </a:t>
            </a:r>
            <a:r>
              <a:rPr lang="lt-LT" dirty="0"/>
              <a:t>į mokyklą. </a:t>
            </a:r>
            <a:r>
              <a:rPr lang="lt-LT" dirty="0" smtClean="0"/>
              <a:t>Vakare, kai </a:t>
            </a:r>
            <a:r>
              <a:rPr lang="lt-LT" dirty="0"/>
              <a:t>jis gulėjo lovoje, motina sėdėjo šalia jo ir pasakojo apie </a:t>
            </a:r>
            <a:r>
              <a:rPr lang="lt-LT" dirty="0" smtClean="0"/>
              <a:t>Viešpatį Dievą. </a:t>
            </a:r>
            <a:r>
              <a:rPr lang="lt-LT" dirty="0"/>
              <a:t>Ir taip buvo kiekvieną </a:t>
            </a:r>
            <a:r>
              <a:rPr lang="lt-LT" dirty="0" smtClean="0"/>
              <a:t>dieną. Tačiau jo mama netrukus mirė ir Karolis liko su savo broliu ir tėvu. </a:t>
            </a:r>
            <a:endParaRPr lang="lt-LT" dirty="0"/>
          </a:p>
        </p:txBody>
      </p:sp>
      <p:sp>
        <p:nvSpPr>
          <p:cNvPr id="3" name="Antraštė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4032652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urinio vietos rezervavimo ženklas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lt-LT" dirty="0" smtClean="0"/>
              <a:t>1929 metais Karolis priėmė Pirmąją Komuniją</a:t>
            </a:r>
          </a:p>
          <a:p>
            <a:pPr marL="0" indent="0">
              <a:buNone/>
            </a:pPr>
            <a:r>
              <a:rPr lang="lt-LT" dirty="0" smtClean="0"/>
              <a:t>1946 metais priėmė kunigo šventimus</a:t>
            </a:r>
          </a:p>
          <a:p>
            <a:pPr marL="0" indent="0">
              <a:buNone/>
            </a:pPr>
            <a:r>
              <a:rPr lang="lt-LT" dirty="0" smtClean="0"/>
              <a:t>1978 metais tapo popiežiumi</a:t>
            </a:r>
          </a:p>
          <a:p>
            <a:pPr marL="0" indent="0">
              <a:buNone/>
            </a:pPr>
            <a:r>
              <a:rPr lang="lt-LT" dirty="0" smtClean="0"/>
              <a:t>2005 metais mirė</a:t>
            </a:r>
          </a:p>
          <a:p>
            <a:pPr marL="0" indent="0">
              <a:buNone/>
            </a:pPr>
            <a:r>
              <a:rPr lang="lt-LT" dirty="0" smtClean="0"/>
              <a:t> 2014 metais buvo paskelbtas Šventuoju</a:t>
            </a:r>
            <a:endParaRPr lang="lt-LT" dirty="0"/>
          </a:p>
        </p:txBody>
      </p:sp>
      <p:sp>
        <p:nvSpPr>
          <p:cNvPr id="3" name="Antraštė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t-LT" dirty="0" smtClean="0">
                <a:solidFill>
                  <a:schemeClr val="tx1"/>
                </a:solidFill>
              </a:rPr>
              <a:t>Svarbiausi  įvykiai</a:t>
            </a:r>
            <a:br>
              <a:rPr lang="lt-LT" dirty="0" smtClean="0">
                <a:solidFill>
                  <a:schemeClr val="tx1"/>
                </a:solidFill>
              </a:rPr>
            </a:br>
            <a:r>
              <a:rPr lang="lt-LT" dirty="0" smtClean="0">
                <a:solidFill>
                  <a:schemeClr val="tx1"/>
                </a:solidFill>
              </a:rPr>
              <a:t> „kelionėje šventumo link“:</a:t>
            </a:r>
            <a:endParaRPr lang="lt-L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893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urinio vietos rezervavimo ženklas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lt-LT" dirty="0" smtClean="0"/>
              <a:t>Jonas Paulius II pasakė, kad jo šventumo kelias prasidėjo nuo parapijinės bažnyčios. </a:t>
            </a:r>
          </a:p>
          <a:p>
            <a:pPr marL="0" indent="0">
              <a:buNone/>
            </a:pPr>
            <a:r>
              <a:rPr lang="lt-LT" dirty="0" smtClean="0"/>
              <a:t>Jėzus Kristus nori, kad mes irgi taptume šventi. </a:t>
            </a:r>
          </a:p>
          <a:p>
            <a:pPr marL="0" indent="0">
              <a:buNone/>
            </a:pPr>
            <a:r>
              <a:rPr lang="lt-LT" b="1" dirty="0" smtClean="0"/>
              <a:t>Mūsų šventumo kelias  prasideda mūsų šeimose ir mūsų parapijose.</a:t>
            </a:r>
            <a:endParaRPr lang="lt-LT" b="1" dirty="0"/>
          </a:p>
        </p:txBody>
      </p:sp>
      <p:sp>
        <p:nvSpPr>
          <p:cNvPr id="3" name="Antraštė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4084359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urinio vietos rezervavimo ženklas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dirty="0" smtClean="0"/>
              <a:t>Kaip jūs manote, ką mes turime daryti, kad taptumėm šventi?</a:t>
            </a:r>
          </a:p>
          <a:p>
            <a:r>
              <a:rPr lang="lt-LT" dirty="0" smtClean="0"/>
              <a:t>Kaip Karolis tarnavo Dievui?</a:t>
            </a:r>
          </a:p>
          <a:p>
            <a:r>
              <a:rPr lang="lt-LT" dirty="0" smtClean="0"/>
              <a:t>Kada Jonas Paulius II buvo paskelbtas </a:t>
            </a:r>
            <a:r>
              <a:rPr lang="lt-LT" dirty="0"/>
              <a:t>š</a:t>
            </a:r>
            <a:r>
              <a:rPr lang="lt-LT" dirty="0" smtClean="0"/>
              <a:t>ventuoju?</a:t>
            </a:r>
          </a:p>
          <a:p>
            <a:pPr marL="0" indent="0">
              <a:buNone/>
            </a:pPr>
            <a:r>
              <a:rPr lang="lt-LT" dirty="0" smtClean="0"/>
              <a:t>       </a:t>
            </a:r>
            <a:r>
              <a:rPr lang="lt-LT" b="1" dirty="0" smtClean="0"/>
              <a:t>Taigi šeima ir bažnyčia turi labai didelę įtaką mūsų gyvenime ir mūsų tikėjimo kelionėje. </a:t>
            </a:r>
          </a:p>
          <a:p>
            <a:endParaRPr lang="lt-LT" b="1" dirty="0"/>
          </a:p>
        </p:txBody>
      </p:sp>
      <p:sp>
        <p:nvSpPr>
          <p:cNvPr id="3" name="Antraštė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t-LT" dirty="0" smtClean="0">
                <a:solidFill>
                  <a:schemeClr val="tx1"/>
                </a:solidFill>
              </a:rPr>
              <a:t>Apibendrinimas:</a:t>
            </a:r>
            <a:endParaRPr lang="lt-L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407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urinio vietos rezervavimo ženklas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/>
              <a:t>N</a:t>
            </a:r>
            <a:r>
              <a:rPr lang="lt-LT" smtClean="0"/>
              <a:t>upiešti </a:t>
            </a:r>
            <a:r>
              <a:rPr lang="lt-LT" dirty="0" smtClean="0"/>
              <a:t>mūsų parapijos bažnyčią. </a:t>
            </a:r>
            <a:endParaRPr lang="lt-LT" dirty="0"/>
          </a:p>
        </p:txBody>
      </p:sp>
      <p:sp>
        <p:nvSpPr>
          <p:cNvPr id="3" name="Antraštė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t-LT" dirty="0" smtClean="0">
                <a:solidFill>
                  <a:schemeClr val="tx1"/>
                </a:solidFill>
              </a:rPr>
              <a:t>Užduotis</a:t>
            </a:r>
            <a:r>
              <a:rPr lang="lt-LT" dirty="0" smtClean="0"/>
              <a:t/>
            </a:r>
            <a:br>
              <a:rPr lang="lt-LT" dirty="0" smtClean="0"/>
            </a:b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3572787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urinio vietos rezervavimo ženklas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dirty="0">
                <a:hlinkClick r:id="rId2"/>
              </a:rPr>
              <a:t>https://</a:t>
            </a:r>
            <a:r>
              <a:rPr lang="lt-LT" dirty="0" smtClean="0">
                <a:hlinkClick r:id="rId2"/>
              </a:rPr>
              <a:t>lt.wikipedia.org/wiki/Jonas_Paulius_II</a:t>
            </a:r>
            <a:endParaRPr lang="lt-LT" dirty="0" smtClean="0"/>
          </a:p>
          <a:p>
            <a:r>
              <a:rPr lang="lt-LT" altLang="lt-LT" dirty="0">
                <a:solidFill>
                  <a:schemeClr val="tx1"/>
                </a:solidFill>
              </a:rPr>
              <a:t>Šventasis Raštas. Lietuvos Vyskupų Konferencija, 2009</a:t>
            </a:r>
            <a:r>
              <a:rPr lang="lt-LT" altLang="lt-LT" dirty="0" smtClean="0">
                <a:solidFill>
                  <a:schemeClr val="tx1"/>
                </a:solidFill>
              </a:rPr>
              <a:t>.</a:t>
            </a:r>
            <a:endParaRPr lang="lt-LT" dirty="0" smtClean="0">
              <a:solidFill>
                <a:schemeClr val="tx1"/>
              </a:solidFill>
            </a:endParaRPr>
          </a:p>
          <a:p>
            <a:r>
              <a:rPr lang="lt-LT" i="1" dirty="0" err="1" smtClean="0">
                <a:solidFill>
                  <a:schemeClr val="tx1"/>
                </a:solidFill>
              </a:rPr>
              <a:t>Jan</a:t>
            </a:r>
            <a:r>
              <a:rPr lang="lt-LT" i="1" dirty="0" smtClean="0">
                <a:solidFill>
                  <a:schemeClr val="tx1"/>
                </a:solidFill>
              </a:rPr>
              <a:t> </a:t>
            </a:r>
            <a:r>
              <a:rPr lang="lt-LT" i="1" dirty="0" err="1" smtClean="0">
                <a:solidFill>
                  <a:schemeClr val="tx1"/>
                </a:solidFill>
              </a:rPr>
              <a:t>Pawe</a:t>
            </a:r>
            <a:r>
              <a:rPr lang="pl-PL" i="1" dirty="0" smtClean="0">
                <a:solidFill>
                  <a:schemeClr val="tx1"/>
                </a:solidFill>
              </a:rPr>
              <a:t>ł II, czyli jak Karolek został papieżem i kilkadziesiąt razy okrążył kulę ziemską</a:t>
            </a:r>
            <a:r>
              <a:rPr lang="pl-PL" dirty="0" smtClean="0">
                <a:solidFill>
                  <a:schemeClr val="tx1"/>
                </a:solidFill>
              </a:rPr>
              <a:t>, Sandomierz 2011, 21 </a:t>
            </a:r>
            <a:r>
              <a:rPr lang="pl-PL" dirty="0" err="1" smtClean="0">
                <a:solidFill>
                  <a:schemeClr val="tx1"/>
                </a:solidFill>
              </a:rPr>
              <a:t>pusl</a:t>
            </a:r>
            <a:r>
              <a:rPr lang="pl-PL" dirty="0" smtClean="0">
                <a:solidFill>
                  <a:schemeClr val="tx1"/>
                </a:solidFill>
              </a:rPr>
              <a:t>.)</a:t>
            </a:r>
            <a:endParaRPr lang="lt-LT" dirty="0">
              <a:solidFill>
                <a:schemeClr val="tx1"/>
              </a:solidFill>
            </a:endParaRPr>
          </a:p>
        </p:txBody>
      </p:sp>
      <p:sp>
        <p:nvSpPr>
          <p:cNvPr id="3" name="Antraštė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Šaltiniai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3594894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urinio vietos rezervavimo ženklas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lt-LT" dirty="0" smtClean="0"/>
              <a:t>Minčių lietus: </a:t>
            </a:r>
          </a:p>
          <a:p>
            <a:pPr marL="0" indent="0">
              <a:buNone/>
            </a:pPr>
            <a:endParaRPr lang="lt-LT" dirty="0"/>
          </a:p>
          <a:p>
            <a:pPr marL="0" indent="0">
              <a:buNone/>
            </a:pPr>
            <a:r>
              <a:rPr lang="lt-LT" sz="4800" b="1" dirty="0" smtClean="0">
                <a:solidFill>
                  <a:schemeClr val="tx1"/>
                </a:solidFill>
              </a:rPr>
              <a:t>Kas yra šventasis?</a:t>
            </a:r>
            <a:endParaRPr lang="lt-LT" sz="4800" b="1" dirty="0">
              <a:solidFill>
                <a:schemeClr val="tx1"/>
              </a:solidFill>
            </a:endParaRPr>
          </a:p>
        </p:txBody>
      </p:sp>
      <p:sp>
        <p:nvSpPr>
          <p:cNvPr id="3" name="Antraštė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>
                <a:solidFill>
                  <a:schemeClr val="tx1"/>
                </a:solidFill>
              </a:rPr>
              <a:t>Atsakykite į klausimą:</a:t>
            </a:r>
            <a:endParaRPr lang="lt-L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661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urinio vietos rezervavimo ženklas 1"/>
          <p:cNvSpPr>
            <a:spLocks noGrp="1"/>
          </p:cNvSpPr>
          <p:nvPr>
            <p:ph idx="1"/>
          </p:nvPr>
        </p:nvSpPr>
        <p:spPr>
          <a:xfrm>
            <a:off x="4860032" y="2675467"/>
            <a:ext cx="3888432" cy="1113573"/>
          </a:xfrm>
        </p:spPr>
        <p:txBody>
          <a:bodyPr/>
          <a:lstStyle/>
          <a:p>
            <a:pPr marL="0" indent="0">
              <a:buNone/>
            </a:pPr>
            <a:r>
              <a:rPr lang="lt-LT" dirty="0" smtClean="0"/>
              <a:t>Gimimo data </a:t>
            </a:r>
            <a:r>
              <a:rPr lang="lt-LT" b="1" dirty="0" smtClean="0"/>
              <a:t>1920 metai gegužės 18 diena.</a:t>
            </a:r>
            <a:endParaRPr lang="lt-LT" b="1" dirty="0"/>
          </a:p>
        </p:txBody>
      </p:sp>
      <p:sp>
        <p:nvSpPr>
          <p:cNvPr id="3" name="Antraštė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>
                <a:solidFill>
                  <a:schemeClr val="tx1"/>
                </a:solidFill>
              </a:rPr>
              <a:t>POPIEŽIUS JONAS PAULIUS II</a:t>
            </a:r>
            <a:endParaRPr lang="lt-LT" dirty="0">
              <a:solidFill>
                <a:schemeClr val="tx1"/>
              </a:solidFill>
            </a:endParaRPr>
          </a:p>
        </p:txBody>
      </p:sp>
      <p:pic>
        <p:nvPicPr>
          <p:cNvPr id="1026" name="Picture 2" descr="Dievo tarnas Jonas Paulius II - Magnificat.l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99412"/>
            <a:ext cx="4248472" cy="483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4300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ntraštė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t-LT" sz="2800" b="1" dirty="0">
                <a:solidFill>
                  <a:schemeClr val="tx1"/>
                </a:solidFill>
              </a:rPr>
              <a:t>Karolis </a:t>
            </a:r>
            <a:r>
              <a:rPr lang="lt-LT" sz="2800" b="1" dirty="0" smtClean="0">
                <a:solidFill>
                  <a:schemeClr val="tx1"/>
                </a:solidFill>
              </a:rPr>
              <a:t> </a:t>
            </a:r>
            <a:r>
              <a:rPr lang="lt-LT" sz="2800" b="1" dirty="0" err="1">
                <a:solidFill>
                  <a:schemeClr val="tx1"/>
                </a:solidFill>
              </a:rPr>
              <a:t>Voityla</a:t>
            </a:r>
            <a:r>
              <a:rPr lang="lt-LT" sz="2800" b="1" dirty="0">
                <a:solidFill>
                  <a:schemeClr val="tx1"/>
                </a:solidFill>
              </a:rPr>
              <a:t> </a:t>
            </a:r>
            <a:r>
              <a:rPr lang="lt-LT" sz="2800" b="1" dirty="0" smtClean="0">
                <a:solidFill>
                  <a:schemeClr val="tx1"/>
                </a:solidFill>
              </a:rPr>
              <a:t> </a:t>
            </a:r>
            <a:r>
              <a:rPr lang="lt-LT" sz="2800" dirty="0">
                <a:solidFill>
                  <a:schemeClr val="tx1"/>
                </a:solidFill>
              </a:rPr>
              <a:t>gimė </a:t>
            </a:r>
            <a:r>
              <a:rPr lang="lt-LT" sz="2800" dirty="0" err="1" smtClean="0">
                <a:solidFill>
                  <a:schemeClr val="tx1"/>
                </a:solidFill>
              </a:rPr>
              <a:t>Vadovicų</a:t>
            </a:r>
            <a:r>
              <a:rPr lang="lt-LT" sz="2800" dirty="0" smtClean="0">
                <a:solidFill>
                  <a:schemeClr val="tx1"/>
                </a:solidFill>
              </a:rPr>
              <a:t> </a:t>
            </a:r>
            <a:r>
              <a:rPr lang="lt-LT" sz="2800" dirty="0">
                <a:solidFill>
                  <a:schemeClr val="tx1"/>
                </a:solidFill>
              </a:rPr>
              <a:t>mieste (Lenkija</a:t>
            </a:r>
            <a:r>
              <a:rPr lang="lt-LT" sz="2800" dirty="0" smtClean="0">
                <a:solidFill>
                  <a:schemeClr val="tx1"/>
                </a:solidFill>
              </a:rPr>
              <a:t>)</a:t>
            </a:r>
            <a:endParaRPr lang="lt-LT" sz="2800" dirty="0">
              <a:solidFill>
                <a:schemeClr val="tx1"/>
              </a:solidFill>
            </a:endParaRPr>
          </a:p>
        </p:txBody>
      </p:sp>
      <p:pic>
        <p:nvPicPr>
          <p:cNvPr id="2050" name="Picture 2" descr="C:\Users\Mokykla Slovackio\Desktop\d407333b5decf1041b7b56789494e730_mi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9592" y="2348880"/>
            <a:ext cx="2916324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urinio vietos rezervavimo ženklas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0" indent="0">
              <a:buNone/>
            </a:pPr>
            <a:r>
              <a:rPr lang="lt-LT" dirty="0" smtClean="0"/>
              <a:t>Birželio 20 dieną </a:t>
            </a:r>
          </a:p>
          <a:p>
            <a:pPr marL="0" indent="0">
              <a:buNone/>
            </a:pPr>
            <a:r>
              <a:rPr lang="lt-LT" dirty="0" smtClean="0"/>
              <a:t>1920 metais Karolis  </a:t>
            </a:r>
          </a:p>
          <a:p>
            <a:pPr marL="0" indent="0">
              <a:buNone/>
            </a:pPr>
            <a:r>
              <a:rPr lang="lt-LT" dirty="0" smtClean="0"/>
              <a:t>buvo pakrikštytas </a:t>
            </a:r>
          </a:p>
          <a:p>
            <a:pPr marL="0" indent="0">
              <a:buNone/>
            </a:pPr>
            <a:r>
              <a:rPr lang="lt-LT" dirty="0" smtClean="0"/>
              <a:t>parapijinėje bažnyčioje</a:t>
            </a:r>
          </a:p>
          <a:p>
            <a:pPr marL="0" indent="0">
              <a:buNone/>
            </a:pPr>
            <a:r>
              <a:rPr lang="lt-LT" dirty="0" smtClean="0"/>
              <a:t> </a:t>
            </a:r>
            <a:r>
              <a:rPr lang="lt-LT" dirty="0" err="1" smtClean="0"/>
              <a:t>Vadovicų</a:t>
            </a:r>
            <a:r>
              <a:rPr lang="lt-LT" dirty="0" smtClean="0"/>
              <a:t> mieste.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326375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urinio vietos rezervavimo ženklas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dirty="0" smtClean="0"/>
              <a:t>Ką jūs žinote apie mūsų miestelį?</a:t>
            </a:r>
          </a:p>
          <a:p>
            <a:r>
              <a:rPr lang="lt-LT" dirty="0" smtClean="0"/>
              <a:t>Kiek kunigų tarnauja mūsų parapijoje?</a:t>
            </a:r>
          </a:p>
          <a:p>
            <a:r>
              <a:rPr lang="lt-LT" dirty="0" smtClean="0"/>
              <a:t>Koks kunigo vardas?</a:t>
            </a:r>
          </a:p>
          <a:p>
            <a:r>
              <a:rPr lang="lt-LT" dirty="0" smtClean="0"/>
              <a:t>Ką jūs galite veikti mūsų parapijoje?</a:t>
            </a:r>
          </a:p>
          <a:p>
            <a:r>
              <a:rPr lang="lt-LT" dirty="0" smtClean="0"/>
              <a:t>Kelintą valandą vyksta Šv. Mišios mūsų bažnyčioje?</a:t>
            </a:r>
            <a:endParaRPr lang="lt-LT" dirty="0"/>
          </a:p>
        </p:txBody>
      </p:sp>
      <p:sp>
        <p:nvSpPr>
          <p:cNvPr id="3" name="Antraštė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>
                <a:solidFill>
                  <a:schemeClr val="tx1"/>
                </a:solidFill>
              </a:rPr>
              <a:t>Atsakykite į klausimus: </a:t>
            </a:r>
            <a:endParaRPr lang="lt-L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40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ntraštė 2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2736304"/>
          </a:xfrm>
        </p:spPr>
        <p:txBody>
          <a:bodyPr>
            <a:normAutofit fontScale="90000"/>
          </a:bodyPr>
          <a:lstStyle/>
          <a:p>
            <a:r>
              <a:rPr lang="lt-LT" dirty="0" smtClean="0">
                <a:solidFill>
                  <a:schemeClr val="tx1"/>
                </a:solidFill>
              </a:rPr>
              <a:t>Karolio tėvas vardu  </a:t>
            </a:r>
            <a:r>
              <a:rPr lang="lt-LT" b="1" dirty="0" smtClean="0">
                <a:solidFill>
                  <a:schemeClr val="tx1"/>
                </a:solidFill>
              </a:rPr>
              <a:t>Karolis</a:t>
            </a:r>
            <a:r>
              <a:rPr lang="lt-LT" dirty="0" smtClean="0">
                <a:solidFill>
                  <a:schemeClr val="tx1"/>
                </a:solidFill>
              </a:rPr>
              <a:t>  buvo </a:t>
            </a:r>
            <a:r>
              <a:rPr lang="lt-LT" dirty="0">
                <a:solidFill>
                  <a:schemeClr val="tx1"/>
                </a:solidFill>
              </a:rPr>
              <a:t>Lenkijos kariuomenės </a:t>
            </a:r>
            <a:r>
              <a:rPr lang="lt-LT" b="1" dirty="0" smtClean="0">
                <a:solidFill>
                  <a:schemeClr val="tx1"/>
                </a:solidFill>
              </a:rPr>
              <a:t>seržantas</a:t>
            </a:r>
            <a:r>
              <a:rPr lang="lt-LT" dirty="0" smtClean="0">
                <a:solidFill>
                  <a:schemeClr val="tx1"/>
                </a:solidFill>
              </a:rPr>
              <a:t>, mama –  </a:t>
            </a:r>
            <a:r>
              <a:rPr lang="lt-LT" b="1" dirty="0" smtClean="0">
                <a:solidFill>
                  <a:schemeClr val="tx1"/>
                </a:solidFill>
              </a:rPr>
              <a:t>Emilija</a:t>
            </a:r>
            <a:r>
              <a:rPr lang="lt-LT" dirty="0" smtClean="0">
                <a:solidFill>
                  <a:schemeClr val="tx1"/>
                </a:solidFill>
              </a:rPr>
              <a:t> – </a:t>
            </a:r>
            <a:r>
              <a:rPr lang="lt-LT" b="1" dirty="0" smtClean="0">
                <a:solidFill>
                  <a:schemeClr val="tx1"/>
                </a:solidFill>
              </a:rPr>
              <a:t>namų šeimininkė.</a:t>
            </a:r>
            <a:endParaRPr lang="lt-LT" b="1" dirty="0">
              <a:solidFill>
                <a:schemeClr val="tx1"/>
              </a:solidFill>
            </a:endParaRPr>
          </a:p>
        </p:txBody>
      </p:sp>
      <p:pic>
        <p:nvPicPr>
          <p:cNvPr id="4" name="Turinio vietos rezervavimo ženklas 3" descr="Rodzice_Karol Emilia Wojtyla z Edmundem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852936"/>
            <a:ext cx="4320480" cy="38884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59025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ntraštė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lt-LT" sz="3200" dirty="0" smtClean="0">
                <a:solidFill>
                  <a:schemeClr val="tx1"/>
                </a:solidFill>
              </a:rPr>
              <a:t/>
            </a:r>
            <a:br>
              <a:rPr lang="lt-LT" sz="3200" dirty="0" smtClean="0">
                <a:solidFill>
                  <a:schemeClr val="tx1"/>
                </a:solidFill>
              </a:rPr>
            </a:br>
            <a:r>
              <a:rPr lang="lt-LT" sz="3200" dirty="0" smtClean="0">
                <a:solidFill>
                  <a:schemeClr val="tx1"/>
                </a:solidFill>
              </a:rPr>
              <a:t>Karolis </a:t>
            </a:r>
            <a:r>
              <a:rPr lang="lt-LT" sz="3200" dirty="0" err="1">
                <a:solidFill>
                  <a:schemeClr val="tx1"/>
                </a:solidFill>
              </a:rPr>
              <a:t>Voityla</a:t>
            </a:r>
            <a:r>
              <a:rPr lang="lt-LT" sz="3200" dirty="0">
                <a:solidFill>
                  <a:schemeClr val="tx1"/>
                </a:solidFill>
              </a:rPr>
              <a:t> savo vaikystėje norėjo tapti </a:t>
            </a:r>
            <a:r>
              <a:rPr lang="lt-LT" sz="3200" b="1" dirty="0">
                <a:solidFill>
                  <a:schemeClr val="tx1"/>
                </a:solidFill>
              </a:rPr>
              <a:t>aktoriumi</a:t>
            </a:r>
            <a:r>
              <a:rPr lang="lt-LT" sz="3200" dirty="0">
                <a:solidFill>
                  <a:schemeClr val="tx1"/>
                </a:solidFill>
              </a:rPr>
              <a:t>, buvo susidomėjęs </a:t>
            </a:r>
            <a:r>
              <a:rPr lang="lt-LT" sz="3200" b="1" dirty="0">
                <a:solidFill>
                  <a:schemeClr val="tx1"/>
                </a:solidFill>
              </a:rPr>
              <a:t>poezija</a:t>
            </a:r>
            <a:r>
              <a:rPr lang="lt-LT" sz="3200" dirty="0">
                <a:solidFill>
                  <a:schemeClr val="tx1"/>
                </a:solidFill>
              </a:rPr>
              <a:t>, </a:t>
            </a:r>
            <a:r>
              <a:rPr lang="lt-LT" sz="3200" b="1" dirty="0">
                <a:solidFill>
                  <a:schemeClr val="tx1"/>
                </a:solidFill>
              </a:rPr>
              <a:t>teatru</a:t>
            </a:r>
            <a:r>
              <a:rPr lang="lt-LT" sz="3200" dirty="0">
                <a:solidFill>
                  <a:schemeClr val="tx1"/>
                </a:solidFill>
              </a:rPr>
              <a:t>, puikiai žaidė </a:t>
            </a:r>
            <a:r>
              <a:rPr lang="lt-LT" sz="3200" b="1" dirty="0">
                <a:solidFill>
                  <a:schemeClr val="tx1"/>
                </a:solidFill>
              </a:rPr>
              <a:t>futbolą</a:t>
            </a:r>
            <a:r>
              <a:rPr lang="lt-LT" sz="3200" dirty="0">
                <a:solidFill>
                  <a:schemeClr val="tx1"/>
                </a:solidFill>
              </a:rPr>
              <a:t>, </a:t>
            </a:r>
            <a:r>
              <a:rPr lang="lt-LT" sz="3200" dirty="0" smtClean="0">
                <a:solidFill>
                  <a:schemeClr val="tx1"/>
                </a:solidFill>
              </a:rPr>
              <a:t> </a:t>
            </a:r>
            <a:r>
              <a:rPr lang="lt-LT" sz="3200" dirty="0">
                <a:solidFill>
                  <a:schemeClr val="tx1"/>
                </a:solidFill>
              </a:rPr>
              <a:t>vėliau pasinėrė į </a:t>
            </a:r>
            <a:r>
              <a:rPr lang="lt-LT" sz="3200" b="1" dirty="0">
                <a:solidFill>
                  <a:schemeClr val="tx1"/>
                </a:solidFill>
              </a:rPr>
              <a:t>teologiją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060848"/>
            <a:ext cx="3132760" cy="2292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 descr="C:\Users\Mokykla Slovackio\Desktop\futbola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988840"/>
            <a:ext cx="3456384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509120"/>
            <a:ext cx="3122712" cy="2081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0466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ntraštė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>
                <a:solidFill>
                  <a:schemeClr val="tx1"/>
                </a:solidFill>
              </a:rPr>
              <a:t>Karolis patarnavo bažnyčioje</a:t>
            </a:r>
            <a:endParaRPr lang="lt-LT" dirty="0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772816"/>
            <a:ext cx="6043960" cy="4532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4151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urinio vietos rezervavimo ženklas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dirty="0" smtClean="0"/>
              <a:t>Kokie buvo Karolio tėvų vardai?</a:t>
            </a:r>
          </a:p>
          <a:p>
            <a:r>
              <a:rPr lang="lt-LT" dirty="0" smtClean="0"/>
              <a:t>Kuo jie dirbo?</a:t>
            </a:r>
          </a:p>
          <a:p>
            <a:r>
              <a:rPr lang="lt-LT" dirty="0" smtClean="0"/>
              <a:t>Kokius pomėgius turėjo Karolis?</a:t>
            </a:r>
          </a:p>
          <a:p>
            <a:r>
              <a:rPr lang="lt-LT" dirty="0" smtClean="0"/>
              <a:t>Kaip Karolis tarnavo Dievui?</a:t>
            </a:r>
          </a:p>
          <a:p>
            <a:pPr marL="0" indent="0">
              <a:buNone/>
            </a:pPr>
            <a:endParaRPr lang="lt-LT" dirty="0"/>
          </a:p>
        </p:txBody>
      </p:sp>
      <p:sp>
        <p:nvSpPr>
          <p:cNvPr id="3" name="Antraštė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>
                <a:solidFill>
                  <a:schemeClr val="tx1"/>
                </a:solidFill>
              </a:rPr>
              <a:t>Atsakykite į klausimus:</a:t>
            </a:r>
            <a:endParaRPr lang="lt-L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45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gos forma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Bangos forma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ngos forma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508</TotalTime>
  <Words>413</Words>
  <Application>Microsoft Office PowerPoint</Application>
  <PresentationFormat>Demonstracija ekrane (4:3)</PresentationFormat>
  <Paragraphs>59</Paragraphs>
  <Slides>17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Skaidrių pavadinimai</vt:lpstr>
      </vt:variant>
      <vt:variant>
        <vt:i4>17</vt:i4>
      </vt:variant>
    </vt:vector>
  </HeadingPairs>
  <TitlesOfParts>
    <vt:vector size="18" baseType="lpstr">
      <vt:lpstr>Bangos forma</vt:lpstr>
      <vt:lpstr>NUO KO PRASIDĖJO  ŠV. JONO PAULIAUS II  KELIAS ŠVENTUMO LINK?</vt:lpstr>
      <vt:lpstr>Atsakykite į klausimą:</vt:lpstr>
      <vt:lpstr>POPIEŽIUS JONAS PAULIUS II</vt:lpstr>
      <vt:lpstr>Karolis  Voityla  gimė Vadovicų mieste (Lenkija)</vt:lpstr>
      <vt:lpstr>Atsakykite į klausimus: </vt:lpstr>
      <vt:lpstr>Karolio tėvas vardu  Karolis  buvo Lenkijos kariuomenės seržantas, mama –  Emilija – namų šeimininkė.</vt:lpstr>
      <vt:lpstr> Karolis Voityla savo vaikystėje norėjo tapti aktoriumi, buvo susidomėjęs poezija, teatru, puikiai žaidė futbolą,  vėliau pasinėrė į teologiją</vt:lpstr>
      <vt:lpstr>Karolis patarnavo bažnyčioje</vt:lpstr>
      <vt:lpstr>Atsakykite į klausimus:</vt:lpstr>
      <vt:lpstr>Darbas su Šv. Raštu teksto skaitymas Lk 2,41-46</vt:lpstr>
      <vt:lpstr>Atsakykite į klausimus:</vt:lpstr>
      <vt:lpstr>PowerPoint pristatymas</vt:lpstr>
      <vt:lpstr>Svarbiausi  įvykiai  „kelionėje šventumo link“:</vt:lpstr>
      <vt:lpstr>PowerPoint pristatymas</vt:lpstr>
      <vt:lpstr>Apibendrinimas:</vt:lpstr>
      <vt:lpstr>Užduotis </vt:lpstr>
      <vt:lpstr>Šaltiniai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 GALIU PASIMOKYTI  IŠ  ŠV. JONO PAULIAUS II?</dc:title>
  <dc:creator>Mokykla Slovackio</dc:creator>
  <cp:lastModifiedBy>Mokykla Slovackio</cp:lastModifiedBy>
  <cp:revision>23</cp:revision>
  <dcterms:created xsi:type="dcterms:W3CDTF">2020-09-23T11:18:49Z</dcterms:created>
  <dcterms:modified xsi:type="dcterms:W3CDTF">2020-10-01T05:56:53Z</dcterms:modified>
</cp:coreProperties>
</file>