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5" r:id="rId4"/>
    <p:sldId id="271" r:id="rId5"/>
    <p:sldId id="262" r:id="rId6"/>
    <p:sldId id="272" r:id="rId7"/>
    <p:sldId id="280" r:id="rId8"/>
    <p:sldId id="270" r:id="rId9"/>
    <p:sldId id="281" r:id="rId10"/>
    <p:sldId id="273" r:id="rId11"/>
    <p:sldId id="263" r:id="rId12"/>
    <p:sldId id="274" r:id="rId13"/>
    <p:sldId id="268" r:id="rId14"/>
    <p:sldId id="275" r:id="rId15"/>
    <p:sldId id="266" r:id="rId16"/>
    <p:sldId id="267" r:id="rId17"/>
    <p:sldId id="257" r:id="rId18"/>
    <p:sldId id="258" r:id="rId19"/>
    <p:sldId id="259" r:id="rId20"/>
    <p:sldId id="260" r:id="rId21"/>
    <p:sldId id="276" r:id="rId22"/>
    <p:sldId id="277" r:id="rId23"/>
    <p:sldId id="278" r:id="rId24"/>
    <p:sldId id="279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-174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287429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31587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145321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1447589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173832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40757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373804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321003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244989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418486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373878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7814-C134-414D-B88E-C24AC4DFFE04}" type="datetimeFigureOut">
              <a:rPr lang="lt-LT" smtClean="0"/>
              <a:pPr/>
              <a:t>2020.10.14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7C92-17AB-4DBB-95BE-0EF0D4F54AA8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115521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677640"/>
            <a:ext cx="3932237" cy="3677384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r>
              <a:rPr lang="lt-LT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žinkime </a:t>
            </a:r>
            <a:br>
              <a:rPr lang="lt-LT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šventąjį </a:t>
            </a:r>
            <a:br>
              <a:rPr lang="lt-LT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Joną Paulių II</a:t>
            </a:r>
            <a:r>
              <a:rPr lang="lt-LT" sz="4800" dirty="0" smtClean="0"/>
              <a:t/>
            </a:r>
            <a:br>
              <a:rPr lang="lt-LT" sz="4800" dirty="0" smtClean="0"/>
            </a:br>
            <a:endParaRPr lang="lt-LT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aveikslėlio vietos rezervavimo ženklas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53" r="12653"/>
          <a:stretch>
            <a:fillRect/>
          </a:stretch>
        </p:blipFill>
        <p:spPr>
          <a:xfrm>
            <a:off x="5067947" y="677640"/>
            <a:ext cx="6679768" cy="5568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ksto vietos rezervavimo ženklas 6"/>
          <p:cNvSpPr>
            <a:spLocks noGrp="1"/>
          </p:cNvSpPr>
          <p:nvPr>
            <p:ph type="body" sz="half" idx="2"/>
          </p:nvPr>
        </p:nvSpPr>
        <p:spPr>
          <a:xfrm>
            <a:off x="839788" y="4608095"/>
            <a:ext cx="3932237" cy="1637722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Klaipėdos „Smeltės“ progimnazijos tikybos mokytoja Laima </a:t>
            </a:r>
            <a:r>
              <a:rPr lang="lt-LT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Iljinienė</a:t>
            </a:r>
            <a:endParaRPr lang="lt-LT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t-L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2020m.</a:t>
            </a:r>
            <a:endParaRPr lang="lt-L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7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70488" y="500062"/>
            <a:ext cx="10815234" cy="1325563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Kodėl </a:t>
            </a:r>
            <a:r>
              <a:rPr lang="lt-L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Jonas Paulius II yra vadinamas poliglotu?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528234" y="2166588"/>
            <a:ext cx="5181600" cy="4351338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 puikiai mokėjo 11 kalbų: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lenkų, 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italų,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lt-L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prancūzų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vokiečių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endParaRPr lang="lt-L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nglų,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ispanų, 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portugalų,</a:t>
            </a:r>
          </a:p>
          <a:p>
            <a:pPr marL="0" indent="0" algn="ctr">
              <a:buNone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kroatų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rusų, </a:t>
            </a:r>
            <a:endParaRPr lang="lt-L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senovės </a:t>
            </a:r>
          </a:p>
          <a:p>
            <a:pPr marL="0" indent="0" algn="ctr">
              <a:buNone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graikų ir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lotynų.</a:t>
            </a:r>
            <a:endParaRPr lang="lt-L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5499" y="2166588"/>
            <a:ext cx="5882467" cy="4234212"/>
          </a:xfrm>
        </p:spPr>
      </p:pic>
    </p:spTree>
    <p:extLst>
      <p:ext uri="{BB962C8B-B14F-4D97-AF65-F5344CB8AC3E}">
        <p14:creationId xmlns:p14="http://schemas.microsoft.com/office/powerpoint/2010/main" xmlns="" val="9181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101671" y="320003"/>
            <a:ext cx="10515600" cy="1325563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Jonas Paulius II tapo pirmuoju katalikų popiežiumi, įžengusiu į mečetę.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683217" y="2076772"/>
            <a:ext cx="5181600" cy="3965253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Vienas iš svarbiausių Jono Pauliaus II tikslų buvo griauti neapykantos ir priešiškumo sienas tarp skirtingų religijų.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6042" y="1937288"/>
            <a:ext cx="5727013" cy="4014061"/>
          </a:xfrm>
        </p:spPr>
      </p:pic>
    </p:spTree>
    <p:extLst>
      <p:ext uri="{BB962C8B-B14F-4D97-AF65-F5344CB8AC3E}">
        <p14:creationId xmlns:p14="http://schemas.microsoft.com/office/powerpoint/2010/main" xmlns="" val="285073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Kodėl Joną Paulių II vadiname labiausiai keliavusiu popiežiumi?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199" y="2185260"/>
            <a:ext cx="4809641" cy="3409627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Tapęs Katalikų Bažnyčios vadovu jis daug keliavo ir aplankė 129 valstybes.</a:t>
            </a:r>
            <a:endParaRPr lang="lt-LT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1" y="1825624"/>
            <a:ext cx="5464444" cy="4093397"/>
          </a:xfrm>
        </p:spPr>
      </p:pic>
    </p:spTree>
    <p:extLst>
      <p:ext uri="{BB962C8B-B14F-4D97-AF65-F5344CB8AC3E}">
        <p14:creationId xmlns:p14="http://schemas.microsoft.com/office/powerpoint/2010/main" xmlns="" val="299739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0204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Kokia buvo viena iš svarbiausių Jono Pauliaus II tradicijų atvykus į užsienio valstybę?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Turinio vietos rezervavimo ženklas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5896" y="1932393"/>
            <a:ext cx="4972213" cy="3635240"/>
          </a:xfr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2625" y="1985107"/>
            <a:ext cx="4777189" cy="352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97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sz="54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Šv.Jono</a:t>
            </a:r>
            <a:r>
              <a:rPr lang="lt-LT" sz="5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Pauliaus II mama buvo kilusi iš Lietuvos </a:t>
            </a:r>
            <a:endParaRPr lang="lt-LT" sz="5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572719"/>
            <a:ext cx="10515600" cy="3604244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„Kasdien meldžiuosi už Lietuvą, </a:t>
            </a:r>
            <a:b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 pusė mano širdies yra Lietuvoje“.</a:t>
            </a:r>
            <a:b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</a:t>
            </a:r>
            <a:r>
              <a:rPr lang="lt-LT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Jonas Paulius II</a:t>
            </a:r>
            <a: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lt-LT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4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Ką būtina žinoti apie istorinį Jono Pauliaus II apsilankymą Lietuvoje?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Popiežius lankėsi </a:t>
            </a:r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ietuvoje 1993m.rugsėjo 4-8d. Tai buvo pirmas popiežiaus apsilankymas Lietuvos istorijoje.</a:t>
            </a:r>
          </a:p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Vizito metu jis meldėsi Vilniaus arkikatedroje prie Lietuvos globėjo </a:t>
            </a:r>
            <a:r>
              <a:rPr lang="lt-L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šv.Kazimiero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palaikų.</a:t>
            </a:r>
          </a:p>
          <a:p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Meldėsi </a:t>
            </a:r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Antakalnio kapinėse prie Sausio 13-osios ir Medininkų aukų kapų. 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Lankėsi Kryžių kalne ir aukojo ten </a:t>
            </a:r>
            <a:r>
              <a:rPr lang="lt-L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šv.Mišias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lt-LT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Vilniuje, Aušros vartų šventovėje kalbėjo rožinio maldą, kuri buvo transliuojama visam pasauliui.</a:t>
            </a:r>
          </a:p>
          <a:p>
            <a:pPr marL="0" indent="0">
              <a:buNone/>
            </a:pPr>
            <a:endParaRPr lang="lt-LT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Aplankė </a:t>
            </a:r>
            <a:r>
              <a:rPr lang="lt-L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švč.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Mergelės </a:t>
            </a:r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arijos apsireiškimo vietą Šiluvoje.</a:t>
            </a:r>
            <a:endParaRPr lang="lt-L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334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/>
          <p:cNvSpPr/>
          <p:nvPr/>
        </p:nvSpPr>
        <p:spPr>
          <a:xfrm>
            <a:off x="1482884" y="119493"/>
            <a:ext cx="9645589" cy="593304"/>
          </a:xfrm>
          <a:prstGeom prst="rect">
            <a:avLst/>
          </a:prstGeo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Jonas </a:t>
            </a:r>
            <a:r>
              <a:rPr lang="en-US" sz="3200" b="1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Paulius</a:t>
            </a:r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II </a:t>
            </a:r>
            <a:r>
              <a:rPr lang="en-US" sz="3200" b="1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vizitas</a:t>
            </a:r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Lietuvoje</a:t>
            </a:r>
            <a:r>
              <a:rPr lang="en-US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1993m.rugsėjo 4-8d.</a:t>
            </a:r>
            <a:endParaRPr lang="lt-LT" sz="32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296" y="3793182"/>
            <a:ext cx="3800856" cy="2716953"/>
          </a:xfrm>
          <a:prstGeom prst="rect">
            <a:avLst/>
          </a:prstGeom>
        </p:spPr>
      </p:pic>
      <p:pic>
        <p:nvPicPr>
          <p:cNvPr id="4" name="Paveikslėlis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61" y="3793182"/>
            <a:ext cx="3828081" cy="2700608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02943"/>
            <a:ext cx="4033449" cy="2480135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6308" y="904865"/>
            <a:ext cx="3657600" cy="2446810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61" y="902943"/>
            <a:ext cx="3673098" cy="2448732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3449" y="3776837"/>
            <a:ext cx="4099947" cy="273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98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Kuo buvo ypatingas paskutinis Jono Pauliaus II pasirodymas tikintiesiems?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765626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Šventasis Tėvas 2005m.balandžio mėnesį,  kelias dienas prieš mirtį,  pasirodė tikintiesiems. </a:t>
            </a:r>
          </a:p>
          <a:p>
            <a:pPr marL="0" indent="0" algn="ctr">
              <a:buNone/>
            </a:pP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jau nebegalėjo kalbėti.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 tylomis laimino susirinkusią minią. </a:t>
            </a:r>
          </a:p>
          <a:p>
            <a:pPr marL="0" indent="0" algn="ctr">
              <a:buNone/>
            </a:pP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Šis procesas vėliau buvo pavadintas</a:t>
            </a:r>
          </a:p>
          <a:p>
            <a:pPr marL="0" indent="0" algn="ctr">
              <a:buNone/>
            </a:pP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„Tylos </a:t>
            </a:r>
            <a:r>
              <a:rPr lang="lt-L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katecheze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“.</a:t>
            </a:r>
            <a:endParaRPr lang="lt-L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9703" y="1690688"/>
            <a:ext cx="4054098" cy="5027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671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vadinimas 7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en-US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Kok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 šūkį skandavo žmonės mirštant popiežiui Jonui Pauliui II?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aveikslėlio vietos rezervavimo ženklas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825625"/>
            <a:ext cx="4436536" cy="4358200"/>
          </a:xfrm>
        </p:spPr>
      </p:pic>
      <p:sp>
        <p:nvSpPr>
          <p:cNvPr id="7" name="Teksto vietos rezervavimo ženklas 6"/>
          <p:cNvSpPr>
            <a:spLocks noGrp="1"/>
          </p:cNvSpPr>
          <p:nvPr>
            <p:ph sz="half" idx="2"/>
          </p:nvPr>
        </p:nvSpPr>
        <p:spPr>
          <a:xfrm>
            <a:off x="6172200" y="2045775"/>
            <a:ext cx="5181600" cy="4448013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2005-ųjų balandžio 2-ąją Romoje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šimtai tūkstančiai žmonių, susirinkusiųjų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Petro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aikštėje, dalyvavo maldos budėjime už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mirštantį popiežių Joną Paulių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 „Šventuoju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nedelsiant!“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Skanduodami „Santo </a:t>
            </a:r>
            <a:r>
              <a:rPr lang="lt-LT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subito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jie išreiškė prašymą </a:t>
            </a:r>
            <a:r>
              <a:rPr lang="lt-L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atikanui paskelbti popiežių  šventuoju.</a:t>
            </a:r>
            <a:endParaRPr lang="lt-L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1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algn="ctr"/>
            <a:r>
              <a:rPr lang="lt-LT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Kada Jonas Paulius II buvo paskelbtas šventuoju?</a:t>
            </a:r>
            <a:endParaRPr lang="lt-LT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1286358" y="2014780"/>
            <a:ext cx="5625885" cy="4494508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lt-LT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Praėjus devyneriems metams po mirties, 2014m. balandžio 27d. Jonas Paulius II buvo paskelbtas šventuoju.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Turinio vietos rezervavimo ženklas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6162" y="1835479"/>
            <a:ext cx="3697637" cy="4853109"/>
          </a:xfrm>
        </p:spPr>
      </p:pic>
    </p:spTree>
    <p:extLst>
      <p:ext uri="{BB962C8B-B14F-4D97-AF65-F5344CB8AC3E}">
        <p14:creationId xmlns:p14="http://schemas.microsoft.com/office/powerpoint/2010/main" xmlns="" val="15335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vadinimas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01027" cy="6097668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„Nebijok. </a:t>
            </a: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Plačiai </a:t>
            </a:r>
            <a:r>
              <a:rPr lang="lt-LT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atverk duris Kristui. </a:t>
            </a: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 </a:t>
            </a:r>
            <a:r>
              <a:rPr lang="lt-LT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parodys tau kelią</a:t>
            </a: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b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lt-LT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(Jonas Paulius II)</a:t>
            </a:r>
            <a:endParaRPr lang="lt-LT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5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vadinimas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49695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„Mes galime būti tikri</a:t>
            </a: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kad mūsų mylimas Popiežius šiandien stovi </a:t>
            </a: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prie </a:t>
            </a:r>
            <a:r>
              <a:rPr lang="lt-LT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Tėvo namų lango </a:t>
            </a: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lt-LT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laimina mus</a:t>
            </a: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“.</a:t>
            </a:r>
            <a:b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lt-LT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(Benediktas XVI)            </a:t>
            </a:r>
            <a:endParaRPr lang="lt-LT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845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1611824"/>
            <a:ext cx="10515600" cy="3843580"/>
          </a:xfrm>
          <a:pattFill prst="pct20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5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Patikrinkime žinias</a:t>
            </a:r>
            <a:endParaRPr lang="lt-LT" sz="5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2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92D050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Apie kokią istorinę asmenybę kalbėjome?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465522" y="2557221"/>
            <a:ext cx="7902844" cy="2510725"/>
          </a:xfrm>
          <a:pattFill prst="pct20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-Apie popiežių Pranciškų I.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Apie šventąjį  Joną Paulių II.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Apie popiežių Joną Paulių I.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30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Kiek šiemet sukanka metų nuo</a:t>
            </a:r>
            <a:b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Jono Pauliaus II gimimo?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386020" y="2200760"/>
            <a:ext cx="3750590" cy="2619214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-120 metų.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 metų.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metų.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5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906292" y="365125"/>
            <a:ext cx="8973518" cy="1325563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3.Kokioje valstybėje gimė </a:t>
            </a:r>
            <a:b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šv.Jonas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Paulius II 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339525" y="2402237"/>
            <a:ext cx="3347634" cy="2603716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-Italijoje 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-Lietuvoje.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-Lenkijoje.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0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844298" y="256637"/>
            <a:ext cx="8849533" cy="1325563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4.Kaip Jonas Paulius II pasielgė su žmogumi, kuris jį sunkiai sužeidė?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402882" y="1952787"/>
            <a:ext cx="7732363" cy="3998562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-Išgijęs aplankė jį Romos kalėjime.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-Nuoširdžiai pasikalbėjo  su juo kalėjimo vienutėje.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-Atleido jam.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-Tinka visi atsakymų variantai.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31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937288" y="365125"/>
            <a:ext cx="7966129" cy="1325563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Kodėl </a:t>
            </a:r>
            <a:r>
              <a:rPr lang="lt-LT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Šv.Jonas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Paulius II kasdien melsdavosi už Lietuvą?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340245" y="2293749"/>
            <a:ext cx="6881248" cy="4045058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Lietuva yra Lenkijos kaimyninė šalis.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lt-LT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Šv.Jonui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Pauliui II patiko Lietuvos gamta.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lt-LT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Šv.Jono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Pauliaus II mama buvo kilusi iš Lietuvos.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6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766806" y="365125"/>
            <a:ext cx="8570563" cy="1696150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Kuris variantas teisingai apibūdina </a:t>
            </a:r>
            <a:r>
              <a:rPr lang="lt-LT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šv.Joną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Paulių II </a:t>
            </a:r>
            <a:b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kaip poliglotą?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743201" y="2231756"/>
            <a:ext cx="6183824" cy="3115159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-Jis buvo geras politikas.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-Jis mokėjo daug kalbų.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-Jis mėgo tiesiog   </a:t>
            </a:r>
          </a:p>
          <a:p>
            <a:pPr marL="0" indent="0">
              <a:buNone/>
            </a:pP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paplepėti.</a:t>
            </a:r>
          </a:p>
          <a:p>
            <a:pPr marL="514350" indent="-514350">
              <a:buFont typeface="+mj-lt"/>
              <a:buAutoNum type="alphaUcPeriod"/>
            </a:pP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109192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2293749" y="365125"/>
            <a:ext cx="7563174" cy="1525668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Koks teiginys geriausiai apibūdina vieną Jono Pauliaus II kaip popiežiaus ypatybę?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929899" y="2479729"/>
            <a:ext cx="10306372" cy="2991173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Jis mėgo žiūrėti filmus apie keliones.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-Jis apibūdinamas kaip labiausiai  keliavęs Katalikų Bažnyčios vadovas.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-Jis mėgo bendrauti su turistais.</a:t>
            </a:r>
          </a:p>
          <a:p>
            <a:pPr marL="514350" indent="-514350">
              <a:buFont typeface="+mj-lt"/>
              <a:buAutoNum type="alphaUcPeriod"/>
            </a:pPr>
            <a:endParaRPr lang="lt-LT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UcPeriod"/>
            </a:pP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202338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2092271" y="318630"/>
            <a:ext cx="8710048" cy="1711648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Kokia buvo popiežiaus Jono Pauliaus II pozicija kitų religijų atžvilgiu?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386739" y="2247255"/>
            <a:ext cx="8415580" cy="3898712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-Visos religijos turi lenktyniauti tarpusavyje.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-Visos religijos turi puikuotis viena prieš kitą.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-Visos religijos turi tarpusavyje sugyventi taikiai.</a:t>
            </a:r>
            <a:endParaRPr lang="lt-L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9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670" y="133473"/>
            <a:ext cx="4680487" cy="3353645"/>
          </a:xfrm>
          <a:prstGeom prst="rect">
            <a:avLst/>
          </a:prstGeom>
        </p:spPr>
      </p:pic>
      <p:sp>
        <p:nvSpPr>
          <p:cNvPr id="4" name="Stačiakampis 3"/>
          <p:cNvSpPr/>
          <p:nvPr/>
        </p:nvSpPr>
        <p:spPr>
          <a:xfrm>
            <a:off x="5170000" y="3230348"/>
            <a:ext cx="4237472" cy="1248803"/>
          </a:xfrm>
          <a:prstGeom prst="rect">
            <a:avLst/>
          </a:prstGeo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lt-LT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US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Jonas </a:t>
            </a:r>
            <a:r>
              <a:rPr lang="lt-LT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32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aulius</a:t>
            </a:r>
            <a:r>
              <a:rPr lang="en-US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</a:t>
            </a:r>
            <a:endParaRPr lang="lt-LT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lt-LT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1920-2005</a:t>
            </a:r>
            <a:endParaRPr lang="lt-LT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62455" y="133474"/>
            <a:ext cx="2411532" cy="3574255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0000" y="133474"/>
            <a:ext cx="4166413" cy="2972041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1613" y="3656755"/>
            <a:ext cx="3710243" cy="3112620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08315" y="3854749"/>
            <a:ext cx="2529783" cy="2791485"/>
          </a:xfrm>
          <a:prstGeom prst="rect">
            <a:avLst/>
          </a:prstGeom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13521" y="4603983"/>
            <a:ext cx="3479369" cy="216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1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208868" y="495946"/>
            <a:ext cx="9283485" cy="1394848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Išvardinti 3 Lietuvos vietoves, kuriose  1993m. lankėsi Jonas Paulius II.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665708" y="2712203"/>
            <a:ext cx="6648773" cy="2805194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........................................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........................................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........................................</a:t>
            </a:r>
            <a:endParaRPr lang="lt-LT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13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2200758" y="396121"/>
            <a:ext cx="7501181" cy="2393573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10.Kelintais metais popiežius </a:t>
            </a:r>
            <a:b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Jonas Paulius II buvo </a:t>
            </a:r>
            <a:b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paskelbtas šventuoju?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797085" y="2975675"/>
            <a:ext cx="4726984" cy="3084162"/>
          </a:xfrm>
          <a:pattFill prst="pct20">
            <a:fgClr>
              <a:schemeClr val="accent1">
                <a:lumMod val="7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2020m.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-2002m.</a:t>
            </a:r>
          </a:p>
          <a:p>
            <a:pPr marL="514350" indent="-514350">
              <a:buFont typeface="+mj-lt"/>
              <a:buAutoNum type="alphaUcPeriod"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-2014m</a:t>
            </a:r>
            <a:r>
              <a:rPr lang="lt-LT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lt-LT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62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5194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Šiemet  sukako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metų, kai 1920 m. gegužės 18 d. </a:t>
            </a:r>
            <a:r>
              <a:rPr lang="lt-L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Vadovicuose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Lenkijoje, gimė Karolis Jozefas </a:t>
            </a:r>
            <a:r>
              <a:rPr lang="lt-LT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Voityla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šv.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Jonas Paulius II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Visą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savo – vyskupo, kardinolo, popiežiaus – dvasinę tarnystę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paskyrė 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Dievo Motinai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Marijai, o 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šūkiu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pasirinko meilės ir ištikimybės jai išpažinimą „Totus </a:t>
            </a:r>
            <a:r>
              <a:rPr lang="lt-L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tuus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– „Visas Tavo“. </a:t>
            </a:r>
          </a:p>
        </p:txBody>
      </p:sp>
    </p:spTree>
    <p:extLst>
      <p:ext uri="{BB962C8B-B14F-4D97-AF65-F5344CB8AC3E}">
        <p14:creationId xmlns:p14="http://schemas.microsoft.com/office/powerpoint/2010/main" xmlns="" val="22735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762000" y="365126"/>
            <a:ext cx="10515600" cy="1231200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Kuo buvo ypatingas Karolio </a:t>
            </a:r>
            <a:r>
              <a:rPr lang="lt-LT" sz="3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Voitylos</a:t>
            </a:r>
            <a:r>
              <a:rPr lang="lt-LT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išrinkimas Romos Katalikų </a:t>
            </a:r>
            <a:r>
              <a:rPr lang="lt-LT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lt-LT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ažnyčios popiežiumi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1978m.</a:t>
            </a:r>
            <a:r>
              <a:rPr lang="lt-LT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lt-LT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1259305" y="1788742"/>
            <a:ext cx="5181600" cy="4658553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Pirmą kartą per 455m. popiežiumi tapo ne italas, o lenkas. </a:t>
            </a:r>
          </a:p>
          <a:p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 buvo žmogus, kilęs iš komunistinę priespaudą išgyvenančios Lenkijos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savo kailiu patyręs,  ką reiškia negailestingas žmogaus teisių suvaržymas komunistinėje santvarkoje.</a:t>
            </a: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2476" y="1692489"/>
            <a:ext cx="3675375" cy="4863294"/>
          </a:xfrm>
        </p:spPr>
      </p:pic>
    </p:spTree>
    <p:extLst>
      <p:ext uri="{BB962C8B-B14F-4D97-AF65-F5344CB8AC3E}">
        <p14:creationId xmlns:p14="http://schemas.microsoft.com/office/powerpoint/2010/main" xmlns="" val="4050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pPr algn="ctr"/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Komunistinio režimo šalininkai baiminosi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Jono Pauliaus II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lt-LT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šrinkimo</a:t>
            </a:r>
            <a:r>
              <a:rPr lang="lt-LT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popiežiumi. Kodėl?</a:t>
            </a:r>
            <a:endParaRPr lang="lt-LT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030279"/>
            <a:ext cx="10515600" cy="4146684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fontScale="92500" lnSpcReduction="20000"/>
          </a:bodyPr>
          <a:lstStyle/>
          <a:p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Jonas 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aulius II buvo nenuilstantis kovotojas už žmogaus teises, taiką ir teisingumą.</a:t>
            </a:r>
          </a:p>
          <a:p>
            <a:pPr marL="0" indent="0">
              <a:buNone/>
            </a:pPr>
            <a:endParaRPr lang="lt-L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Susitikęs su įvairių valstybių diktatoriais, popiežius nevengdavo pabrėžti kuo svarbi yra vadovų sąžinė tautos akivaizdoje.</a:t>
            </a:r>
          </a:p>
          <a:p>
            <a:pPr marL="0" indent="0">
              <a:buNone/>
            </a:pPr>
            <a:endParaRPr lang="lt-L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 veikla vėliau  </a:t>
            </a:r>
            <a:r>
              <a:rPr lang="lt-L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įtakojo komunistinio režimo žlugimą daugelyje pasaulio valstybių.</a:t>
            </a:r>
          </a:p>
          <a:p>
            <a:pPr marL="0" indent="0">
              <a:buNone/>
            </a:pPr>
            <a:endParaRPr lang="lt-L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10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Pasikėsinimas į Joną Paulių II</a:t>
            </a:r>
            <a:endParaRPr lang="lt-LT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231755"/>
            <a:ext cx="10515600" cy="3945207"/>
          </a:xfrm>
          <a:pattFill prst="pct5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1981m.gegužės 13d.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į popiežių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Petro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aikštėje šovė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turkų kovotojas </a:t>
            </a:r>
            <a:r>
              <a:rPr lang="lt-LT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Mehmetas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</a:t>
            </a:r>
            <a:r>
              <a:rPr lang="lt-LT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Agdža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Popiežiaus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gyvybę išgelbėjo gydytojai.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Dar gulėdamas ligos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patale Romos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Katalikų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ažnyčios </a:t>
            </a:r>
            <a:r>
              <a:rPr lang="lt-L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vadovas atleido į jį </a:t>
            </a:r>
            <a:r>
              <a:rPr lang="lt-L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šovusiam žmogui. </a:t>
            </a:r>
            <a:endParaRPr lang="lt-L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64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Kokio klausimo Jonas Paulius II nepamiršo visą savo gyvenimą?</a:t>
            </a:r>
            <a:endParaRPr lang="lt-LT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21670"/>
          </a:xfrm>
          <a:pattFill prst="pct20">
            <a:fgClr>
              <a:srgbClr val="FFC000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Išgijęs po sunkaus sužeidimo pasikėsinimo metu , Jonas Paulius II atvyko į  </a:t>
            </a:r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kalėjimą Romoje, kur bausmę atliko 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skriaudėjas Ali </a:t>
            </a:r>
            <a:r>
              <a:rPr lang="lt-L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Ahdža</a:t>
            </a:r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t-L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Popiežius nustebo </a:t>
            </a:r>
            <a:r>
              <a:rPr lang="lt-L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išgirdęs jo klausimą: „Kodėl jūs nemirėte? Aš žinau, kad nusitaikiau taip, kaip privalėjau. Žinau, kad kulka buvo niokojanti ir mirtina. Tad kodėl jūs nemirėte?“</a:t>
            </a:r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825625"/>
            <a:ext cx="5389536" cy="4358199"/>
          </a:xfrm>
        </p:spPr>
      </p:pic>
    </p:spTree>
    <p:extLst>
      <p:ext uri="{BB962C8B-B14F-4D97-AF65-F5344CB8AC3E}">
        <p14:creationId xmlns:p14="http://schemas.microsoft.com/office/powerpoint/2010/main" xmlns="" val="316746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6706"/>
          </a:xfrm>
          <a:pattFill prst="pct20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ctr"/>
            <a:r>
              <a:rPr lang="lt-LT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„Susitikome kaip žmonės ir kaip broliai, nes visi esame broliai, ir visi mūsų gyvenimo įvykiai turi sustiprinti tą brolystę</a:t>
            </a:r>
            <a:r>
              <a:rPr lang="lt-LT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br>
              <a:rPr lang="lt-LT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Jonas Paulius II žodžiai , ištarti po susitikimo su  </a:t>
            </a:r>
            <a:r>
              <a:rPr lang="lt-LT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Mehmetu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Ali </a:t>
            </a:r>
            <a:r>
              <a:rPr lang="lt-LT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Agdža</a:t>
            </a:r>
            <a:r>
              <a:rPr lang="lt-L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lt-L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81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„Office“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„Office“ t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„Office“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950</TotalTime>
  <Words>819</Words>
  <Application>Microsoft Office PowerPoint</Application>
  <PresentationFormat>Pasirinktinai</PresentationFormat>
  <Paragraphs>100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31</vt:i4>
      </vt:variant>
    </vt:vector>
  </HeadingPairs>
  <TitlesOfParts>
    <vt:vector size="32" baseType="lpstr">
      <vt:lpstr>Office Theme</vt:lpstr>
      <vt:lpstr>Pažinkime  šventąjį  Joną Paulių II </vt:lpstr>
      <vt:lpstr>„Nebijok.  Plačiai atverk duris Kristui.  Jis parodys tau kelią.“                      (Jonas Paulius II)</vt:lpstr>
      <vt:lpstr>Skaidrė 3</vt:lpstr>
      <vt:lpstr>Šiemet  sukako 100 metų, kai 1920 m. gegužės 18 d. Vadovicuose, Lenkijoje, gimė Karolis Jozefas Voityla- šv. Jonas Paulius II.   Visą savo – vyskupo, kardinolo, popiežiaus – dvasinę tarnystę paskyrė  Dievo Motinai Marijai, o  šūkiu  pasirinko meilės ir ištikimybės jai išpažinimą „Totus tuus“ – „Visas Tavo“. </vt:lpstr>
      <vt:lpstr>Kuo buvo ypatingas Karolio Voitylos išrinkimas Romos Katalikų Bažnyčios popiežiumi 1978m. ?</vt:lpstr>
      <vt:lpstr>Komunistinio režimo šalininkai baiminosi Jono Pauliaus II išrinkimo popiežiumi. Kodėl?</vt:lpstr>
      <vt:lpstr>Pasikėsinimas į Joną Paulių II</vt:lpstr>
      <vt:lpstr>Kokio klausimo Jonas Paulius II nepamiršo visą savo gyvenimą?</vt:lpstr>
      <vt:lpstr>„Susitikome kaip žmonės ir kaip broliai, nes visi esame broliai, ir visi mūsų gyvenimo įvykiai turi sustiprinti tą brolystę.“  (Jonas Paulius II žodžiai , ištarti po susitikimo su  Mehmetu Ali Agdža )</vt:lpstr>
      <vt:lpstr>Kodėl  Jonas Paulius II yra vadinamas poliglotu?</vt:lpstr>
      <vt:lpstr>Jonas Paulius II tapo pirmuoju katalikų popiežiumi, įžengusiu į mečetę.</vt:lpstr>
      <vt:lpstr>Kodėl Joną Paulių II vadiname labiausiai keliavusiu popiežiumi?</vt:lpstr>
      <vt:lpstr>Kokia buvo viena iš svarbiausių Jono Pauliaus II tradicijų atvykus į užsienio valstybę?</vt:lpstr>
      <vt:lpstr>Šv.Jono Pauliaus II mama buvo kilusi iš Lietuvos </vt:lpstr>
      <vt:lpstr>Ką būtina žinoti apie istorinį Jono Pauliaus II apsilankymą Lietuvoje?</vt:lpstr>
      <vt:lpstr>Skaidrė 16</vt:lpstr>
      <vt:lpstr>Kuo buvo ypatingas paskutinis Jono Pauliaus II pasirodymas tikintiesiems?</vt:lpstr>
      <vt:lpstr>Kokį šūkį skandavo žmonės mirštant popiežiui Jonui Pauliui II?</vt:lpstr>
      <vt:lpstr>Kada Jonas Paulius II buvo paskelbtas šventuoju?</vt:lpstr>
      <vt:lpstr>„Mes galime būti tikri,  kad mūsų mylimas Popiežius šiandien stovi  prie Tėvo namų lango  ir laimina mus“.                             (Benediktas XVI)            </vt:lpstr>
      <vt:lpstr>Patikrinkime žinias</vt:lpstr>
      <vt:lpstr>1. Apie kokią istorinę asmenybę kalbėjome?</vt:lpstr>
      <vt:lpstr>2. Kiek šiemet sukanka metų nuo  šv. Jono Pauliaus II gimimo?</vt:lpstr>
      <vt:lpstr>3.Kokioje valstybėje gimė  šv.Jonas Paulius II ?</vt:lpstr>
      <vt:lpstr>4.Kaip Jonas Paulius II pasielgė su žmogumi, kuris jį sunkiai sužeidė?</vt:lpstr>
      <vt:lpstr>5. Kodėl Šv.Jonas Paulius II kasdien melsdavosi už Lietuvą?</vt:lpstr>
      <vt:lpstr>6. Kuris variantas teisingai apibūdina šv.Joną Paulių II  kaip poliglotą?</vt:lpstr>
      <vt:lpstr>7. Koks teiginys geriausiai apibūdina vieną Jono Pauliaus II kaip popiežiaus ypatybę?</vt:lpstr>
      <vt:lpstr>8. Kokia buvo popiežiaus Jono Pauliaus II pozicija kitų religijų atžvilgiu?</vt:lpstr>
      <vt:lpstr>9. Išvardinti 3 Lietuvos vietoves, kuriose  1993m. lankėsi Jonas Paulius II.</vt:lpstr>
      <vt:lpstr>10.Kelintais metais popiežius  Jonas Paulius II buvo  paskelbtas šventuoju?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</dc:title>
  <dc:creator>Laima</dc:creator>
  <cp:lastModifiedBy>xxx</cp:lastModifiedBy>
  <cp:revision>139</cp:revision>
  <dcterms:created xsi:type="dcterms:W3CDTF">2020-07-01T16:19:40Z</dcterms:created>
  <dcterms:modified xsi:type="dcterms:W3CDTF">2020-10-14T11:09:22Z</dcterms:modified>
</cp:coreProperties>
</file>