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93" r:id="rId2"/>
    <p:sldId id="256" r:id="rId3"/>
    <p:sldId id="257" r:id="rId4"/>
    <p:sldId id="294" r:id="rId5"/>
    <p:sldId id="296" r:id="rId6"/>
    <p:sldId id="301" r:id="rId7"/>
    <p:sldId id="302" r:id="rId8"/>
    <p:sldId id="298" r:id="rId9"/>
    <p:sldId id="300" r:id="rId10"/>
    <p:sldId id="303" r:id="rId11"/>
    <p:sldId id="318" r:id="rId12"/>
    <p:sldId id="309" r:id="rId13"/>
    <p:sldId id="304" r:id="rId14"/>
    <p:sldId id="307" r:id="rId15"/>
    <p:sldId id="297" r:id="rId16"/>
    <p:sldId id="305" r:id="rId17"/>
    <p:sldId id="306" r:id="rId18"/>
    <p:sldId id="317" r:id="rId19"/>
    <p:sldId id="311" r:id="rId20"/>
    <p:sldId id="312" r:id="rId21"/>
    <p:sldId id="316" r:id="rId22"/>
    <p:sldId id="313" r:id="rId23"/>
    <p:sldId id="299" r:id="rId24"/>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94660"/>
  </p:normalViewPr>
  <p:slideViewPr>
    <p:cSldViewPr snapToGrid="0">
      <p:cViewPr varScale="1">
        <p:scale>
          <a:sx n="80" d="100"/>
          <a:sy n="80" d="100"/>
        </p:scale>
        <p:origin x="120" y="4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E225DC-5165-4AEB-875A-6B77C5C196F7}"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28F2F9A8-2FCD-46CC-8671-7B07446D0583}">
      <dgm:prSet custT="1"/>
      <dgm:spPr/>
      <dgm:t>
        <a:bodyPr/>
        <a:lstStyle/>
        <a:p>
          <a:r>
            <a:rPr lang="lt-LT" sz="3600" b="0" i="0">
              <a:solidFill>
                <a:schemeClr val="tx1"/>
              </a:solidFill>
            </a:rPr>
            <a:t>Broliškos meilės pamatas yra Jėzaus santykis su dangiškuoju Tėvu</a:t>
          </a:r>
          <a:endParaRPr lang="en-US" sz="3600">
            <a:solidFill>
              <a:schemeClr val="tx1"/>
            </a:solidFill>
          </a:endParaRPr>
        </a:p>
      </dgm:t>
    </dgm:pt>
    <dgm:pt modelId="{B4C39819-41FD-4A44-8E73-ACDDB5CA839B}" type="parTrans" cxnId="{CE250A9D-3FF4-4AD6-8A6A-C51F65169C03}">
      <dgm:prSet/>
      <dgm:spPr/>
      <dgm:t>
        <a:bodyPr/>
        <a:lstStyle/>
        <a:p>
          <a:endParaRPr lang="en-US" sz="2800">
            <a:solidFill>
              <a:schemeClr val="tx1"/>
            </a:solidFill>
          </a:endParaRPr>
        </a:p>
      </dgm:t>
    </dgm:pt>
    <dgm:pt modelId="{C911806F-6A1A-4312-A51D-766210A1F2D2}" type="sibTrans" cxnId="{CE250A9D-3FF4-4AD6-8A6A-C51F65169C03}">
      <dgm:prSet/>
      <dgm:spPr/>
      <dgm:t>
        <a:bodyPr/>
        <a:lstStyle/>
        <a:p>
          <a:endParaRPr lang="en-US" sz="2800">
            <a:solidFill>
              <a:schemeClr val="tx1"/>
            </a:solidFill>
          </a:endParaRPr>
        </a:p>
      </dgm:t>
    </dgm:pt>
    <dgm:pt modelId="{F7838BDB-1854-40F7-B393-1E4F7D089DF5}">
      <dgm:prSet custT="1"/>
      <dgm:spPr/>
      <dgm:t>
        <a:bodyPr/>
        <a:lstStyle/>
        <a:p>
          <a:r>
            <a:rPr lang="lt-LT" sz="3600" b="0" i="0">
              <a:solidFill>
                <a:schemeClr val="tx1"/>
              </a:solidFill>
            </a:rPr>
            <a:t>Dovanojimas, atleidimas yra broliško gyvenimo pamatas ir kartu siekinys. </a:t>
          </a:r>
          <a:endParaRPr lang="en-US" sz="3600">
            <a:solidFill>
              <a:schemeClr val="tx1"/>
            </a:solidFill>
          </a:endParaRPr>
        </a:p>
      </dgm:t>
    </dgm:pt>
    <dgm:pt modelId="{58831A88-5EB8-4304-AF10-2BEB2B24E233}" type="parTrans" cxnId="{3B54974A-72E0-49C8-88D9-857875B9A3C2}">
      <dgm:prSet/>
      <dgm:spPr/>
      <dgm:t>
        <a:bodyPr/>
        <a:lstStyle/>
        <a:p>
          <a:endParaRPr lang="en-US" sz="2800">
            <a:solidFill>
              <a:schemeClr val="tx1"/>
            </a:solidFill>
          </a:endParaRPr>
        </a:p>
      </dgm:t>
    </dgm:pt>
    <dgm:pt modelId="{171139AA-CD2D-43CD-9060-934D27F41E44}" type="sibTrans" cxnId="{3B54974A-72E0-49C8-88D9-857875B9A3C2}">
      <dgm:prSet/>
      <dgm:spPr/>
      <dgm:t>
        <a:bodyPr/>
        <a:lstStyle/>
        <a:p>
          <a:endParaRPr lang="en-US" sz="2800">
            <a:solidFill>
              <a:schemeClr val="tx1"/>
            </a:solidFill>
          </a:endParaRPr>
        </a:p>
      </dgm:t>
    </dgm:pt>
    <dgm:pt modelId="{7A014C59-C374-4003-971A-70E5248F042C}">
      <dgm:prSet custT="1"/>
      <dgm:spPr/>
      <dgm:t>
        <a:bodyPr/>
        <a:lstStyle/>
        <a:p>
          <a:r>
            <a:rPr lang="lt-LT" sz="3600" b="0" i="0">
              <a:solidFill>
                <a:schemeClr val="tx1"/>
              </a:solidFill>
            </a:rPr>
            <a:t>Jėzus nori parodyti ne skolos dydį, o dovanos mastą.</a:t>
          </a:r>
          <a:endParaRPr lang="en-US" sz="3600">
            <a:solidFill>
              <a:schemeClr val="tx1"/>
            </a:solidFill>
          </a:endParaRPr>
        </a:p>
      </dgm:t>
    </dgm:pt>
    <dgm:pt modelId="{8AF7E43E-A157-417F-B419-41DBA1D4D455}" type="parTrans" cxnId="{66FD6466-90D2-4749-AF9B-A31B677B7930}">
      <dgm:prSet/>
      <dgm:spPr/>
      <dgm:t>
        <a:bodyPr/>
        <a:lstStyle/>
        <a:p>
          <a:endParaRPr lang="en-US" sz="2800">
            <a:solidFill>
              <a:schemeClr val="tx1"/>
            </a:solidFill>
          </a:endParaRPr>
        </a:p>
      </dgm:t>
    </dgm:pt>
    <dgm:pt modelId="{EA7B1CA7-A3BB-4860-91CE-E009A27480AC}" type="sibTrans" cxnId="{66FD6466-90D2-4749-AF9B-A31B677B7930}">
      <dgm:prSet/>
      <dgm:spPr/>
      <dgm:t>
        <a:bodyPr/>
        <a:lstStyle/>
        <a:p>
          <a:endParaRPr lang="en-US" sz="2800">
            <a:solidFill>
              <a:schemeClr val="tx1"/>
            </a:solidFill>
          </a:endParaRPr>
        </a:p>
      </dgm:t>
    </dgm:pt>
    <dgm:pt modelId="{89F24D75-E628-46BB-8E38-51202A6FCE02}">
      <dgm:prSet custT="1"/>
      <dgm:spPr/>
      <dgm:t>
        <a:bodyPr/>
        <a:lstStyle/>
        <a:p>
          <a:r>
            <a:rPr lang="lt-LT" sz="3600" b="0" i="0">
              <a:solidFill>
                <a:schemeClr val="tx1"/>
              </a:solidFill>
            </a:rPr>
            <a:t>Žodis atleidimas pirmiausia ir reiškia paleisti kitą, tai yra atleisti jį nuo padarytos žalos.</a:t>
          </a:r>
          <a:endParaRPr lang="en-US" sz="3600">
            <a:solidFill>
              <a:schemeClr val="tx1"/>
            </a:solidFill>
          </a:endParaRPr>
        </a:p>
      </dgm:t>
    </dgm:pt>
    <dgm:pt modelId="{CB604B4E-5DFA-4333-A397-9BBD1D85DE96}" type="parTrans" cxnId="{173D5DCB-79E6-4073-8F43-42FE395E9043}">
      <dgm:prSet/>
      <dgm:spPr/>
      <dgm:t>
        <a:bodyPr/>
        <a:lstStyle/>
        <a:p>
          <a:endParaRPr lang="en-US" sz="2800">
            <a:solidFill>
              <a:schemeClr val="tx1"/>
            </a:solidFill>
          </a:endParaRPr>
        </a:p>
      </dgm:t>
    </dgm:pt>
    <dgm:pt modelId="{B0953787-1A73-47BF-9EFE-19F840EBC519}" type="sibTrans" cxnId="{173D5DCB-79E6-4073-8F43-42FE395E9043}">
      <dgm:prSet/>
      <dgm:spPr/>
      <dgm:t>
        <a:bodyPr/>
        <a:lstStyle/>
        <a:p>
          <a:endParaRPr lang="en-US" sz="2800">
            <a:solidFill>
              <a:schemeClr val="tx1"/>
            </a:solidFill>
          </a:endParaRPr>
        </a:p>
      </dgm:t>
    </dgm:pt>
    <dgm:pt modelId="{9DA11185-80BD-4E9E-B815-EBCB609F0059}">
      <dgm:prSet custT="1"/>
      <dgm:spPr/>
      <dgm:t>
        <a:bodyPr/>
        <a:lstStyle/>
        <a:p>
          <a:r>
            <a:rPr lang="lt-LT" sz="3600" b="0" i="0">
              <a:solidFill>
                <a:schemeClr val="tx1"/>
              </a:solidFill>
            </a:rPr>
            <a:t>Tik perkeistoje širdyje gali įsišaknyti gebėjimas paleisti kitą, leisti jam eiti, atleisti.</a:t>
          </a:r>
          <a:endParaRPr lang="en-US" sz="3600">
            <a:solidFill>
              <a:schemeClr val="tx1"/>
            </a:solidFill>
          </a:endParaRPr>
        </a:p>
      </dgm:t>
    </dgm:pt>
    <dgm:pt modelId="{1F3F0337-FC64-45EC-A134-588A7EB7B987}" type="parTrans" cxnId="{80F03C29-BE91-4FBA-A03A-9489D337498A}">
      <dgm:prSet/>
      <dgm:spPr/>
      <dgm:t>
        <a:bodyPr/>
        <a:lstStyle/>
        <a:p>
          <a:endParaRPr lang="en-US" sz="2800">
            <a:solidFill>
              <a:schemeClr val="tx1"/>
            </a:solidFill>
          </a:endParaRPr>
        </a:p>
      </dgm:t>
    </dgm:pt>
    <dgm:pt modelId="{E0FC241F-0D46-49DA-ACA9-E53C0F8F84BF}" type="sibTrans" cxnId="{80F03C29-BE91-4FBA-A03A-9489D337498A}">
      <dgm:prSet/>
      <dgm:spPr/>
      <dgm:t>
        <a:bodyPr/>
        <a:lstStyle/>
        <a:p>
          <a:endParaRPr lang="en-US" sz="2800">
            <a:solidFill>
              <a:schemeClr val="tx1"/>
            </a:solidFill>
          </a:endParaRPr>
        </a:p>
      </dgm:t>
    </dgm:pt>
    <dgm:pt modelId="{34678672-2B3B-4BC3-AE33-15DBF2E414BB}" type="pres">
      <dgm:prSet presAssocID="{84E225DC-5165-4AEB-875A-6B77C5C196F7}" presName="linear" presStyleCnt="0">
        <dgm:presLayoutVars>
          <dgm:animLvl val="lvl"/>
          <dgm:resizeHandles val="exact"/>
        </dgm:presLayoutVars>
      </dgm:prSet>
      <dgm:spPr/>
    </dgm:pt>
    <dgm:pt modelId="{759ABD54-9861-416A-829D-4CF2BB846B60}" type="pres">
      <dgm:prSet presAssocID="{28F2F9A8-2FCD-46CC-8671-7B07446D0583}" presName="parentText" presStyleLbl="node1" presStyleIdx="0" presStyleCnt="5">
        <dgm:presLayoutVars>
          <dgm:chMax val="0"/>
          <dgm:bulletEnabled val="1"/>
        </dgm:presLayoutVars>
      </dgm:prSet>
      <dgm:spPr/>
    </dgm:pt>
    <dgm:pt modelId="{A572CB66-9EA7-46B3-8E33-C5CB69E9ABAA}" type="pres">
      <dgm:prSet presAssocID="{C911806F-6A1A-4312-A51D-766210A1F2D2}" presName="spacer" presStyleCnt="0"/>
      <dgm:spPr/>
    </dgm:pt>
    <dgm:pt modelId="{5AF7D764-9319-4490-8A21-64DC42E79A34}" type="pres">
      <dgm:prSet presAssocID="{F7838BDB-1854-40F7-B393-1E4F7D089DF5}" presName="parentText" presStyleLbl="node1" presStyleIdx="1" presStyleCnt="5">
        <dgm:presLayoutVars>
          <dgm:chMax val="0"/>
          <dgm:bulletEnabled val="1"/>
        </dgm:presLayoutVars>
      </dgm:prSet>
      <dgm:spPr/>
    </dgm:pt>
    <dgm:pt modelId="{A311638C-3579-44E2-9BED-4804408CB037}" type="pres">
      <dgm:prSet presAssocID="{171139AA-CD2D-43CD-9060-934D27F41E44}" presName="spacer" presStyleCnt="0"/>
      <dgm:spPr/>
    </dgm:pt>
    <dgm:pt modelId="{C0D1B238-E078-4D90-ABCE-F1FB812DCF5E}" type="pres">
      <dgm:prSet presAssocID="{7A014C59-C374-4003-971A-70E5248F042C}" presName="parentText" presStyleLbl="node1" presStyleIdx="2" presStyleCnt="5">
        <dgm:presLayoutVars>
          <dgm:chMax val="0"/>
          <dgm:bulletEnabled val="1"/>
        </dgm:presLayoutVars>
      </dgm:prSet>
      <dgm:spPr/>
    </dgm:pt>
    <dgm:pt modelId="{01037D12-5E07-4F5D-B016-61CC208811E8}" type="pres">
      <dgm:prSet presAssocID="{EA7B1CA7-A3BB-4860-91CE-E009A27480AC}" presName="spacer" presStyleCnt="0"/>
      <dgm:spPr/>
    </dgm:pt>
    <dgm:pt modelId="{91445CD5-2A56-454B-890E-A3CBFFF252EC}" type="pres">
      <dgm:prSet presAssocID="{89F24D75-E628-46BB-8E38-51202A6FCE02}" presName="parentText" presStyleLbl="node1" presStyleIdx="3" presStyleCnt="5">
        <dgm:presLayoutVars>
          <dgm:chMax val="0"/>
          <dgm:bulletEnabled val="1"/>
        </dgm:presLayoutVars>
      </dgm:prSet>
      <dgm:spPr/>
    </dgm:pt>
    <dgm:pt modelId="{53C1BB70-D0B4-4C1B-B578-B3FB53AB73FB}" type="pres">
      <dgm:prSet presAssocID="{B0953787-1A73-47BF-9EFE-19F840EBC519}" presName="spacer" presStyleCnt="0"/>
      <dgm:spPr/>
    </dgm:pt>
    <dgm:pt modelId="{C7D3D7C5-4F76-4E84-9833-8C373784FD1E}" type="pres">
      <dgm:prSet presAssocID="{9DA11185-80BD-4E9E-B815-EBCB609F0059}" presName="parentText" presStyleLbl="node1" presStyleIdx="4" presStyleCnt="5">
        <dgm:presLayoutVars>
          <dgm:chMax val="0"/>
          <dgm:bulletEnabled val="1"/>
        </dgm:presLayoutVars>
      </dgm:prSet>
      <dgm:spPr/>
    </dgm:pt>
  </dgm:ptLst>
  <dgm:cxnLst>
    <dgm:cxn modelId="{EE45F203-8560-4444-9A4F-A540AC7A01AB}" type="presOf" srcId="{28F2F9A8-2FCD-46CC-8671-7B07446D0583}" destId="{759ABD54-9861-416A-829D-4CF2BB846B60}" srcOrd="0" destOrd="0" presId="urn:microsoft.com/office/officeart/2005/8/layout/vList2"/>
    <dgm:cxn modelId="{80F03C29-BE91-4FBA-A03A-9489D337498A}" srcId="{84E225DC-5165-4AEB-875A-6B77C5C196F7}" destId="{9DA11185-80BD-4E9E-B815-EBCB609F0059}" srcOrd="4" destOrd="0" parTransId="{1F3F0337-FC64-45EC-A134-588A7EB7B987}" sibTransId="{E0FC241F-0D46-49DA-ACA9-E53C0F8F84BF}"/>
    <dgm:cxn modelId="{74B83A5C-D00B-444C-8A6B-668E7E225785}" type="presOf" srcId="{F7838BDB-1854-40F7-B393-1E4F7D089DF5}" destId="{5AF7D764-9319-4490-8A21-64DC42E79A34}" srcOrd="0" destOrd="0" presId="urn:microsoft.com/office/officeart/2005/8/layout/vList2"/>
    <dgm:cxn modelId="{66FD6466-90D2-4749-AF9B-A31B677B7930}" srcId="{84E225DC-5165-4AEB-875A-6B77C5C196F7}" destId="{7A014C59-C374-4003-971A-70E5248F042C}" srcOrd="2" destOrd="0" parTransId="{8AF7E43E-A157-417F-B419-41DBA1D4D455}" sibTransId="{EA7B1CA7-A3BB-4860-91CE-E009A27480AC}"/>
    <dgm:cxn modelId="{3B54974A-72E0-49C8-88D9-857875B9A3C2}" srcId="{84E225DC-5165-4AEB-875A-6B77C5C196F7}" destId="{F7838BDB-1854-40F7-B393-1E4F7D089DF5}" srcOrd="1" destOrd="0" parTransId="{58831A88-5EB8-4304-AF10-2BEB2B24E233}" sibTransId="{171139AA-CD2D-43CD-9060-934D27F41E44}"/>
    <dgm:cxn modelId="{CE250A9D-3FF4-4AD6-8A6A-C51F65169C03}" srcId="{84E225DC-5165-4AEB-875A-6B77C5C196F7}" destId="{28F2F9A8-2FCD-46CC-8671-7B07446D0583}" srcOrd="0" destOrd="0" parTransId="{B4C39819-41FD-4A44-8E73-ACDDB5CA839B}" sibTransId="{C911806F-6A1A-4312-A51D-766210A1F2D2}"/>
    <dgm:cxn modelId="{E48201B2-792B-40DA-98EB-B09E8071E0CB}" type="presOf" srcId="{9DA11185-80BD-4E9E-B815-EBCB609F0059}" destId="{C7D3D7C5-4F76-4E84-9833-8C373784FD1E}" srcOrd="0" destOrd="0" presId="urn:microsoft.com/office/officeart/2005/8/layout/vList2"/>
    <dgm:cxn modelId="{173D5DCB-79E6-4073-8F43-42FE395E9043}" srcId="{84E225DC-5165-4AEB-875A-6B77C5C196F7}" destId="{89F24D75-E628-46BB-8E38-51202A6FCE02}" srcOrd="3" destOrd="0" parTransId="{CB604B4E-5DFA-4333-A397-9BBD1D85DE96}" sibTransId="{B0953787-1A73-47BF-9EFE-19F840EBC519}"/>
    <dgm:cxn modelId="{C1CFD1D2-9575-4E8E-BA65-295C93DC4CFA}" type="presOf" srcId="{7A014C59-C374-4003-971A-70E5248F042C}" destId="{C0D1B238-E078-4D90-ABCE-F1FB812DCF5E}" srcOrd="0" destOrd="0" presId="urn:microsoft.com/office/officeart/2005/8/layout/vList2"/>
    <dgm:cxn modelId="{7AF2E2E5-DF79-4A40-BF9A-709161139207}" type="presOf" srcId="{89F24D75-E628-46BB-8E38-51202A6FCE02}" destId="{91445CD5-2A56-454B-890E-A3CBFFF252EC}" srcOrd="0" destOrd="0" presId="urn:microsoft.com/office/officeart/2005/8/layout/vList2"/>
    <dgm:cxn modelId="{67C925F4-363B-4AC3-BE0E-598A940E9A2D}" type="presOf" srcId="{84E225DC-5165-4AEB-875A-6B77C5C196F7}" destId="{34678672-2B3B-4BC3-AE33-15DBF2E414BB}" srcOrd="0" destOrd="0" presId="urn:microsoft.com/office/officeart/2005/8/layout/vList2"/>
    <dgm:cxn modelId="{E32D91F5-3E12-4250-AB40-2C08053A896B}" type="presParOf" srcId="{34678672-2B3B-4BC3-AE33-15DBF2E414BB}" destId="{759ABD54-9861-416A-829D-4CF2BB846B60}" srcOrd="0" destOrd="0" presId="urn:microsoft.com/office/officeart/2005/8/layout/vList2"/>
    <dgm:cxn modelId="{FA459ED8-C6F8-4A30-9DAB-C356E42E6C76}" type="presParOf" srcId="{34678672-2B3B-4BC3-AE33-15DBF2E414BB}" destId="{A572CB66-9EA7-46B3-8E33-C5CB69E9ABAA}" srcOrd="1" destOrd="0" presId="urn:microsoft.com/office/officeart/2005/8/layout/vList2"/>
    <dgm:cxn modelId="{AAF02EB1-76DF-4930-84C0-8308CDECE155}" type="presParOf" srcId="{34678672-2B3B-4BC3-AE33-15DBF2E414BB}" destId="{5AF7D764-9319-4490-8A21-64DC42E79A34}" srcOrd="2" destOrd="0" presId="urn:microsoft.com/office/officeart/2005/8/layout/vList2"/>
    <dgm:cxn modelId="{938E939F-A057-4640-862C-88278BAA1ED1}" type="presParOf" srcId="{34678672-2B3B-4BC3-AE33-15DBF2E414BB}" destId="{A311638C-3579-44E2-9BED-4804408CB037}" srcOrd="3" destOrd="0" presId="urn:microsoft.com/office/officeart/2005/8/layout/vList2"/>
    <dgm:cxn modelId="{4C6F92C3-5F34-4DAB-A3B2-59AE21CC88F3}" type="presParOf" srcId="{34678672-2B3B-4BC3-AE33-15DBF2E414BB}" destId="{C0D1B238-E078-4D90-ABCE-F1FB812DCF5E}" srcOrd="4" destOrd="0" presId="urn:microsoft.com/office/officeart/2005/8/layout/vList2"/>
    <dgm:cxn modelId="{604750F1-2BF3-4BEC-B3E0-B72B3FC78AEC}" type="presParOf" srcId="{34678672-2B3B-4BC3-AE33-15DBF2E414BB}" destId="{01037D12-5E07-4F5D-B016-61CC208811E8}" srcOrd="5" destOrd="0" presId="urn:microsoft.com/office/officeart/2005/8/layout/vList2"/>
    <dgm:cxn modelId="{5084100F-27D3-4963-A1C1-29A7183795AB}" type="presParOf" srcId="{34678672-2B3B-4BC3-AE33-15DBF2E414BB}" destId="{91445CD5-2A56-454B-890E-A3CBFFF252EC}" srcOrd="6" destOrd="0" presId="urn:microsoft.com/office/officeart/2005/8/layout/vList2"/>
    <dgm:cxn modelId="{038AE2A0-FE10-48D2-969F-8F38DBB9C943}" type="presParOf" srcId="{34678672-2B3B-4BC3-AE33-15DBF2E414BB}" destId="{53C1BB70-D0B4-4C1B-B578-B3FB53AB73FB}" srcOrd="7" destOrd="0" presId="urn:microsoft.com/office/officeart/2005/8/layout/vList2"/>
    <dgm:cxn modelId="{57516141-97A6-426D-98BA-B5DE533ABAE0}" type="presParOf" srcId="{34678672-2B3B-4BC3-AE33-15DBF2E414BB}" destId="{C7D3D7C5-4F76-4E84-9833-8C373784FD1E}"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244BAF-3891-4AC6-8236-8F04785159EA}"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FEADF284-26EA-4765-A837-F95F844BCF1C}">
      <dgm:prSet custT="1"/>
      <dgm:spPr>
        <a:solidFill>
          <a:schemeClr val="accent6">
            <a:lumMod val="40000"/>
            <a:lumOff val="60000"/>
          </a:schemeClr>
        </a:solidFill>
      </dgm:spPr>
      <dgm:t>
        <a:bodyPr/>
        <a:lstStyle/>
        <a:p>
          <a:r>
            <a:rPr lang="lt-LT" sz="2800" b="0" i="0" dirty="0">
              <a:solidFill>
                <a:schemeClr val="accent6">
                  <a:lumMod val="50000"/>
                </a:schemeClr>
              </a:solidFill>
            </a:rPr>
            <a:t>Kodėl turime būti gailestingi?</a:t>
          </a:r>
          <a:endParaRPr lang="en-US" sz="2800" i="0" dirty="0">
            <a:solidFill>
              <a:schemeClr val="accent6">
                <a:lumMod val="50000"/>
              </a:schemeClr>
            </a:solidFill>
          </a:endParaRPr>
        </a:p>
      </dgm:t>
    </dgm:pt>
    <dgm:pt modelId="{FC17CE1C-C13C-47B6-AFFA-BBD55B9406E2}" type="parTrans" cxnId="{738E1F07-F39B-4BEC-ABE1-D3FF8E2148D7}">
      <dgm:prSet/>
      <dgm:spPr/>
      <dgm:t>
        <a:bodyPr/>
        <a:lstStyle/>
        <a:p>
          <a:endParaRPr lang="en-US" sz="2400" i="0">
            <a:solidFill>
              <a:schemeClr val="accent6">
                <a:lumMod val="50000"/>
              </a:schemeClr>
            </a:solidFill>
          </a:endParaRPr>
        </a:p>
      </dgm:t>
    </dgm:pt>
    <dgm:pt modelId="{91012463-7E73-46A5-B5B8-B07614877D01}" type="sibTrans" cxnId="{738E1F07-F39B-4BEC-ABE1-D3FF8E2148D7}">
      <dgm:prSet/>
      <dgm:spPr/>
      <dgm:t>
        <a:bodyPr/>
        <a:lstStyle/>
        <a:p>
          <a:endParaRPr lang="en-US" sz="2400" i="0">
            <a:solidFill>
              <a:schemeClr val="accent6">
                <a:lumMod val="50000"/>
              </a:schemeClr>
            </a:solidFill>
          </a:endParaRPr>
        </a:p>
      </dgm:t>
    </dgm:pt>
    <dgm:pt modelId="{6BB31B5B-7DD4-4523-93D3-DA0E66B17CC1}">
      <dgm:prSet custT="1"/>
      <dgm:spPr/>
      <dgm:t>
        <a:bodyPr/>
        <a:lstStyle/>
        <a:p>
          <a:r>
            <a:rPr lang="lt-LT" sz="2800" b="0" i="0" dirty="0">
              <a:solidFill>
                <a:schemeClr val="accent6">
                  <a:lumMod val="50000"/>
                </a:schemeClr>
              </a:solidFill>
            </a:rPr>
            <a:t>Kai atleidžiama, kas  yra apdovanojami?</a:t>
          </a:r>
          <a:endParaRPr lang="en-US" sz="2800" i="0" dirty="0">
            <a:solidFill>
              <a:schemeClr val="accent6">
                <a:lumMod val="50000"/>
              </a:schemeClr>
            </a:solidFill>
          </a:endParaRPr>
        </a:p>
      </dgm:t>
    </dgm:pt>
    <dgm:pt modelId="{48B15C8C-D868-4B73-8B56-8859DC976CB6}" type="parTrans" cxnId="{7ADA69DB-25B8-4C25-9A06-32DCB0877169}">
      <dgm:prSet/>
      <dgm:spPr/>
      <dgm:t>
        <a:bodyPr/>
        <a:lstStyle/>
        <a:p>
          <a:endParaRPr lang="en-US" sz="2400" i="0">
            <a:solidFill>
              <a:schemeClr val="accent6">
                <a:lumMod val="50000"/>
              </a:schemeClr>
            </a:solidFill>
          </a:endParaRPr>
        </a:p>
      </dgm:t>
    </dgm:pt>
    <dgm:pt modelId="{E00EC955-A635-40D7-88D0-586E788E1559}" type="sibTrans" cxnId="{7ADA69DB-25B8-4C25-9A06-32DCB0877169}">
      <dgm:prSet/>
      <dgm:spPr/>
      <dgm:t>
        <a:bodyPr/>
        <a:lstStyle/>
        <a:p>
          <a:endParaRPr lang="en-US" sz="2400" i="0">
            <a:solidFill>
              <a:schemeClr val="accent6">
                <a:lumMod val="50000"/>
              </a:schemeClr>
            </a:solidFill>
          </a:endParaRPr>
        </a:p>
      </dgm:t>
    </dgm:pt>
    <dgm:pt modelId="{14DBA239-807F-4285-AEA4-F5541585838B}">
      <dgm:prSet custT="1"/>
      <dgm:spPr/>
      <dgm:t>
        <a:bodyPr/>
        <a:lstStyle/>
        <a:p>
          <a:r>
            <a:rPr lang="lt-LT" sz="2800" b="0" i="0" dirty="0">
              <a:solidFill>
                <a:schemeClr val="accent6">
                  <a:lumMod val="50000"/>
                </a:schemeClr>
              </a:solidFill>
            </a:rPr>
            <a:t>Kodėl nukryžiuotasis Kristus mums yra aukščiausias pavyzdys?</a:t>
          </a:r>
          <a:endParaRPr lang="en-US" sz="2800" i="0" dirty="0">
            <a:solidFill>
              <a:schemeClr val="accent6">
                <a:lumMod val="50000"/>
              </a:schemeClr>
            </a:solidFill>
          </a:endParaRPr>
        </a:p>
      </dgm:t>
    </dgm:pt>
    <dgm:pt modelId="{23B798D6-7059-4FEB-9EA0-825BD6949A62}" type="parTrans" cxnId="{CA6DD6C9-9B63-42E3-8F4E-FE08E0B9E30D}">
      <dgm:prSet/>
      <dgm:spPr/>
      <dgm:t>
        <a:bodyPr/>
        <a:lstStyle/>
        <a:p>
          <a:endParaRPr lang="en-US" sz="2400" i="0">
            <a:solidFill>
              <a:schemeClr val="accent6">
                <a:lumMod val="50000"/>
              </a:schemeClr>
            </a:solidFill>
          </a:endParaRPr>
        </a:p>
      </dgm:t>
    </dgm:pt>
    <dgm:pt modelId="{39C45FEB-7868-426E-8878-4C80CE300226}" type="sibTrans" cxnId="{CA6DD6C9-9B63-42E3-8F4E-FE08E0B9E30D}">
      <dgm:prSet/>
      <dgm:spPr/>
      <dgm:t>
        <a:bodyPr/>
        <a:lstStyle/>
        <a:p>
          <a:endParaRPr lang="en-US" sz="2400" i="0">
            <a:solidFill>
              <a:schemeClr val="accent6">
                <a:lumMod val="50000"/>
              </a:schemeClr>
            </a:solidFill>
          </a:endParaRPr>
        </a:p>
      </dgm:t>
    </dgm:pt>
    <dgm:pt modelId="{6557C936-3270-4C2B-88B2-2D402C717E9D}">
      <dgm:prSet custT="1"/>
      <dgm:spPr/>
      <dgm:t>
        <a:bodyPr/>
        <a:lstStyle/>
        <a:p>
          <a:r>
            <a:rPr lang="lt-LT" sz="2800" b="0" i="0" dirty="0">
              <a:solidFill>
                <a:schemeClr val="accent6">
                  <a:lumMod val="50000"/>
                </a:schemeClr>
              </a:solidFill>
            </a:rPr>
            <a:t>Ar gal</a:t>
          </a:r>
          <a:r>
            <a:rPr lang="lt-LT" sz="2800" i="0" dirty="0">
              <a:solidFill>
                <a:schemeClr val="accent6">
                  <a:lumMod val="50000"/>
                </a:schemeClr>
              </a:solidFill>
            </a:rPr>
            <a:t>ime teigti, jog t</a:t>
          </a:r>
          <a:r>
            <a:rPr lang="lt-LT" sz="2800" b="0" i="0" dirty="0">
              <a:solidFill>
                <a:schemeClr val="accent6">
                  <a:lumMod val="50000"/>
                </a:schemeClr>
              </a:solidFill>
            </a:rPr>
            <a:t>ikras gailestingumas yra giliausias teisingumo šaltinis?</a:t>
          </a:r>
          <a:endParaRPr lang="en-US" sz="2800" i="0" dirty="0">
            <a:solidFill>
              <a:schemeClr val="accent6">
                <a:lumMod val="50000"/>
              </a:schemeClr>
            </a:solidFill>
          </a:endParaRPr>
        </a:p>
      </dgm:t>
    </dgm:pt>
    <dgm:pt modelId="{6851557F-8AE2-487C-90DB-3A6C5E5ABE3C}" type="parTrans" cxnId="{41A52B1D-E9D5-4115-B77D-0D0D2B50EE91}">
      <dgm:prSet/>
      <dgm:spPr/>
      <dgm:t>
        <a:bodyPr/>
        <a:lstStyle/>
        <a:p>
          <a:endParaRPr lang="en-US" sz="2400" i="0">
            <a:solidFill>
              <a:schemeClr val="accent6">
                <a:lumMod val="50000"/>
              </a:schemeClr>
            </a:solidFill>
          </a:endParaRPr>
        </a:p>
      </dgm:t>
    </dgm:pt>
    <dgm:pt modelId="{CB5FFC73-1F88-4326-95EC-2A264695E391}" type="sibTrans" cxnId="{41A52B1D-E9D5-4115-B77D-0D0D2B50EE91}">
      <dgm:prSet/>
      <dgm:spPr/>
      <dgm:t>
        <a:bodyPr/>
        <a:lstStyle/>
        <a:p>
          <a:endParaRPr lang="en-US" sz="2400" i="0">
            <a:solidFill>
              <a:schemeClr val="accent6">
                <a:lumMod val="50000"/>
              </a:schemeClr>
            </a:solidFill>
          </a:endParaRPr>
        </a:p>
      </dgm:t>
    </dgm:pt>
    <dgm:pt modelId="{D619D4BA-78E8-4E24-A5C7-80224EC2A298}">
      <dgm:prSet custT="1"/>
      <dgm:spPr/>
      <dgm:t>
        <a:bodyPr/>
        <a:lstStyle/>
        <a:p>
          <a:r>
            <a:rPr lang="lt-LT" sz="2800" b="0" i="0">
              <a:solidFill>
                <a:schemeClr val="accent6">
                  <a:lumMod val="50000"/>
                </a:schemeClr>
              </a:solidFill>
            </a:rPr>
            <a:t>Kodėl atleidimas yra pagrindinė susitaikinimo sąlyga – ne tik Dievo su žmogumi, bet ir žmonių tarpusavio santykių atžvilgiu?</a:t>
          </a:r>
          <a:endParaRPr lang="en-US" sz="2800" i="0">
            <a:solidFill>
              <a:schemeClr val="accent6">
                <a:lumMod val="50000"/>
              </a:schemeClr>
            </a:solidFill>
          </a:endParaRPr>
        </a:p>
      </dgm:t>
    </dgm:pt>
    <dgm:pt modelId="{8306365F-DD48-48E1-97A8-8EF5D1F66876}" type="parTrans" cxnId="{E7579EB6-7A83-408A-B868-86A278E46A12}">
      <dgm:prSet/>
      <dgm:spPr/>
      <dgm:t>
        <a:bodyPr/>
        <a:lstStyle/>
        <a:p>
          <a:endParaRPr lang="en-US" sz="2400" i="0">
            <a:solidFill>
              <a:schemeClr val="accent6">
                <a:lumMod val="50000"/>
              </a:schemeClr>
            </a:solidFill>
          </a:endParaRPr>
        </a:p>
      </dgm:t>
    </dgm:pt>
    <dgm:pt modelId="{0B6EB644-CD12-42AA-A268-423CFFB91648}" type="sibTrans" cxnId="{E7579EB6-7A83-408A-B868-86A278E46A12}">
      <dgm:prSet/>
      <dgm:spPr/>
      <dgm:t>
        <a:bodyPr/>
        <a:lstStyle/>
        <a:p>
          <a:endParaRPr lang="en-US" sz="2400" i="0">
            <a:solidFill>
              <a:schemeClr val="accent6">
                <a:lumMod val="50000"/>
              </a:schemeClr>
            </a:solidFill>
          </a:endParaRPr>
        </a:p>
      </dgm:t>
    </dgm:pt>
    <dgm:pt modelId="{315607F7-0878-473F-BAB2-ADF914935872}">
      <dgm:prSet custT="1"/>
      <dgm:spPr/>
      <dgm:t>
        <a:bodyPr/>
        <a:lstStyle/>
        <a:p>
          <a:r>
            <a:rPr lang="lt-LT" sz="2800" dirty="0">
              <a:solidFill>
                <a:schemeClr val="accent6">
                  <a:lumMod val="50000"/>
                </a:schemeClr>
              </a:solidFill>
            </a:rPr>
            <a:t>Kokius prisimeni palyginimus apie gailestingumą?</a:t>
          </a:r>
        </a:p>
      </dgm:t>
    </dgm:pt>
    <dgm:pt modelId="{CF589A68-B448-4E60-ABE3-265CD21FE6EB}" type="parTrans" cxnId="{06D8429E-9A0C-4549-93EB-B686ACCAEADC}">
      <dgm:prSet/>
      <dgm:spPr/>
    </dgm:pt>
    <dgm:pt modelId="{E734060F-FF25-4689-BE1E-4A8F7C4A3DA0}" type="sibTrans" cxnId="{06D8429E-9A0C-4549-93EB-B686ACCAEADC}">
      <dgm:prSet/>
      <dgm:spPr/>
    </dgm:pt>
    <dgm:pt modelId="{8221B575-9B91-479D-A078-C4146287355D}" type="pres">
      <dgm:prSet presAssocID="{5A244BAF-3891-4AC6-8236-8F04785159EA}" presName="linear" presStyleCnt="0">
        <dgm:presLayoutVars>
          <dgm:animLvl val="lvl"/>
          <dgm:resizeHandles val="exact"/>
        </dgm:presLayoutVars>
      </dgm:prSet>
      <dgm:spPr/>
    </dgm:pt>
    <dgm:pt modelId="{84D176F6-20A1-49B6-81FC-835A68EDA986}" type="pres">
      <dgm:prSet presAssocID="{FEADF284-26EA-4765-A837-F95F844BCF1C}" presName="parentText" presStyleLbl="node1" presStyleIdx="0" presStyleCnt="6" custLinFactY="2621" custLinFactNeighborY="100000">
        <dgm:presLayoutVars>
          <dgm:chMax val="0"/>
          <dgm:bulletEnabled val="1"/>
        </dgm:presLayoutVars>
      </dgm:prSet>
      <dgm:spPr/>
    </dgm:pt>
    <dgm:pt modelId="{E8C02099-3898-4791-834C-9CB174DF53BD}" type="pres">
      <dgm:prSet presAssocID="{91012463-7E73-46A5-B5B8-B07614877D01}" presName="spacer" presStyleCnt="0"/>
      <dgm:spPr/>
    </dgm:pt>
    <dgm:pt modelId="{92C59B54-FF83-4DBB-80B6-679C1B31811B}" type="pres">
      <dgm:prSet presAssocID="{6BB31B5B-7DD4-4523-93D3-DA0E66B17CC1}" presName="parentText" presStyleLbl="node1" presStyleIdx="1" presStyleCnt="6">
        <dgm:presLayoutVars>
          <dgm:chMax val="0"/>
          <dgm:bulletEnabled val="1"/>
        </dgm:presLayoutVars>
      </dgm:prSet>
      <dgm:spPr/>
    </dgm:pt>
    <dgm:pt modelId="{0145ACEE-D03F-4C8B-879F-8C09B70683E9}" type="pres">
      <dgm:prSet presAssocID="{E00EC955-A635-40D7-88D0-586E788E1559}" presName="spacer" presStyleCnt="0"/>
      <dgm:spPr/>
    </dgm:pt>
    <dgm:pt modelId="{D5BDCA2A-8FF7-470C-AB98-46A50EA32F1F}" type="pres">
      <dgm:prSet presAssocID="{315607F7-0878-473F-BAB2-ADF914935872}" presName="parentText" presStyleLbl="node1" presStyleIdx="2" presStyleCnt="6">
        <dgm:presLayoutVars>
          <dgm:chMax val="0"/>
          <dgm:bulletEnabled val="1"/>
        </dgm:presLayoutVars>
      </dgm:prSet>
      <dgm:spPr/>
    </dgm:pt>
    <dgm:pt modelId="{1F1FC193-3448-46CF-848A-E814EF1443EA}" type="pres">
      <dgm:prSet presAssocID="{E734060F-FF25-4689-BE1E-4A8F7C4A3DA0}" presName="spacer" presStyleCnt="0"/>
      <dgm:spPr/>
    </dgm:pt>
    <dgm:pt modelId="{F12CEC4E-3CBC-4207-B53C-03D621B3C4FF}" type="pres">
      <dgm:prSet presAssocID="{14DBA239-807F-4285-AEA4-F5541585838B}" presName="parentText" presStyleLbl="node1" presStyleIdx="3" presStyleCnt="6">
        <dgm:presLayoutVars>
          <dgm:chMax val="0"/>
          <dgm:bulletEnabled val="1"/>
        </dgm:presLayoutVars>
      </dgm:prSet>
      <dgm:spPr/>
    </dgm:pt>
    <dgm:pt modelId="{69166314-F11C-44FD-A5E1-A8BFE50C947C}" type="pres">
      <dgm:prSet presAssocID="{39C45FEB-7868-426E-8878-4C80CE300226}" presName="spacer" presStyleCnt="0"/>
      <dgm:spPr/>
    </dgm:pt>
    <dgm:pt modelId="{98389A9E-C7A8-49CE-BCEA-8549BED5B5E6}" type="pres">
      <dgm:prSet presAssocID="{6557C936-3270-4C2B-88B2-2D402C717E9D}" presName="parentText" presStyleLbl="node1" presStyleIdx="4" presStyleCnt="6">
        <dgm:presLayoutVars>
          <dgm:chMax val="0"/>
          <dgm:bulletEnabled val="1"/>
        </dgm:presLayoutVars>
      </dgm:prSet>
      <dgm:spPr/>
    </dgm:pt>
    <dgm:pt modelId="{EEB08EB4-304D-4C68-95BD-1FAF240E0A6A}" type="pres">
      <dgm:prSet presAssocID="{CB5FFC73-1F88-4326-95EC-2A264695E391}" presName="spacer" presStyleCnt="0"/>
      <dgm:spPr/>
    </dgm:pt>
    <dgm:pt modelId="{C58CA86C-EC00-46AD-AAF8-D2D812DDC708}" type="pres">
      <dgm:prSet presAssocID="{D619D4BA-78E8-4E24-A5C7-80224EC2A298}" presName="parentText" presStyleLbl="node1" presStyleIdx="5" presStyleCnt="6">
        <dgm:presLayoutVars>
          <dgm:chMax val="0"/>
          <dgm:bulletEnabled val="1"/>
        </dgm:presLayoutVars>
      </dgm:prSet>
      <dgm:spPr/>
    </dgm:pt>
  </dgm:ptLst>
  <dgm:cxnLst>
    <dgm:cxn modelId="{738E1F07-F39B-4BEC-ABE1-D3FF8E2148D7}" srcId="{5A244BAF-3891-4AC6-8236-8F04785159EA}" destId="{FEADF284-26EA-4765-A837-F95F844BCF1C}" srcOrd="0" destOrd="0" parTransId="{FC17CE1C-C13C-47B6-AFFA-BBD55B9406E2}" sibTransId="{91012463-7E73-46A5-B5B8-B07614877D01}"/>
    <dgm:cxn modelId="{41A52B1D-E9D5-4115-B77D-0D0D2B50EE91}" srcId="{5A244BAF-3891-4AC6-8236-8F04785159EA}" destId="{6557C936-3270-4C2B-88B2-2D402C717E9D}" srcOrd="4" destOrd="0" parTransId="{6851557F-8AE2-487C-90DB-3A6C5E5ABE3C}" sibTransId="{CB5FFC73-1F88-4326-95EC-2A264695E391}"/>
    <dgm:cxn modelId="{0B02A121-ADBC-4B0A-9DEE-DD68D27BA386}" type="presOf" srcId="{14DBA239-807F-4285-AEA4-F5541585838B}" destId="{F12CEC4E-3CBC-4207-B53C-03D621B3C4FF}" srcOrd="0" destOrd="0" presId="urn:microsoft.com/office/officeart/2005/8/layout/vList2"/>
    <dgm:cxn modelId="{920A3A51-EF2E-4AB1-8538-337F2C6C687A}" type="presOf" srcId="{5A244BAF-3891-4AC6-8236-8F04785159EA}" destId="{8221B575-9B91-479D-A078-C4146287355D}" srcOrd="0" destOrd="0" presId="urn:microsoft.com/office/officeart/2005/8/layout/vList2"/>
    <dgm:cxn modelId="{4861A851-5DC0-47D5-837D-C38558E287CC}" type="presOf" srcId="{6BB31B5B-7DD4-4523-93D3-DA0E66B17CC1}" destId="{92C59B54-FF83-4DBB-80B6-679C1B31811B}" srcOrd="0" destOrd="0" presId="urn:microsoft.com/office/officeart/2005/8/layout/vList2"/>
    <dgm:cxn modelId="{0119CF93-E5B1-4543-9971-E3F0D64E98B2}" type="presOf" srcId="{315607F7-0878-473F-BAB2-ADF914935872}" destId="{D5BDCA2A-8FF7-470C-AB98-46A50EA32F1F}" srcOrd="0" destOrd="0" presId="urn:microsoft.com/office/officeart/2005/8/layout/vList2"/>
    <dgm:cxn modelId="{06D8429E-9A0C-4549-93EB-B686ACCAEADC}" srcId="{5A244BAF-3891-4AC6-8236-8F04785159EA}" destId="{315607F7-0878-473F-BAB2-ADF914935872}" srcOrd="2" destOrd="0" parTransId="{CF589A68-B448-4E60-ABE3-265CD21FE6EB}" sibTransId="{E734060F-FF25-4689-BE1E-4A8F7C4A3DA0}"/>
    <dgm:cxn modelId="{141CDCA2-9EF0-4339-B2BB-0E909C0382C5}" type="presOf" srcId="{D619D4BA-78E8-4E24-A5C7-80224EC2A298}" destId="{C58CA86C-EC00-46AD-AAF8-D2D812DDC708}" srcOrd="0" destOrd="0" presId="urn:microsoft.com/office/officeart/2005/8/layout/vList2"/>
    <dgm:cxn modelId="{C566AAA7-13E4-446D-9635-E5945937AADA}" type="presOf" srcId="{FEADF284-26EA-4765-A837-F95F844BCF1C}" destId="{84D176F6-20A1-49B6-81FC-835A68EDA986}" srcOrd="0" destOrd="0" presId="urn:microsoft.com/office/officeart/2005/8/layout/vList2"/>
    <dgm:cxn modelId="{E7579EB6-7A83-408A-B868-86A278E46A12}" srcId="{5A244BAF-3891-4AC6-8236-8F04785159EA}" destId="{D619D4BA-78E8-4E24-A5C7-80224EC2A298}" srcOrd="5" destOrd="0" parTransId="{8306365F-DD48-48E1-97A8-8EF5D1F66876}" sibTransId="{0B6EB644-CD12-42AA-A268-423CFFB91648}"/>
    <dgm:cxn modelId="{F331DFB6-5333-43BB-A5DD-74EBC9754450}" type="presOf" srcId="{6557C936-3270-4C2B-88B2-2D402C717E9D}" destId="{98389A9E-C7A8-49CE-BCEA-8549BED5B5E6}" srcOrd="0" destOrd="0" presId="urn:microsoft.com/office/officeart/2005/8/layout/vList2"/>
    <dgm:cxn modelId="{CA6DD6C9-9B63-42E3-8F4E-FE08E0B9E30D}" srcId="{5A244BAF-3891-4AC6-8236-8F04785159EA}" destId="{14DBA239-807F-4285-AEA4-F5541585838B}" srcOrd="3" destOrd="0" parTransId="{23B798D6-7059-4FEB-9EA0-825BD6949A62}" sibTransId="{39C45FEB-7868-426E-8878-4C80CE300226}"/>
    <dgm:cxn modelId="{7ADA69DB-25B8-4C25-9A06-32DCB0877169}" srcId="{5A244BAF-3891-4AC6-8236-8F04785159EA}" destId="{6BB31B5B-7DD4-4523-93D3-DA0E66B17CC1}" srcOrd="1" destOrd="0" parTransId="{48B15C8C-D868-4B73-8B56-8859DC976CB6}" sibTransId="{E00EC955-A635-40D7-88D0-586E788E1559}"/>
    <dgm:cxn modelId="{5C2432A8-CD07-47A4-A256-20E9A988FCE2}" type="presParOf" srcId="{8221B575-9B91-479D-A078-C4146287355D}" destId="{84D176F6-20A1-49B6-81FC-835A68EDA986}" srcOrd="0" destOrd="0" presId="urn:microsoft.com/office/officeart/2005/8/layout/vList2"/>
    <dgm:cxn modelId="{F80C193B-5D90-4794-BF99-3E6ECA46296E}" type="presParOf" srcId="{8221B575-9B91-479D-A078-C4146287355D}" destId="{E8C02099-3898-4791-834C-9CB174DF53BD}" srcOrd="1" destOrd="0" presId="urn:microsoft.com/office/officeart/2005/8/layout/vList2"/>
    <dgm:cxn modelId="{D401C72A-B156-4625-A484-84163953F251}" type="presParOf" srcId="{8221B575-9B91-479D-A078-C4146287355D}" destId="{92C59B54-FF83-4DBB-80B6-679C1B31811B}" srcOrd="2" destOrd="0" presId="urn:microsoft.com/office/officeart/2005/8/layout/vList2"/>
    <dgm:cxn modelId="{9AA943DB-8EF8-4960-A263-08819D15FCBD}" type="presParOf" srcId="{8221B575-9B91-479D-A078-C4146287355D}" destId="{0145ACEE-D03F-4C8B-879F-8C09B70683E9}" srcOrd="3" destOrd="0" presId="urn:microsoft.com/office/officeart/2005/8/layout/vList2"/>
    <dgm:cxn modelId="{A5EF7B98-9BDC-439F-9C61-71EC0586C939}" type="presParOf" srcId="{8221B575-9B91-479D-A078-C4146287355D}" destId="{D5BDCA2A-8FF7-470C-AB98-46A50EA32F1F}" srcOrd="4" destOrd="0" presId="urn:microsoft.com/office/officeart/2005/8/layout/vList2"/>
    <dgm:cxn modelId="{4143E7B9-F2A9-4865-8885-3F68257E18CB}" type="presParOf" srcId="{8221B575-9B91-479D-A078-C4146287355D}" destId="{1F1FC193-3448-46CF-848A-E814EF1443EA}" srcOrd="5" destOrd="0" presId="urn:microsoft.com/office/officeart/2005/8/layout/vList2"/>
    <dgm:cxn modelId="{CB695883-DA02-4B87-8234-3062BE37585C}" type="presParOf" srcId="{8221B575-9B91-479D-A078-C4146287355D}" destId="{F12CEC4E-3CBC-4207-B53C-03D621B3C4FF}" srcOrd="6" destOrd="0" presId="urn:microsoft.com/office/officeart/2005/8/layout/vList2"/>
    <dgm:cxn modelId="{5CD0AD80-A76C-47E3-95A5-1BDBE1857243}" type="presParOf" srcId="{8221B575-9B91-479D-A078-C4146287355D}" destId="{69166314-F11C-44FD-A5E1-A8BFE50C947C}" srcOrd="7" destOrd="0" presId="urn:microsoft.com/office/officeart/2005/8/layout/vList2"/>
    <dgm:cxn modelId="{668937A5-8D8F-4D30-92F0-28BC21C435A8}" type="presParOf" srcId="{8221B575-9B91-479D-A078-C4146287355D}" destId="{98389A9E-C7A8-49CE-BCEA-8549BED5B5E6}" srcOrd="8" destOrd="0" presId="urn:microsoft.com/office/officeart/2005/8/layout/vList2"/>
    <dgm:cxn modelId="{14C7A101-CB08-4DAF-A2F7-1F1AD6790A53}" type="presParOf" srcId="{8221B575-9B91-479D-A078-C4146287355D}" destId="{EEB08EB4-304D-4C68-95BD-1FAF240E0A6A}" srcOrd="9" destOrd="0" presId="urn:microsoft.com/office/officeart/2005/8/layout/vList2"/>
    <dgm:cxn modelId="{E01EFBA2-C055-40C7-806A-1FD6FE3381F9}" type="presParOf" srcId="{8221B575-9B91-479D-A078-C4146287355D}" destId="{C58CA86C-EC00-46AD-AAF8-D2D812DDC708}"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9ABD54-9861-416A-829D-4CF2BB846B60}">
      <dsp:nvSpPr>
        <dsp:cNvPr id="0" name=""/>
        <dsp:cNvSpPr/>
      </dsp:nvSpPr>
      <dsp:spPr>
        <a:xfrm>
          <a:off x="0" y="1674"/>
          <a:ext cx="11362102" cy="109145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lt-LT" sz="3600" b="0" i="0" kern="1200">
              <a:solidFill>
                <a:schemeClr val="tx1"/>
              </a:solidFill>
            </a:rPr>
            <a:t>Broliškos meilės pamatas yra Jėzaus santykis su dangiškuoju Tėvu</a:t>
          </a:r>
          <a:endParaRPr lang="en-US" sz="3600" kern="1200">
            <a:solidFill>
              <a:schemeClr val="tx1"/>
            </a:solidFill>
          </a:endParaRPr>
        </a:p>
      </dsp:txBody>
      <dsp:txXfrm>
        <a:off x="53281" y="54955"/>
        <a:ext cx="11255540" cy="984897"/>
      </dsp:txXfrm>
    </dsp:sp>
    <dsp:sp modelId="{5AF7D764-9319-4490-8A21-64DC42E79A34}">
      <dsp:nvSpPr>
        <dsp:cNvPr id="0" name=""/>
        <dsp:cNvSpPr/>
      </dsp:nvSpPr>
      <dsp:spPr>
        <a:xfrm>
          <a:off x="0" y="1104144"/>
          <a:ext cx="11362102" cy="1091459"/>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lt-LT" sz="3600" b="0" i="0" kern="1200">
              <a:solidFill>
                <a:schemeClr val="tx1"/>
              </a:solidFill>
            </a:rPr>
            <a:t>Dovanojimas, atleidimas yra broliško gyvenimo pamatas ir kartu siekinys. </a:t>
          </a:r>
          <a:endParaRPr lang="en-US" sz="3600" kern="1200">
            <a:solidFill>
              <a:schemeClr val="tx1"/>
            </a:solidFill>
          </a:endParaRPr>
        </a:p>
      </dsp:txBody>
      <dsp:txXfrm>
        <a:off x="53281" y="1157425"/>
        <a:ext cx="11255540" cy="984897"/>
      </dsp:txXfrm>
    </dsp:sp>
    <dsp:sp modelId="{C0D1B238-E078-4D90-ABCE-F1FB812DCF5E}">
      <dsp:nvSpPr>
        <dsp:cNvPr id="0" name=""/>
        <dsp:cNvSpPr/>
      </dsp:nvSpPr>
      <dsp:spPr>
        <a:xfrm>
          <a:off x="0" y="2206614"/>
          <a:ext cx="11362102" cy="1091459"/>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lt-LT" sz="3600" b="0" i="0" kern="1200">
              <a:solidFill>
                <a:schemeClr val="tx1"/>
              </a:solidFill>
            </a:rPr>
            <a:t>Jėzus nori parodyti ne skolos dydį, o dovanos mastą.</a:t>
          </a:r>
          <a:endParaRPr lang="en-US" sz="3600" kern="1200">
            <a:solidFill>
              <a:schemeClr val="tx1"/>
            </a:solidFill>
          </a:endParaRPr>
        </a:p>
      </dsp:txBody>
      <dsp:txXfrm>
        <a:off x="53281" y="2259895"/>
        <a:ext cx="11255540" cy="984897"/>
      </dsp:txXfrm>
    </dsp:sp>
    <dsp:sp modelId="{91445CD5-2A56-454B-890E-A3CBFFF252EC}">
      <dsp:nvSpPr>
        <dsp:cNvPr id="0" name=""/>
        <dsp:cNvSpPr/>
      </dsp:nvSpPr>
      <dsp:spPr>
        <a:xfrm>
          <a:off x="0" y="3309084"/>
          <a:ext cx="11362102" cy="1091459"/>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lt-LT" sz="3600" b="0" i="0" kern="1200">
              <a:solidFill>
                <a:schemeClr val="tx1"/>
              </a:solidFill>
            </a:rPr>
            <a:t>Žodis atleidimas pirmiausia ir reiškia paleisti kitą, tai yra atleisti jį nuo padarytos žalos.</a:t>
          </a:r>
          <a:endParaRPr lang="en-US" sz="3600" kern="1200">
            <a:solidFill>
              <a:schemeClr val="tx1"/>
            </a:solidFill>
          </a:endParaRPr>
        </a:p>
      </dsp:txBody>
      <dsp:txXfrm>
        <a:off x="53281" y="3362365"/>
        <a:ext cx="11255540" cy="984897"/>
      </dsp:txXfrm>
    </dsp:sp>
    <dsp:sp modelId="{C7D3D7C5-4F76-4E84-9833-8C373784FD1E}">
      <dsp:nvSpPr>
        <dsp:cNvPr id="0" name=""/>
        <dsp:cNvSpPr/>
      </dsp:nvSpPr>
      <dsp:spPr>
        <a:xfrm>
          <a:off x="0" y="4411554"/>
          <a:ext cx="11362102" cy="109145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lt-LT" sz="3600" b="0" i="0" kern="1200">
              <a:solidFill>
                <a:schemeClr val="tx1"/>
              </a:solidFill>
            </a:rPr>
            <a:t>Tik perkeistoje širdyje gali įsišaknyti gebėjimas paleisti kitą, leisti jam eiti, atleisti.</a:t>
          </a:r>
          <a:endParaRPr lang="en-US" sz="3600" kern="1200">
            <a:solidFill>
              <a:schemeClr val="tx1"/>
            </a:solidFill>
          </a:endParaRPr>
        </a:p>
      </dsp:txBody>
      <dsp:txXfrm>
        <a:off x="53281" y="4464835"/>
        <a:ext cx="11255540" cy="9848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D176F6-20A1-49B6-81FC-835A68EDA986}">
      <dsp:nvSpPr>
        <dsp:cNvPr id="0" name=""/>
        <dsp:cNvSpPr/>
      </dsp:nvSpPr>
      <dsp:spPr>
        <a:xfrm>
          <a:off x="0" y="37856"/>
          <a:ext cx="11416646" cy="889792"/>
        </a:xfrm>
        <a:prstGeom prst="round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lt-LT" sz="2800" b="0" i="0" kern="1200" dirty="0">
              <a:solidFill>
                <a:schemeClr val="accent6">
                  <a:lumMod val="50000"/>
                </a:schemeClr>
              </a:solidFill>
            </a:rPr>
            <a:t>Kodėl turime būti gailestingi?</a:t>
          </a:r>
          <a:endParaRPr lang="en-US" sz="2800" i="0" kern="1200" dirty="0">
            <a:solidFill>
              <a:schemeClr val="accent6">
                <a:lumMod val="50000"/>
              </a:schemeClr>
            </a:solidFill>
          </a:endParaRPr>
        </a:p>
      </dsp:txBody>
      <dsp:txXfrm>
        <a:off x="43436" y="81292"/>
        <a:ext cx="11329774" cy="802920"/>
      </dsp:txXfrm>
    </dsp:sp>
    <dsp:sp modelId="{92C59B54-FF83-4DBB-80B6-679C1B31811B}">
      <dsp:nvSpPr>
        <dsp:cNvPr id="0" name=""/>
        <dsp:cNvSpPr/>
      </dsp:nvSpPr>
      <dsp:spPr>
        <a:xfrm>
          <a:off x="0" y="904327"/>
          <a:ext cx="11416646" cy="889792"/>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lt-LT" sz="2800" b="0" i="0" kern="1200" dirty="0">
              <a:solidFill>
                <a:schemeClr val="accent6">
                  <a:lumMod val="50000"/>
                </a:schemeClr>
              </a:solidFill>
            </a:rPr>
            <a:t>Kai atleidžiama, kas  yra apdovanojami?</a:t>
          </a:r>
          <a:endParaRPr lang="en-US" sz="2800" i="0" kern="1200" dirty="0">
            <a:solidFill>
              <a:schemeClr val="accent6">
                <a:lumMod val="50000"/>
              </a:schemeClr>
            </a:solidFill>
          </a:endParaRPr>
        </a:p>
      </dsp:txBody>
      <dsp:txXfrm>
        <a:off x="43436" y="947763"/>
        <a:ext cx="11329774" cy="802920"/>
      </dsp:txXfrm>
    </dsp:sp>
    <dsp:sp modelId="{D5BDCA2A-8FF7-470C-AB98-46A50EA32F1F}">
      <dsp:nvSpPr>
        <dsp:cNvPr id="0" name=""/>
        <dsp:cNvSpPr/>
      </dsp:nvSpPr>
      <dsp:spPr>
        <a:xfrm>
          <a:off x="0" y="1808506"/>
          <a:ext cx="11416646" cy="889792"/>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lt-LT" sz="2800" kern="1200" dirty="0">
              <a:solidFill>
                <a:schemeClr val="accent6">
                  <a:lumMod val="50000"/>
                </a:schemeClr>
              </a:solidFill>
            </a:rPr>
            <a:t>Kokius prisimeni palyginimus apie gailestingumą?</a:t>
          </a:r>
        </a:p>
      </dsp:txBody>
      <dsp:txXfrm>
        <a:off x="43436" y="1851942"/>
        <a:ext cx="11329774" cy="802920"/>
      </dsp:txXfrm>
    </dsp:sp>
    <dsp:sp modelId="{F12CEC4E-3CBC-4207-B53C-03D621B3C4FF}">
      <dsp:nvSpPr>
        <dsp:cNvPr id="0" name=""/>
        <dsp:cNvSpPr/>
      </dsp:nvSpPr>
      <dsp:spPr>
        <a:xfrm>
          <a:off x="0" y="2712684"/>
          <a:ext cx="11416646" cy="889792"/>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lt-LT" sz="2800" b="0" i="0" kern="1200" dirty="0">
              <a:solidFill>
                <a:schemeClr val="accent6">
                  <a:lumMod val="50000"/>
                </a:schemeClr>
              </a:solidFill>
            </a:rPr>
            <a:t>Kodėl nukryžiuotasis Kristus mums yra aukščiausias pavyzdys?</a:t>
          </a:r>
          <a:endParaRPr lang="en-US" sz="2800" i="0" kern="1200" dirty="0">
            <a:solidFill>
              <a:schemeClr val="accent6">
                <a:lumMod val="50000"/>
              </a:schemeClr>
            </a:solidFill>
          </a:endParaRPr>
        </a:p>
      </dsp:txBody>
      <dsp:txXfrm>
        <a:off x="43436" y="2756120"/>
        <a:ext cx="11329774" cy="802920"/>
      </dsp:txXfrm>
    </dsp:sp>
    <dsp:sp modelId="{98389A9E-C7A8-49CE-BCEA-8549BED5B5E6}">
      <dsp:nvSpPr>
        <dsp:cNvPr id="0" name=""/>
        <dsp:cNvSpPr/>
      </dsp:nvSpPr>
      <dsp:spPr>
        <a:xfrm>
          <a:off x="0" y="3616863"/>
          <a:ext cx="11416646" cy="889792"/>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lt-LT" sz="2800" b="0" i="0" kern="1200" dirty="0">
              <a:solidFill>
                <a:schemeClr val="accent6">
                  <a:lumMod val="50000"/>
                </a:schemeClr>
              </a:solidFill>
            </a:rPr>
            <a:t>Ar gal</a:t>
          </a:r>
          <a:r>
            <a:rPr lang="lt-LT" sz="2800" i="0" kern="1200" dirty="0">
              <a:solidFill>
                <a:schemeClr val="accent6">
                  <a:lumMod val="50000"/>
                </a:schemeClr>
              </a:solidFill>
            </a:rPr>
            <a:t>ime teigti, jog t</a:t>
          </a:r>
          <a:r>
            <a:rPr lang="lt-LT" sz="2800" b="0" i="0" kern="1200" dirty="0">
              <a:solidFill>
                <a:schemeClr val="accent6">
                  <a:lumMod val="50000"/>
                </a:schemeClr>
              </a:solidFill>
            </a:rPr>
            <a:t>ikras gailestingumas yra giliausias teisingumo šaltinis?</a:t>
          </a:r>
          <a:endParaRPr lang="en-US" sz="2800" i="0" kern="1200" dirty="0">
            <a:solidFill>
              <a:schemeClr val="accent6">
                <a:lumMod val="50000"/>
              </a:schemeClr>
            </a:solidFill>
          </a:endParaRPr>
        </a:p>
      </dsp:txBody>
      <dsp:txXfrm>
        <a:off x="43436" y="3660299"/>
        <a:ext cx="11329774" cy="802920"/>
      </dsp:txXfrm>
    </dsp:sp>
    <dsp:sp modelId="{C58CA86C-EC00-46AD-AAF8-D2D812DDC708}">
      <dsp:nvSpPr>
        <dsp:cNvPr id="0" name=""/>
        <dsp:cNvSpPr/>
      </dsp:nvSpPr>
      <dsp:spPr>
        <a:xfrm>
          <a:off x="0" y="4521042"/>
          <a:ext cx="11416646" cy="889792"/>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lt-LT" sz="2800" b="0" i="0" kern="1200">
              <a:solidFill>
                <a:schemeClr val="accent6">
                  <a:lumMod val="50000"/>
                </a:schemeClr>
              </a:solidFill>
            </a:rPr>
            <a:t>Kodėl atleidimas yra pagrindinė susitaikinimo sąlyga – ne tik Dievo su žmogumi, bet ir žmonių tarpusavio santykių atžvilgiu?</a:t>
          </a:r>
          <a:endParaRPr lang="en-US" sz="2800" i="0" kern="1200">
            <a:solidFill>
              <a:schemeClr val="accent6">
                <a:lumMod val="50000"/>
              </a:schemeClr>
            </a:solidFill>
          </a:endParaRPr>
        </a:p>
      </dsp:txBody>
      <dsp:txXfrm>
        <a:off x="43436" y="4564478"/>
        <a:ext cx="11329774" cy="8029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2571EE-8AA3-41A1-A6CA-71F653FEB558}" type="datetimeFigureOut">
              <a:rPr lang="lt-LT" smtClean="0"/>
              <a:t>2020-10-19</a:t>
            </a:fld>
            <a:endParaRPr lang="lt-LT"/>
          </a:p>
        </p:txBody>
      </p:sp>
      <p:sp>
        <p:nvSpPr>
          <p:cNvPr id="4" name="Skaidrės vaizdo vietos rezervavimo ženkla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370A82-3A2B-4C30-9E92-FFFD4DD3E19F}" type="slidenum">
              <a:rPr lang="lt-LT" smtClean="0"/>
              <a:t>‹#›</a:t>
            </a:fld>
            <a:endParaRPr lang="lt-LT"/>
          </a:p>
        </p:txBody>
      </p:sp>
    </p:spTree>
    <p:extLst>
      <p:ext uri="{BB962C8B-B14F-4D97-AF65-F5344CB8AC3E}">
        <p14:creationId xmlns:p14="http://schemas.microsoft.com/office/powerpoint/2010/main" val="625343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51370A82-3A2B-4C30-9E92-FFFD4DD3E19F}" type="slidenum">
              <a:rPr lang="lt-LT" smtClean="0"/>
              <a:t>8</a:t>
            </a:fld>
            <a:endParaRPr lang="lt-LT"/>
          </a:p>
        </p:txBody>
      </p:sp>
    </p:spTree>
    <p:extLst>
      <p:ext uri="{BB962C8B-B14F-4D97-AF65-F5344CB8AC3E}">
        <p14:creationId xmlns:p14="http://schemas.microsoft.com/office/powerpoint/2010/main" val="3170482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21394C4C-AFEE-4027-8083-CA96A2117CB1}"/>
              </a:ext>
            </a:extLst>
          </p:cNvPr>
          <p:cNvSpPr>
            <a:spLocks noGrp="1"/>
          </p:cNvSpPr>
          <p:nvPr>
            <p:ph type="ctrTitle"/>
          </p:nvPr>
        </p:nvSpPr>
        <p:spPr>
          <a:xfrm>
            <a:off x="1524000" y="1122363"/>
            <a:ext cx="9144000" cy="2387600"/>
          </a:xfrm>
        </p:spPr>
        <p:txBody>
          <a:bodyPr anchor="b"/>
          <a:lstStyle>
            <a:lvl1pPr algn="ctr">
              <a:defRPr sz="6000"/>
            </a:lvl1pPr>
          </a:lstStyle>
          <a:p>
            <a:r>
              <a:rPr lang="lt-LT"/>
              <a:t>Spustelėję redaguokite stilių</a:t>
            </a:r>
          </a:p>
        </p:txBody>
      </p:sp>
      <p:sp>
        <p:nvSpPr>
          <p:cNvPr id="3" name="Antrinis pavadinimas 2">
            <a:extLst>
              <a:ext uri="{FF2B5EF4-FFF2-40B4-BE49-F238E27FC236}">
                <a16:creationId xmlns:a16="http://schemas.microsoft.com/office/drawing/2014/main" id="{3538EE69-2DEB-413F-8B15-5B6C1EDFD4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Spustelėkite norėdami redaguoti šablono paantraštės stilių</a:t>
            </a:r>
          </a:p>
        </p:txBody>
      </p:sp>
      <p:sp>
        <p:nvSpPr>
          <p:cNvPr id="4" name="Datos vietos rezervavimo ženklas 3">
            <a:extLst>
              <a:ext uri="{FF2B5EF4-FFF2-40B4-BE49-F238E27FC236}">
                <a16:creationId xmlns:a16="http://schemas.microsoft.com/office/drawing/2014/main" id="{43986E94-83C2-496D-B9FB-9395F3A5F97D}"/>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5" name="Poraštės vietos rezervavimo ženklas 4">
            <a:extLst>
              <a:ext uri="{FF2B5EF4-FFF2-40B4-BE49-F238E27FC236}">
                <a16:creationId xmlns:a16="http://schemas.microsoft.com/office/drawing/2014/main" id="{6AAEA0C2-8FC7-45AD-BBE9-C6CEFDFF87F6}"/>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763E14AD-32C6-48AD-8439-86CC79613FCE}"/>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3639888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C575D1BD-090D-4D1C-A833-706F69F8DEE7}"/>
              </a:ext>
            </a:extLst>
          </p:cNvPr>
          <p:cNvSpPr>
            <a:spLocks noGrp="1"/>
          </p:cNvSpPr>
          <p:nvPr>
            <p:ph type="title"/>
          </p:nvPr>
        </p:nvSpPr>
        <p:spPr/>
        <p:txBody>
          <a:bodyPr/>
          <a:lstStyle/>
          <a:p>
            <a:r>
              <a:rPr lang="lt-LT"/>
              <a:t>Spustelėję redaguokite stilių</a:t>
            </a:r>
          </a:p>
        </p:txBody>
      </p:sp>
      <p:sp>
        <p:nvSpPr>
          <p:cNvPr id="3" name="Vertikalaus teksto vietos rezervavimo ženklas 2">
            <a:extLst>
              <a:ext uri="{FF2B5EF4-FFF2-40B4-BE49-F238E27FC236}">
                <a16:creationId xmlns:a16="http://schemas.microsoft.com/office/drawing/2014/main" id="{10F81F2E-486D-4FBC-876E-0A6F68DDE7FF}"/>
              </a:ext>
            </a:extLst>
          </p:cNvPr>
          <p:cNvSpPr>
            <a:spLocks noGrp="1"/>
          </p:cNvSpPr>
          <p:nvPr>
            <p:ph type="body" orient="vert" idx="1"/>
          </p:nvPr>
        </p:nvSpPr>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1879D886-FADF-46C6-BF94-09834F17096B}"/>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5" name="Poraštės vietos rezervavimo ženklas 4">
            <a:extLst>
              <a:ext uri="{FF2B5EF4-FFF2-40B4-BE49-F238E27FC236}">
                <a16:creationId xmlns:a16="http://schemas.microsoft.com/office/drawing/2014/main" id="{6EE4BBA0-B581-43A2-83ED-41311CE03071}"/>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26D82576-E196-430E-96A3-79389106D9A1}"/>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405172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a:extLst>
              <a:ext uri="{FF2B5EF4-FFF2-40B4-BE49-F238E27FC236}">
                <a16:creationId xmlns:a16="http://schemas.microsoft.com/office/drawing/2014/main" id="{582216E2-C921-49B5-8B0F-0E1903F63BD0}"/>
              </a:ext>
            </a:extLst>
          </p:cNvPr>
          <p:cNvSpPr>
            <a:spLocks noGrp="1"/>
          </p:cNvSpPr>
          <p:nvPr>
            <p:ph type="title" orient="vert"/>
          </p:nvPr>
        </p:nvSpPr>
        <p:spPr>
          <a:xfrm>
            <a:off x="8724900" y="365125"/>
            <a:ext cx="2628900" cy="5811838"/>
          </a:xfrm>
        </p:spPr>
        <p:txBody>
          <a:bodyPr vert="eaVert"/>
          <a:lstStyle/>
          <a:p>
            <a:r>
              <a:rPr lang="lt-LT"/>
              <a:t>Spustelėję redaguokite stilių</a:t>
            </a:r>
          </a:p>
        </p:txBody>
      </p:sp>
      <p:sp>
        <p:nvSpPr>
          <p:cNvPr id="3" name="Vertikalaus teksto vietos rezervavimo ženklas 2">
            <a:extLst>
              <a:ext uri="{FF2B5EF4-FFF2-40B4-BE49-F238E27FC236}">
                <a16:creationId xmlns:a16="http://schemas.microsoft.com/office/drawing/2014/main" id="{298E1221-C053-4ED8-9000-BBB265C87ED4}"/>
              </a:ext>
            </a:extLst>
          </p:cNvPr>
          <p:cNvSpPr>
            <a:spLocks noGrp="1"/>
          </p:cNvSpPr>
          <p:nvPr>
            <p:ph type="body" orient="vert" idx="1"/>
          </p:nvPr>
        </p:nvSpPr>
        <p:spPr>
          <a:xfrm>
            <a:off x="838200" y="365125"/>
            <a:ext cx="7734300" cy="5811838"/>
          </a:xfrm>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FBE470D0-A6BE-4903-8E10-9125113E28FF}"/>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5" name="Poraštės vietos rezervavimo ženklas 4">
            <a:extLst>
              <a:ext uri="{FF2B5EF4-FFF2-40B4-BE49-F238E27FC236}">
                <a16:creationId xmlns:a16="http://schemas.microsoft.com/office/drawing/2014/main" id="{D9EF6F55-6B5E-420F-B384-25CB3ADAC7ED}"/>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E28AC865-A978-4A76-A0A8-EB44640C22F6}"/>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2126569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8F11B6-FCE6-45C4-8AC7-6F5C8004DF8A}"/>
              </a:ext>
            </a:extLst>
          </p:cNvPr>
          <p:cNvSpPr>
            <a:spLocks noGrp="1"/>
          </p:cNvSpPr>
          <p:nvPr>
            <p:ph type="title"/>
          </p:nvPr>
        </p:nvSpPr>
        <p:spPr/>
        <p:txBody>
          <a:bodyPr/>
          <a:lstStyle/>
          <a:p>
            <a:r>
              <a:rPr lang="lt-LT"/>
              <a:t>Spustelėję redaguokite stilių</a:t>
            </a:r>
          </a:p>
        </p:txBody>
      </p:sp>
      <p:sp>
        <p:nvSpPr>
          <p:cNvPr id="3" name="Turinio vietos rezervavimo ženklas 2">
            <a:extLst>
              <a:ext uri="{FF2B5EF4-FFF2-40B4-BE49-F238E27FC236}">
                <a16:creationId xmlns:a16="http://schemas.microsoft.com/office/drawing/2014/main" id="{72A190A6-80DF-461D-8241-05830A9B2B6B}"/>
              </a:ext>
            </a:extLst>
          </p:cNvPr>
          <p:cNvSpPr>
            <a:spLocks noGrp="1"/>
          </p:cNvSpPr>
          <p:nvPr>
            <p:ph idx="1"/>
          </p:nvPr>
        </p:nvSpPr>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08AAC2D7-670D-456C-BC5F-A569508ACF8F}"/>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5" name="Poraštės vietos rezervavimo ženklas 4">
            <a:extLst>
              <a:ext uri="{FF2B5EF4-FFF2-40B4-BE49-F238E27FC236}">
                <a16:creationId xmlns:a16="http://schemas.microsoft.com/office/drawing/2014/main" id="{707ED6D6-EE23-4370-A076-627C2F139FE1}"/>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7E38232B-BDB8-4782-97A9-6B25463B7DA0}"/>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4225111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EC1E6EF7-402C-4F46-8655-419F7DAB5660}"/>
              </a:ext>
            </a:extLst>
          </p:cNvPr>
          <p:cNvSpPr>
            <a:spLocks noGrp="1"/>
          </p:cNvSpPr>
          <p:nvPr>
            <p:ph type="title"/>
          </p:nvPr>
        </p:nvSpPr>
        <p:spPr>
          <a:xfrm>
            <a:off x="831850" y="1709738"/>
            <a:ext cx="10515600" cy="2852737"/>
          </a:xfrm>
        </p:spPr>
        <p:txBody>
          <a:bodyPr anchor="b"/>
          <a:lstStyle>
            <a:lvl1pPr>
              <a:defRPr sz="6000"/>
            </a:lvl1pPr>
          </a:lstStyle>
          <a:p>
            <a:r>
              <a:rPr lang="lt-LT"/>
              <a:t>Spustelėję redaguokite stilių</a:t>
            </a:r>
          </a:p>
        </p:txBody>
      </p:sp>
      <p:sp>
        <p:nvSpPr>
          <p:cNvPr id="3" name="Teksto vietos rezervavimo ženklas 2">
            <a:extLst>
              <a:ext uri="{FF2B5EF4-FFF2-40B4-BE49-F238E27FC236}">
                <a16:creationId xmlns:a16="http://schemas.microsoft.com/office/drawing/2014/main" id="{42F71120-C0EA-487A-855B-B7EED20046A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t-LT"/>
              <a:t>Spustelėkite, kad galėtumėte redaguoti šablono teksto stilius</a:t>
            </a:r>
          </a:p>
        </p:txBody>
      </p:sp>
      <p:sp>
        <p:nvSpPr>
          <p:cNvPr id="4" name="Datos vietos rezervavimo ženklas 3">
            <a:extLst>
              <a:ext uri="{FF2B5EF4-FFF2-40B4-BE49-F238E27FC236}">
                <a16:creationId xmlns:a16="http://schemas.microsoft.com/office/drawing/2014/main" id="{E36351D3-C7FE-4134-9F4B-4C580B703861}"/>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5" name="Poraštės vietos rezervavimo ženklas 4">
            <a:extLst>
              <a:ext uri="{FF2B5EF4-FFF2-40B4-BE49-F238E27FC236}">
                <a16:creationId xmlns:a16="http://schemas.microsoft.com/office/drawing/2014/main" id="{B58E54E1-A80A-4583-BF57-E791C11CEDDB}"/>
              </a:ext>
            </a:extLst>
          </p:cNvPr>
          <p:cNvSpPr>
            <a:spLocks noGrp="1"/>
          </p:cNvSpPr>
          <p:nvPr>
            <p:ph type="ftr" sz="quarter" idx="11"/>
          </p:nvPr>
        </p:nvSpPr>
        <p:spPr/>
        <p:txBody>
          <a:bodyPr/>
          <a:lstStyle/>
          <a:p>
            <a:endParaRPr lang="lt-LT"/>
          </a:p>
        </p:txBody>
      </p:sp>
      <p:sp>
        <p:nvSpPr>
          <p:cNvPr id="6" name="Skaidrės numerio vietos rezervavimo ženklas 5">
            <a:extLst>
              <a:ext uri="{FF2B5EF4-FFF2-40B4-BE49-F238E27FC236}">
                <a16:creationId xmlns:a16="http://schemas.microsoft.com/office/drawing/2014/main" id="{D8224978-1FFC-4CF3-9164-ECB80A4B3B0C}"/>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2453356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162CE12A-F34C-4E02-AAC4-E61DACA9A34B}"/>
              </a:ext>
            </a:extLst>
          </p:cNvPr>
          <p:cNvSpPr>
            <a:spLocks noGrp="1"/>
          </p:cNvSpPr>
          <p:nvPr>
            <p:ph type="title"/>
          </p:nvPr>
        </p:nvSpPr>
        <p:spPr/>
        <p:txBody>
          <a:bodyPr/>
          <a:lstStyle/>
          <a:p>
            <a:r>
              <a:rPr lang="lt-LT"/>
              <a:t>Spustelėję redaguokite stilių</a:t>
            </a:r>
          </a:p>
        </p:txBody>
      </p:sp>
      <p:sp>
        <p:nvSpPr>
          <p:cNvPr id="3" name="Turinio vietos rezervavimo ženklas 2">
            <a:extLst>
              <a:ext uri="{FF2B5EF4-FFF2-40B4-BE49-F238E27FC236}">
                <a16:creationId xmlns:a16="http://schemas.microsoft.com/office/drawing/2014/main" id="{1514E029-0BCB-40D8-B8BC-088058B8F710}"/>
              </a:ext>
            </a:extLst>
          </p:cNvPr>
          <p:cNvSpPr>
            <a:spLocks noGrp="1"/>
          </p:cNvSpPr>
          <p:nvPr>
            <p:ph sz="half" idx="1"/>
          </p:nvPr>
        </p:nvSpPr>
        <p:spPr>
          <a:xfrm>
            <a:off x="838200" y="1825625"/>
            <a:ext cx="5181600" cy="435133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Turinio vietos rezervavimo ženklas 3">
            <a:extLst>
              <a:ext uri="{FF2B5EF4-FFF2-40B4-BE49-F238E27FC236}">
                <a16:creationId xmlns:a16="http://schemas.microsoft.com/office/drawing/2014/main" id="{DEE239AD-E8D5-4B25-AEA4-D7E9E70A5CC6}"/>
              </a:ext>
            </a:extLst>
          </p:cNvPr>
          <p:cNvSpPr>
            <a:spLocks noGrp="1"/>
          </p:cNvSpPr>
          <p:nvPr>
            <p:ph sz="half" idx="2"/>
          </p:nvPr>
        </p:nvSpPr>
        <p:spPr>
          <a:xfrm>
            <a:off x="6172200" y="1825625"/>
            <a:ext cx="5181600" cy="435133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5" name="Datos vietos rezervavimo ženklas 4">
            <a:extLst>
              <a:ext uri="{FF2B5EF4-FFF2-40B4-BE49-F238E27FC236}">
                <a16:creationId xmlns:a16="http://schemas.microsoft.com/office/drawing/2014/main" id="{6F67F8E2-B5F9-4644-8C1A-7A834A1D0838}"/>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6" name="Poraštės vietos rezervavimo ženklas 5">
            <a:extLst>
              <a:ext uri="{FF2B5EF4-FFF2-40B4-BE49-F238E27FC236}">
                <a16:creationId xmlns:a16="http://schemas.microsoft.com/office/drawing/2014/main" id="{BB1E5605-6001-47D3-9DD3-414781EE6B54}"/>
              </a:ext>
            </a:extLst>
          </p:cNvPr>
          <p:cNvSpPr>
            <a:spLocks noGrp="1"/>
          </p:cNvSpPr>
          <p:nvPr>
            <p:ph type="ftr" sz="quarter" idx="11"/>
          </p:nvPr>
        </p:nvSpPr>
        <p:spPr/>
        <p:txBody>
          <a:bodyPr/>
          <a:lstStyle/>
          <a:p>
            <a:endParaRPr lang="lt-LT"/>
          </a:p>
        </p:txBody>
      </p:sp>
      <p:sp>
        <p:nvSpPr>
          <p:cNvPr id="7" name="Skaidrės numerio vietos rezervavimo ženklas 6">
            <a:extLst>
              <a:ext uri="{FF2B5EF4-FFF2-40B4-BE49-F238E27FC236}">
                <a16:creationId xmlns:a16="http://schemas.microsoft.com/office/drawing/2014/main" id="{595885F5-980B-4CDA-9BDB-DA0776347F85}"/>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2142237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A9487022-17BD-499F-9A32-F462D5FA9F37}"/>
              </a:ext>
            </a:extLst>
          </p:cNvPr>
          <p:cNvSpPr>
            <a:spLocks noGrp="1"/>
          </p:cNvSpPr>
          <p:nvPr>
            <p:ph type="title"/>
          </p:nvPr>
        </p:nvSpPr>
        <p:spPr>
          <a:xfrm>
            <a:off x="839788" y="365125"/>
            <a:ext cx="10515600" cy="1325563"/>
          </a:xfrm>
        </p:spPr>
        <p:txBody>
          <a:bodyPr/>
          <a:lstStyle/>
          <a:p>
            <a:r>
              <a:rPr lang="lt-LT"/>
              <a:t>Spustelėję redaguokite stilių</a:t>
            </a:r>
          </a:p>
        </p:txBody>
      </p:sp>
      <p:sp>
        <p:nvSpPr>
          <p:cNvPr id="3" name="Teksto vietos rezervavimo ženklas 2">
            <a:extLst>
              <a:ext uri="{FF2B5EF4-FFF2-40B4-BE49-F238E27FC236}">
                <a16:creationId xmlns:a16="http://schemas.microsoft.com/office/drawing/2014/main" id="{90500263-E0FF-45C7-A4A2-9292E6F575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4" name="Turinio vietos rezervavimo ženklas 3">
            <a:extLst>
              <a:ext uri="{FF2B5EF4-FFF2-40B4-BE49-F238E27FC236}">
                <a16:creationId xmlns:a16="http://schemas.microsoft.com/office/drawing/2014/main" id="{AF3A0BA7-912D-463C-95BD-767FC745AE7D}"/>
              </a:ext>
            </a:extLst>
          </p:cNvPr>
          <p:cNvSpPr>
            <a:spLocks noGrp="1"/>
          </p:cNvSpPr>
          <p:nvPr>
            <p:ph sz="half" idx="2"/>
          </p:nvPr>
        </p:nvSpPr>
        <p:spPr>
          <a:xfrm>
            <a:off x="839788" y="2505075"/>
            <a:ext cx="5157787" cy="368458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5" name="Teksto vietos rezervavimo ženklas 4">
            <a:extLst>
              <a:ext uri="{FF2B5EF4-FFF2-40B4-BE49-F238E27FC236}">
                <a16:creationId xmlns:a16="http://schemas.microsoft.com/office/drawing/2014/main" id="{178BDBFE-7955-49F8-AF2B-E22E09E4D7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6" name="Turinio vietos rezervavimo ženklas 5">
            <a:extLst>
              <a:ext uri="{FF2B5EF4-FFF2-40B4-BE49-F238E27FC236}">
                <a16:creationId xmlns:a16="http://schemas.microsoft.com/office/drawing/2014/main" id="{C71D2887-AF48-4D43-8D3B-CD8587C0B2BC}"/>
              </a:ext>
            </a:extLst>
          </p:cNvPr>
          <p:cNvSpPr>
            <a:spLocks noGrp="1"/>
          </p:cNvSpPr>
          <p:nvPr>
            <p:ph sz="quarter" idx="4"/>
          </p:nvPr>
        </p:nvSpPr>
        <p:spPr>
          <a:xfrm>
            <a:off x="6172200" y="2505075"/>
            <a:ext cx="5183188" cy="368458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7" name="Datos vietos rezervavimo ženklas 6">
            <a:extLst>
              <a:ext uri="{FF2B5EF4-FFF2-40B4-BE49-F238E27FC236}">
                <a16:creationId xmlns:a16="http://schemas.microsoft.com/office/drawing/2014/main" id="{78179DBD-B3E5-4854-9B65-B943A7A9D69D}"/>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8" name="Poraštės vietos rezervavimo ženklas 7">
            <a:extLst>
              <a:ext uri="{FF2B5EF4-FFF2-40B4-BE49-F238E27FC236}">
                <a16:creationId xmlns:a16="http://schemas.microsoft.com/office/drawing/2014/main" id="{E7472EFF-AB29-4B5F-BCEB-3BAC7EDC1CF6}"/>
              </a:ext>
            </a:extLst>
          </p:cNvPr>
          <p:cNvSpPr>
            <a:spLocks noGrp="1"/>
          </p:cNvSpPr>
          <p:nvPr>
            <p:ph type="ftr" sz="quarter" idx="11"/>
          </p:nvPr>
        </p:nvSpPr>
        <p:spPr/>
        <p:txBody>
          <a:bodyPr/>
          <a:lstStyle/>
          <a:p>
            <a:endParaRPr lang="lt-LT"/>
          </a:p>
        </p:txBody>
      </p:sp>
      <p:sp>
        <p:nvSpPr>
          <p:cNvPr id="9" name="Skaidrės numerio vietos rezervavimo ženklas 8">
            <a:extLst>
              <a:ext uri="{FF2B5EF4-FFF2-40B4-BE49-F238E27FC236}">
                <a16:creationId xmlns:a16="http://schemas.microsoft.com/office/drawing/2014/main" id="{AE0E470E-776E-4540-9755-5318DEA8C1DC}"/>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3638444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2D53D6C4-9F8A-4CAA-BC8C-CBFFE3994FF7}"/>
              </a:ext>
            </a:extLst>
          </p:cNvPr>
          <p:cNvSpPr>
            <a:spLocks noGrp="1"/>
          </p:cNvSpPr>
          <p:nvPr>
            <p:ph type="title"/>
          </p:nvPr>
        </p:nvSpPr>
        <p:spPr/>
        <p:txBody>
          <a:bodyPr/>
          <a:lstStyle/>
          <a:p>
            <a:r>
              <a:rPr lang="lt-LT"/>
              <a:t>Spustelėję redaguokite stilių</a:t>
            </a:r>
          </a:p>
        </p:txBody>
      </p:sp>
      <p:sp>
        <p:nvSpPr>
          <p:cNvPr id="3" name="Datos vietos rezervavimo ženklas 2">
            <a:extLst>
              <a:ext uri="{FF2B5EF4-FFF2-40B4-BE49-F238E27FC236}">
                <a16:creationId xmlns:a16="http://schemas.microsoft.com/office/drawing/2014/main" id="{7A7BB180-B795-404C-AEA1-618954148862}"/>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4" name="Poraštės vietos rezervavimo ženklas 3">
            <a:extLst>
              <a:ext uri="{FF2B5EF4-FFF2-40B4-BE49-F238E27FC236}">
                <a16:creationId xmlns:a16="http://schemas.microsoft.com/office/drawing/2014/main" id="{6ED48154-0B5C-4153-A335-7F5CF70917A7}"/>
              </a:ext>
            </a:extLst>
          </p:cNvPr>
          <p:cNvSpPr>
            <a:spLocks noGrp="1"/>
          </p:cNvSpPr>
          <p:nvPr>
            <p:ph type="ftr" sz="quarter" idx="11"/>
          </p:nvPr>
        </p:nvSpPr>
        <p:spPr/>
        <p:txBody>
          <a:bodyPr/>
          <a:lstStyle/>
          <a:p>
            <a:endParaRPr lang="lt-LT"/>
          </a:p>
        </p:txBody>
      </p:sp>
      <p:sp>
        <p:nvSpPr>
          <p:cNvPr id="5" name="Skaidrės numerio vietos rezervavimo ženklas 4">
            <a:extLst>
              <a:ext uri="{FF2B5EF4-FFF2-40B4-BE49-F238E27FC236}">
                <a16:creationId xmlns:a16="http://schemas.microsoft.com/office/drawing/2014/main" id="{8FF6F538-4A05-4444-A90F-CA7B0C67F462}"/>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1964527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a:extLst>
              <a:ext uri="{FF2B5EF4-FFF2-40B4-BE49-F238E27FC236}">
                <a16:creationId xmlns:a16="http://schemas.microsoft.com/office/drawing/2014/main" id="{E02E9534-D248-471A-AB22-4BF265BFB1C3}"/>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3" name="Poraštės vietos rezervavimo ženklas 2">
            <a:extLst>
              <a:ext uri="{FF2B5EF4-FFF2-40B4-BE49-F238E27FC236}">
                <a16:creationId xmlns:a16="http://schemas.microsoft.com/office/drawing/2014/main" id="{8D755438-DB45-4061-A8B2-D1F42250289A}"/>
              </a:ext>
            </a:extLst>
          </p:cNvPr>
          <p:cNvSpPr>
            <a:spLocks noGrp="1"/>
          </p:cNvSpPr>
          <p:nvPr>
            <p:ph type="ftr" sz="quarter" idx="11"/>
          </p:nvPr>
        </p:nvSpPr>
        <p:spPr/>
        <p:txBody>
          <a:bodyPr/>
          <a:lstStyle/>
          <a:p>
            <a:endParaRPr lang="lt-LT"/>
          </a:p>
        </p:txBody>
      </p:sp>
      <p:sp>
        <p:nvSpPr>
          <p:cNvPr id="4" name="Skaidrės numerio vietos rezervavimo ženklas 3">
            <a:extLst>
              <a:ext uri="{FF2B5EF4-FFF2-40B4-BE49-F238E27FC236}">
                <a16:creationId xmlns:a16="http://schemas.microsoft.com/office/drawing/2014/main" id="{8173CE23-1A38-44B2-BD33-E7D46F8E8517}"/>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3806979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E8E70D4D-5C57-472A-9E36-6DBE10FD3C72}"/>
              </a:ext>
            </a:extLst>
          </p:cNvPr>
          <p:cNvSpPr>
            <a:spLocks noGrp="1"/>
          </p:cNvSpPr>
          <p:nvPr>
            <p:ph type="title"/>
          </p:nvPr>
        </p:nvSpPr>
        <p:spPr>
          <a:xfrm>
            <a:off x="839788" y="457200"/>
            <a:ext cx="3932237" cy="1600200"/>
          </a:xfrm>
        </p:spPr>
        <p:txBody>
          <a:bodyPr anchor="b"/>
          <a:lstStyle>
            <a:lvl1pPr>
              <a:defRPr sz="3200"/>
            </a:lvl1pPr>
          </a:lstStyle>
          <a:p>
            <a:r>
              <a:rPr lang="lt-LT"/>
              <a:t>Spustelėję redaguokite stilių</a:t>
            </a:r>
          </a:p>
        </p:txBody>
      </p:sp>
      <p:sp>
        <p:nvSpPr>
          <p:cNvPr id="3" name="Turinio vietos rezervavimo ženklas 2">
            <a:extLst>
              <a:ext uri="{FF2B5EF4-FFF2-40B4-BE49-F238E27FC236}">
                <a16:creationId xmlns:a16="http://schemas.microsoft.com/office/drawing/2014/main" id="{68EC942F-D575-4AD8-B8D3-9C19CCF404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Teksto vietos rezervavimo ženklas 3">
            <a:extLst>
              <a:ext uri="{FF2B5EF4-FFF2-40B4-BE49-F238E27FC236}">
                <a16:creationId xmlns:a16="http://schemas.microsoft.com/office/drawing/2014/main" id="{7394C13C-B30F-4CCE-B49D-0824EB2222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Spustelėkite, kad galėtumėte redaguoti šablono teksto stilius</a:t>
            </a:r>
          </a:p>
        </p:txBody>
      </p:sp>
      <p:sp>
        <p:nvSpPr>
          <p:cNvPr id="5" name="Datos vietos rezervavimo ženklas 4">
            <a:extLst>
              <a:ext uri="{FF2B5EF4-FFF2-40B4-BE49-F238E27FC236}">
                <a16:creationId xmlns:a16="http://schemas.microsoft.com/office/drawing/2014/main" id="{AA5A3EB9-E167-41DD-BCD4-A6209C7BB113}"/>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6" name="Poraštės vietos rezervavimo ženklas 5">
            <a:extLst>
              <a:ext uri="{FF2B5EF4-FFF2-40B4-BE49-F238E27FC236}">
                <a16:creationId xmlns:a16="http://schemas.microsoft.com/office/drawing/2014/main" id="{748060DD-4BE5-46A4-BFCA-918A18E6E687}"/>
              </a:ext>
            </a:extLst>
          </p:cNvPr>
          <p:cNvSpPr>
            <a:spLocks noGrp="1"/>
          </p:cNvSpPr>
          <p:nvPr>
            <p:ph type="ftr" sz="quarter" idx="11"/>
          </p:nvPr>
        </p:nvSpPr>
        <p:spPr/>
        <p:txBody>
          <a:bodyPr/>
          <a:lstStyle/>
          <a:p>
            <a:endParaRPr lang="lt-LT"/>
          </a:p>
        </p:txBody>
      </p:sp>
      <p:sp>
        <p:nvSpPr>
          <p:cNvPr id="7" name="Skaidrės numerio vietos rezervavimo ženklas 6">
            <a:extLst>
              <a:ext uri="{FF2B5EF4-FFF2-40B4-BE49-F238E27FC236}">
                <a16:creationId xmlns:a16="http://schemas.microsoft.com/office/drawing/2014/main" id="{EE4A063B-2007-4AAF-8C8C-DD106DEBE8A3}"/>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3968298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6D21D610-57BC-42BD-BAF8-B368566F4F03}"/>
              </a:ext>
            </a:extLst>
          </p:cNvPr>
          <p:cNvSpPr>
            <a:spLocks noGrp="1"/>
          </p:cNvSpPr>
          <p:nvPr>
            <p:ph type="title"/>
          </p:nvPr>
        </p:nvSpPr>
        <p:spPr>
          <a:xfrm>
            <a:off x="839788" y="457200"/>
            <a:ext cx="3932237" cy="1600200"/>
          </a:xfrm>
        </p:spPr>
        <p:txBody>
          <a:bodyPr anchor="b"/>
          <a:lstStyle>
            <a:lvl1pPr>
              <a:defRPr sz="3200"/>
            </a:lvl1pPr>
          </a:lstStyle>
          <a:p>
            <a:r>
              <a:rPr lang="lt-LT"/>
              <a:t>Spustelėję redaguokite stilių</a:t>
            </a:r>
          </a:p>
        </p:txBody>
      </p:sp>
      <p:sp>
        <p:nvSpPr>
          <p:cNvPr id="3" name="Paveikslėlio vietos rezervavimo ženklas 2">
            <a:extLst>
              <a:ext uri="{FF2B5EF4-FFF2-40B4-BE49-F238E27FC236}">
                <a16:creationId xmlns:a16="http://schemas.microsoft.com/office/drawing/2014/main" id="{4DCB81D7-00D4-4215-907A-977267D3DB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a:extLst>
              <a:ext uri="{FF2B5EF4-FFF2-40B4-BE49-F238E27FC236}">
                <a16:creationId xmlns:a16="http://schemas.microsoft.com/office/drawing/2014/main" id="{0054A61D-88F8-453D-BB46-748896FB61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Spustelėkite, kad galėtumėte redaguoti šablono teksto stilius</a:t>
            </a:r>
          </a:p>
        </p:txBody>
      </p:sp>
      <p:sp>
        <p:nvSpPr>
          <p:cNvPr id="5" name="Datos vietos rezervavimo ženklas 4">
            <a:extLst>
              <a:ext uri="{FF2B5EF4-FFF2-40B4-BE49-F238E27FC236}">
                <a16:creationId xmlns:a16="http://schemas.microsoft.com/office/drawing/2014/main" id="{E864B1FA-357C-4379-AD75-8E27281B7D26}"/>
              </a:ext>
            </a:extLst>
          </p:cNvPr>
          <p:cNvSpPr>
            <a:spLocks noGrp="1"/>
          </p:cNvSpPr>
          <p:nvPr>
            <p:ph type="dt" sz="half" idx="10"/>
          </p:nvPr>
        </p:nvSpPr>
        <p:spPr/>
        <p:txBody>
          <a:bodyPr/>
          <a:lstStyle/>
          <a:p>
            <a:fld id="{1E25DA72-1A03-4A7C-8E8D-DAA5750C6502}" type="datetimeFigureOut">
              <a:rPr lang="lt-LT" smtClean="0"/>
              <a:t>2020-10-19</a:t>
            </a:fld>
            <a:endParaRPr lang="lt-LT"/>
          </a:p>
        </p:txBody>
      </p:sp>
      <p:sp>
        <p:nvSpPr>
          <p:cNvPr id="6" name="Poraštės vietos rezervavimo ženklas 5">
            <a:extLst>
              <a:ext uri="{FF2B5EF4-FFF2-40B4-BE49-F238E27FC236}">
                <a16:creationId xmlns:a16="http://schemas.microsoft.com/office/drawing/2014/main" id="{5E55FBB8-2F5C-4774-8B8D-DC321453CD3D}"/>
              </a:ext>
            </a:extLst>
          </p:cNvPr>
          <p:cNvSpPr>
            <a:spLocks noGrp="1"/>
          </p:cNvSpPr>
          <p:nvPr>
            <p:ph type="ftr" sz="quarter" idx="11"/>
          </p:nvPr>
        </p:nvSpPr>
        <p:spPr/>
        <p:txBody>
          <a:bodyPr/>
          <a:lstStyle/>
          <a:p>
            <a:endParaRPr lang="lt-LT"/>
          </a:p>
        </p:txBody>
      </p:sp>
      <p:sp>
        <p:nvSpPr>
          <p:cNvPr id="7" name="Skaidrės numerio vietos rezervavimo ženklas 6">
            <a:extLst>
              <a:ext uri="{FF2B5EF4-FFF2-40B4-BE49-F238E27FC236}">
                <a16:creationId xmlns:a16="http://schemas.microsoft.com/office/drawing/2014/main" id="{962AEE04-8BA0-4F61-8897-7863D90E9948}"/>
              </a:ext>
            </a:extLst>
          </p:cNvPr>
          <p:cNvSpPr>
            <a:spLocks noGrp="1"/>
          </p:cNvSpPr>
          <p:nvPr>
            <p:ph type="sldNum" sz="quarter" idx="12"/>
          </p:nvPr>
        </p:nvSpPr>
        <p:spPr/>
        <p:txBody>
          <a:bodyPr/>
          <a:lstStyle/>
          <a:p>
            <a:fld id="{617D3F96-C6DC-4964-8E90-58D561CB8C9E}" type="slidenum">
              <a:rPr lang="lt-LT" smtClean="0"/>
              <a:t>‹#›</a:t>
            </a:fld>
            <a:endParaRPr lang="lt-LT"/>
          </a:p>
        </p:txBody>
      </p:sp>
    </p:spTree>
    <p:extLst>
      <p:ext uri="{BB962C8B-B14F-4D97-AF65-F5344CB8AC3E}">
        <p14:creationId xmlns:p14="http://schemas.microsoft.com/office/powerpoint/2010/main" val="2365615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a:extLst>
              <a:ext uri="{FF2B5EF4-FFF2-40B4-BE49-F238E27FC236}">
                <a16:creationId xmlns:a16="http://schemas.microsoft.com/office/drawing/2014/main" id="{CB653DA4-EA4D-4097-811A-EB036DA233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p>
        </p:txBody>
      </p:sp>
      <p:sp>
        <p:nvSpPr>
          <p:cNvPr id="3" name="Teksto vietos rezervavimo ženklas 2">
            <a:extLst>
              <a:ext uri="{FF2B5EF4-FFF2-40B4-BE49-F238E27FC236}">
                <a16:creationId xmlns:a16="http://schemas.microsoft.com/office/drawing/2014/main" id="{A28A3B8C-09AD-4577-B200-6F76F46954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8BEA8267-D7E2-4385-845E-5E746CE43F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25DA72-1A03-4A7C-8E8D-DAA5750C6502}" type="datetimeFigureOut">
              <a:rPr lang="lt-LT" smtClean="0"/>
              <a:t>2020-10-19</a:t>
            </a:fld>
            <a:endParaRPr lang="lt-LT"/>
          </a:p>
        </p:txBody>
      </p:sp>
      <p:sp>
        <p:nvSpPr>
          <p:cNvPr id="5" name="Poraštės vietos rezervavimo ženklas 4">
            <a:extLst>
              <a:ext uri="{FF2B5EF4-FFF2-40B4-BE49-F238E27FC236}">
                <a16:creationId xmlns:a16="http://schemas.microsoft.com/office/drawing/2014/main" id="{AEEADFA9-3F3B-4A45-9276-F8E367C773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a:extLst>
              <a:ext uri="{FF2B5EF4-FFF2-40B4-BE49-F238E27FC236}">
                <a16:creationId xmlns:a16="http://schemas.microsoft.com/office/drawing/2014/main" id="{97D92AA2-EAC5-47A9-ACBB-772FF8290C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7D3F96-C6DC-4964-8E90-58D561CB8C9E}" type="slidenum">
              <a:rPr lang="lt-LT" smtClean="0"/>
              <a:t>‹#›</a:t>
            </a:fld>
            <a:endParaRPr lang="lt-LT"/>
          </a:p>
        </p:txBody>
      </p:sp>
    </p:spTree>
    <p:extLst>
      <p:ext uri="{BB962C8B-B14F-4D97-AF65-F5344CB8AC3E}">
        <p14:creationId xmlns:p14="http://schemas.microsoft.com/office/powerpoint/2010/main" val="3950872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katalikai.lt/index.php?id=166" TargetMode="External"/><Relationship Id="rId7" Type="http://schemas.openxmlformats.org/officeDocument/2006/relationships/hyperlink" Target="https://www.pinterest.dk/pin/78953799704459441/" TargetMode="External"/><Relationship Id="rId2" Type="http://schemas.openxmlformats.org/officeDocument/2006/relationships/hyperlink" Target="https://www.magnificat.lt/viespatie-buk-man-kantrus-mt-18-21-19-1/" TargetMode="External"/><Relationship Id="rId1" Type="http://schemas.openxmlformats.org/officeDocument/2006/relationships/slideLayout" Target="../slideLayouts/slideLayout2.xml"/><Relationship Id="rId6" Type="http://schemas.openxmlformats.org/officeDocument/2006/relationships/hyperlink" Target="https://eis.katalikai.lt/vb/popieziai/jonas_paulius_ii/enciklikos/dives-in-misericordia" TargetMode="External"/><Relationship Id="rId5" Type="http://schemas.openxmlformats.org/officeDocument/2006/relationships/hyperlink" Target="https://www.bernardinai.lt/2020-05-18-kodel-jus-nemirete-sv-jonas-paulius-ii-ir-pasauli-sukretes-stebuklas/" TargetMode="External"/><Relationship Id="rId4" Type="http://schemas.openxmlformats.org/officeDocument/2006/relationships/hyperlink" Target="http://biblija.lt/index.aspx?cmp=reading&amp;doc=BiblijaRKK1998_Mt_18,21-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40F2B042-C012-48E4-A944-E6EEFD7EEEDC}"/>
              </a:ext>
            </a:extLst>
          </p:cNvPr>
          <p:cNvSpPr>
            <a:spLocks noGrp="1"/>
          </p:cNvSpPr>
          <p:nvPr>
            <p:ph type="title"/>
          </p:nvPr>
        </p:nvSpPr>
        <p:spPr>
          <a:xfrm>
            <a:off x="5778501" y="301625"/>
            <a:ext cx="5866850" cy="5613400"/>
          </a:xfrm>
        </p:spPr>
        <p:txBody>
          <a:bodyPr>
            <a:noAutofit/>
          </a:bodyPr>
          <a:lstStyle/>
          <a:p>
            <a:pPr algn="ctr"/>
            <a:r>
              <a:rPr lang="lt-LT" sz="3200" dirty="0">
                <a:solidFill>
                  <a:srgbClr val="0070C0"/>
                </a:solidFill>
                <a:latin typeface="Monotype Corsiva" panose="03010101010201010101" pitchFamily="66" charset="0"/>
              </a:rPr>
              <a:t>O MARIJA, Gailestingumo Motina, </a:t>
            </a:r>
            <a:r>
              <a:rPr lang="lt-LT" sz="3200" dirty="0">
                <a:latin typeface="Monotype Corsiva" panose="03010101010201010101" pitchFamily="66" charset="0"/>
              </a:rPr>
              <a:t>budėk prie visų, kad Kristaus kryžius neliktų be galios, kad žmogus nepamestų gėrio kelio, neprarastų nuodėmės supratimo, mokėtų vis labiau viltis Dievu, kuris „apstus gailestingumo" (</a:t>
            </a:r>
            <a:r>
              <a:rPr lang="lt-LT" sz="3200" dirty="0" err="1">
                <a:latin typeface="Monotype Corsiva" panose="03010101010201010101" pitchFamily="66" charset="0"/>
              </a:rPr>
              <a:t>Ef</a:t>
            </a:r>
            <a:r>
              <a:rPr lang="lt-LT" sz="3200" dirty="0">
                <a:latin typeface="Monotype Corsiva" panose="03010101010201010101" pitchFamily="66" charset="0"/>
              </a:rPr>
              <a:t> 2, 4), laisva valia darytų gerus darbus, kuriuos Dievas iš anksto paskyrė atlikti (plg. </a:t>
            </a:r>
            <a:r>
              <a:rPr lang="lt-LT" sz="3200" dirty="0" err="1">
                <a:latin typeface="Monotype Corsiva" panose="03010101010201010101" pitchFamily="66" charset="0"/>
              </a:rPr>
              <a:t>Ef</a:t>
            </a:r>
            <a:r>
              <a:rPr lang="lt-LT" sz="3200" dirty="0">
                <a:latin typeface="Monotype Corsiva" panose="03010101010201010101" pitchFamily="66" charset="0"/>
              </a:rPr>
              <a:t> 2, 10), ir visą laiką gyventų „Jo didybės šlovei" (</a:t>
            </a:r>
            <a:r>
              <a:rPr lang="lt-LT" sz="3200" dirty="0" err="1">
                <a:latin typeface="Monotype Corsiva" panose="03010101010201010101" pitchFamily="66" charset="0"/>
              </a:rPr>
              <a:t>Ef</a:t>
            </a:r>
            <a:r>
              <a:rPr lang="lt-LT" sz="3200" dirty="0">
                <a:latin typeface="Monotype Corsiva" panose="03010101010201010101" pitchFamily="66" charset="0"/>
              </a:rPr>
              <a:t> 2, 12). Amen.</a:t>
            </a:r>
            <a:br>
              <a:rPr lang="lt-LT" sz="3600" dirty="0">
                <a:latin typeface="Monotype Corsiva" panose="03010101010201010101" pitchFamily="66" charset="0"/>
              </a:rPr>
            </a:br>
            <a:r>
              <a:rPr lang="lt-LT" sz="3600" dirty="0">
                <a:latin typeface="Monotype Corsiva" panose="03010101010201010101" pitchFamily="66" charset="0"/>
              </a:rPr>
              <a:t>Šv. Jonas Paulius II</a:t>
            </a:r>
          </a:p>
        </p:txBody>
      </p:sp>
      <p:sp>
        <p:nvSpPr>
          <p:cNvPr id="5" name="Turinio vietos rezervavimo ženklas 4">
            <a:extLst>
              <a:ext uri="{FF2B5EF4-FFF2-40B4-BE49-F238E27FC236}">
                <a16:creationId xmlns:a16="http://schemas.microsoft.com/office/drawing/2014/main" id="{B35DD485-713A-4A63-87E4-31AC17BC1C46}"/>
              </a:ext>
            </a:extLst>
          </p:cNvPr>
          <p:cNvSpPr txBox="1">
            <a:spLocks noGrp="1"/>
          </p:cNvSpPr>
          <p:nvPr>
            <p:ph idx="1"/>
          </p:nvPr>
        </p:nvSpPr>
        <p:spPr>
          <a:xfrm>
            <a:off x="5880100" y="5915025"/>
            <a:ext cx="6083300" cy="670440"/>
          </a:xfrm>
          <a:prstGeom prst="rect">
            <a:avLst/>
          </a:prstGeom>
          <a:noFill/>
        </p:spPr>
        <p:txBody>
          <a:bodyPr wrap="square" rtlCol="0">
            <a:spAutoFit/>
          </a:bodyPr>
          <a:lstStyle/>
          <a:p>
            <a:pPr marL="0" indent="0" algn="ctr">
              <a:lnSpc>
                <a:spcPct val="107000"/>
              </a:lnSpc>
              <a:spcAft>
                <a:spcPts val="800"/>
              </a:spcAft>
              <a:buNone/>
            </a:pPr>
            <a:r>
              <a:rPr lang="lt-LT" sz="1800" i="1" dirty="0">
                <a:effectLst/>
                <a:latin typeface="Times New Roman" panose="02020603050405020304" pitchFamily="18" charset="0"/>
                <a:ea typeface="Calibri" panose="020F0502020204030204" pitchFamily="34" charset="0"/>
                <a:cs typeface="Times New Roman" panose="02020603050405020304" pitchFamily="18" charset="0"/>
              </a:rPr>
              <a:t>Pamoka parengta remiantis </a:t>
            </a:r>
            <a:r>
              <a:rPr lang="lt-LT" sz="1800" i="1" dirty="0" err="1">
                <a:effectLst/>
                <a:latin typeface="Times New Roman" panose="02020603050405020304" pitchFamily="18" charset="0"/>
                <a:ea typeface="Calibri" panose="020F0502020204030204" pitchFamily="34" charset="0"/>
                <a:cs typeface="Times New Roman" panose="02020603050405020304" pitchFamily="18" charset="0"/>
              </a:rPr>
              <a:t>šv.</a:t>
            </a:r>
            <a:r>
              <a:rPr lang="lt-LT" sz="1800" i="1" dirty="0">
                <a:effectLst/>
                <a:latin typeface="Times New Roman" panose="02020603050405020304" pitchFamily="18" charset="0"/>
                <a:ea typeface="Calibri" panose="020F0502020204030204" pitchFamily="34" charset="0"/>
                <a:cs typeface="Times New Roman" panose="02020603050405020304" pitchFamily="18" charset="0"/>
              </a:rPr>
              <a:t> Jono Pauliaus II enciklika apie Dievo gailestingumą ir Šventojo Tėvo asmeniniu pavyzdžiu. </a:t>
            </a:r>
            <a:endParaRPr lang="lt-LT"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aveikslėlis 8">
            <a:extLst>
              <a:ext uri="{FF2B5EF4-FFF2-40B4-BE49-F238E27FC236}">
                <a16:creationId xmlns:a16="http://schemas.microsoft.com/office/drawing/2014/main" id="{D69EA51E-7C2F-4311-BB67-86C7E00112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258899" cy="6858000"/>
          </a:xfrm>
          <a:prstGeom prst="rect">
            <a:avLst/>
          </a:prstGeom>
        </p:spPr>
      </p:pic>
      <p:sp>
        <p:nvSpPr>
          <p:cNvPr id="3" name="AutoShape 2" descr="blob:null/b9a1d2ce-826d-42df-944c-8210086cafcb">
            <a:extLst>
              <a:ext uri="{FF2B5EF4-FFF2-40B4-BE49-F238E27FC236}">
                <a16:creationId xmlns:a16="http://schemas.microsoft.com/office/drawing/2014/main" id="{89CE8611-7F6B-4B3F-821D-8EF5660E2D1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pic>
        <p:nvPicPr>
          <p:cNvPr id="4" name="Paveikslėlis 3">
            <a:extLst>
              <a:ext uri="{FF2B5EF4-FFF2-40B4-BE49-F238E27FC236}">
                <a16:creationId xmlns:a16="http://schemas.microsoft.com/office/drawing/2014/main" id="{F267D308-00CA-4E62-A65A-478A334994BD}"/>
              </a:ext>
            </a:extLst>
          </p:cNvPr>
          <p:cNvPicPr>
            <a:picLocks noChangeAspect="1"/>
          </p:cNvPicPr>
          <p:nvPr/>
        </p:nvPicPr>
        <p:blipFill>
          <a:blip r:embed="rId3"/>
          <a:stretch>
            <a:fillRect/>
          </a:stretch>
        </p:blipFill>
        <p:spPr>
          <a:xfrm>
            <a:off x="0" y="5600700"/>
            <a:ext cx="1270000" cy="1270000"/>
          </a:xfrm>
          <a:prstGeom prst="rect">
            <a:avLst/>
          </a:prstGeom>
        </p:spPr>
      </p:pic>
    </p:spTree>
    <p:extLst>
      <p:ext uri="{BB962C8B-B14F-4D97-AF65-F5344CB8AC3E}">
        <p14:creationId xmlns:p14="http://schemas.microsoft.com/office/powerpoint/2010/main" val="3223971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5"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050" name="Picture 2" descr=" ">
            <a:extLst>
              <a:ext uri="{FF2B5EF4-FFF2-40B4-BE49-F238E27FC236}">
                <a16:creationId xmlns:a16="http://schemas.microsoft.com/office/drawing/2014/main" id="{C46AA180-5B6D-44F8-BE44-BDF2DE878A7F}"/>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14669" r="14079" b="-1"/>
          <a:stretch/>
        </p:blipFill>
        <p:spPr bwMode="auto">
          <a:xfrm>
            <a:off x="80811" y="869523"/>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
        <p:nvSpPr>
          <p:cNvPr id="3" name="Turinio vietos rezervavimo ženklas 2">
            <a:extLst>
              <a:ext uri="{FF2B5EF4-FFF2-40B4-BE49-F238E27FC236}">
                <a16:creationId xmlns:a16="http://schemas.microsoft.com/office/drawing/2014/main" id="{F65CB546-1B27-46DA-901C-3D880F22AABA}"/>
              </a:ext>
            </a:extLst>
          </p:cNvPr>
          <p:cNvSpPr>
            <a:spLocks noGrp="1"/>
          </p:cNvSpPr>
          <p:nvPr>
            <p:ph idx="1"/>
          </p:nvPr>
        </p:nvSpPr>
        <p:spPr>
          <a:xfrm>
            <a:off x="5614876" y="951100"/>
            <a:ext cx="5857188" cy="4554154"/>
          </a:xfrm>
        </p:spPr>
        <p:txBody>
          <a:bodyPr anchor="ctr">
            <a:noAutofit/>
          </a:bodyPr>
          <a:lstStyle/>
          <a:p>
            <a:pPr marL="0" indent="0" algn="ctr">
              <a:buNone/>
            </a:pPr>
            <a:r>
              <a:rPr lang="lt-LT" sz="4800" b="0" i="1" dirty="0">
                <a:solidFill>
                  <a:srgbClr val="0070C0"/>
                </a:solidFill>
                <a:effectLst/>
                <a:latin typeface="Georgia" panose="02040502050405020303" pitchFamily="18" charset="0"/>
              </a:rPr>
              <a:t>„</a:t>
            </a:r>
            <a:r>
              <a:rPr lang="lt-LT" sz="7200" b="0" i="1" dirty="0">
                <a:solidFill>
                  <a:srgbClr val="0070C0"/>
                </a:solidFill>
                <a:effectLst/>
                <a:latin typeface="Georgia" panose="02040502050405020303" pitchFamily="18" charset="0"/>
              </a:rPr>
              <a:t>Atleisk</a:t>
            </a:r>
            <a:r>
              <a:rPr lang="lt-LT" sz="4800" b="0" i="1" dirty="0">
                <a:solidFill>
                  <a:srgbClr val="0070C0"/>
                </a:solidFill>
                <a:effectLst/>
                <a:latin typeface="Georgia" panose="02040502050405020303" pitchFamily="18" charset="0"/>
              </a:rPr>
              <a:t> mums mūsų kaltes,</a:t>
            </a:r>
            <a:r>
              <a:rPr lang="lt-LT" sz="4800" b="0" i="1" dirty="0">
                <a:solidFill>
                  <a:srgbClr val="000000"/>
                </a:solidFill>
                <a:effectLst/>
                <a:latin typeface="Georgia" panose="02040502050405020303" pitchFamily="18" charset="0"/>
              </a:rPr>
              <a:t> </a:t>
            </a:r>
          </a:p>
          <a:p>
            <a:pPr marL="0" indent="0" algn="ctr">
              <a:buNone/>
            </a:pPr>
            <a:r>
              <a:rPr lang="lt-LT" sz="4800" b="0" i="1" dirty="0">
                <a:solidFill>
                  <a:schemeClr val="accent6">
                    <a:lumMod val="50000"/>
                  </a:schemeClr>
                </a:solidFill>
                <a:effectLst/>
                <a:latin typeface="Georgia" panose="02040502050405020303" pitchFamily="18" charset="0"/>
              </a:rPr>
              <a:t>kaip ir mes </a:t>
            </a:r>
            <a:r>
              <a:rPr lang="lt-LT" sz="6600" b="0" i="1" dirty="0">
                <a:solidFill>
                  <a:schemeClr val="accent6">
                    <a:lumMod val="50000"/>
                  </a:schemeClr>
                </a:solidFill>
                <a:effectLst/>
                <a:latin typeface="Georgia" panose="02040502050405020303" pitchFamily="18" charset="0"/>
              </a:rPr>
              <a:t>atleidžiame </a:t>
            </a:r>
          </a:p>
          <a:p>
            <a:pPr marL="0" indent="0" algn="ctr">
              <a:buNone/>
            </a:pPr>
            <a:r>
              <a:rPr lang="lt-LT" sz="4800" b="0" i="1" dirty="0">
                <a:solidFill>
                  <a:schemeClr val="accent6">
                    <a:lumMod val="50000"/>
                  </a:schemeClr>
                </a:solidFill>
                <a:effectLst/>
                <a:latin typeface="Georgia" panose="02040502050405020303" pitchFamily="18" charset="0"/>
              </a:rPr>
              <a:t>savo kaltininkams“</a:t>
            </a:r>
            <a:endParaRPr lang="lt-LT" sz="4800" i="1" dirty="0">
              <a:solidFill>
                <a:schemeClr val="accent6">
                  <a:lumMod val="50000"/>
                </a:schemeClr>
              </a:solidFill>
            </a:endParaRPr>
          </a:p>
        </p:txBody>
      </p:sp>
    </p:spTree>
    <p:extLst>
      <p:ext uri="{BB962C8B-B14F-4D97-AF65-F5344CB8AC3E}">
        <p14:creationId xmlns:p14="http://schemas.microsoft.com/office/powerpoint/2010/main" val="143529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B86311E3-053B-4CA0-BB84-900C774C8316}"/>
              </a:ext>
            </a:extLst>
          </p:cNvPr>
          <p:cNvSpPr>
            <a:spLocks noGrp="1"/>
          </p:cNvSpPr>
          <p:nvPr>
            <p:ph type="title"/>
          </p:nvPr>
        </p:nvSpPr>
        <p:spPr/>
        <p:txBody>
          <a:bodyPr>
            <a:normAutofit/>
          </a:bodyPr>
          <a:lstStyle/>
          <a:p>
            <a:r>
              <a:rPr lang="lt-LT" sz="5400" dirty="0"/>
              <a:t>Atsakyk į klausimus? </a:t>
            </a:r>
          </a:p>
        </p:txBody>
      </p:sp>
      <p:sp>
        <p:nvSpPr>
          <p:cNvPr id="3" name="Turinio vietos rezervavimo ženklas 2">
            <a:extLst>
              <a:ext uri="{FF2B5EF4-FFF2-40B4-BE49-F238E27FC236}">
                <a16:creationId xmlns:a16="http://schemas.microsoft.com/office/drawing/2014/main" id="{18209BA4-1431-4097-BE93-4EF1D391E766}"/>
              </a:ext>
            </a:extLst>
          </p:cNvPr>
          <p:cNvSpPr>
            <a:spLocks noGrp="1"/>
          </p:cNvSpPr>
          <p:nvPr>
            <p:ph idx="1"/>
          </p:nvPr>
        </p:nvSpPr>
        <p:spPr/>
        <p:txBody>
          <a:bodyPr>
            <a:normAutofit/>
          </a:bodyPr>
          <a:lstStyle/>
          <a:p>
            <a:r>
              <a:rPr lang="lt-LT" sz="4800" dirty="0"/>
              <a:t>Ką žinai apie </a:t>
            </a:r>
            <a:r>
              <a:rPr lang="lt-LT" sz="4800" dirty="0" err="1"/>
              <a:t>šv.</a:t>
            </a:r>
            <a:r>
              <a:rPr lang="lt-LT" sz="4800" dirty="0"/>
              <a:t> Joną Paulių II?</a:t>
            </a:r>
          </a:p>
          <a:p>
            <a:r>
              <a:rPr lang="lt-LT" sz="4800" dirty="0"/>
              <a:t>Kokias savybes išryškintum kalbėdamas apie šį šventąjį? </a:t>
            </a:r>
          </a:p>
          <a:p>
            <a:endParaRPr lang="lt-LT" sz="4800" dirty="0"/>
          </a:p>
          <a:p>
            <a:endParaRPr lang="lt-LT" sz="4800" dirty="0"/>
          </a:p>
          <a:p>
            <a:endParaRPr lang="lt-LT" sz="4800" dirty="0"/>
          </a:p>
          <a:p>
            <a:endParaRPr lang="lt-LT" sz="3600" dirty="0"/>
          </a:p>
        </p:txBody>
      </p:sp>
    </p:spTree>
    <p:extLst>
      <p:ext uri="{BB962C8B-B14F-4D97-AF65-F5344CB8AC3E}">
        <p14:creationId xmlns:p14="http://schemas.microsoft.com/office/powerpoint/2010/main" val="4047487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6" name="Picture 4" descr="St. John Paul II - Dialogue with other faiths | Britannica">
            <a:extLst>
              <a:ext uri="{FF2B5EF4-FFF2-40B4-BE49-F238E27FC236}">
                <a16:creationId xmlns:a16="http://schemas.microsoft.com/office/drawing/2014/main" id="{0D4C994D-E2BE-463D-90F7-B3172533AC1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4122"/>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avadinimas 1">
            <a:extLst>
              <a:ext uri="{FF2B5EF4-FFF2-40B4-BE49-F238E27FC236}">
                <a16:creationId xmlns:a16="http://schemas.microsoft.com/office/drawing/2014/main" id="{6EFA6E0C-7849-4C34-AB93-D8DA7BDF0E12}"/>
              </a:ext>
            </a:extLst>
          </p:cNvPr>
          <p:cNvSpPr>
            <a:spLocks noGrp="1"/>
          </p:cNvSpPr>
          <p:nvPr>
            <p:ph type="title"/>
          </p:nvPr>
        </p:nvSpPr>
        <p:spPr>
          <a:xfrm>
            <a:off x="523875" y="5317240"/>
            <a:ext cx="11210925" cy="744836"/>
          </a:xfrm>
        </p:spPr>
        <p:txBody>
          <a:bodyPr vert="horz" lIns="91440" tIns="45720" rIns="91440" bIns="45720" rtlCol="0" anchor="ctr">
            <a:normAutofit fontScale="90000"/>
          </a:bodyPr>
          <a:lstStyle/>
          <a:p>
            <a:pPr algn="ctr"/>
            <a:r>
              <a:rPr lang="lt-LT" sz="4800" dirty="0">
                <a:solidFill>
                  <a:schemeClr val="tx1">
                    <a:lumMod val="85000"/>
                    <a:lumOff val="15000"/>
                  </a:schemeClr>
                </a:solidFill>
              </a:rPr>
              <a:t>Šv. </a:t>
            </a:r>
            <a:r>
              <a:rPr lang="en-US" sz="4800" dirty="0">
                <a:solidFill>
                  <a:schemeClr val="tx1">
                    <a:lumMod val="85000"/>
                    <a:lumOff val="15000"/>
                  </a:schemeClr>
                </a:solidFill>
              </a:rPr>
              <a:t>Jonas </a:t>
            </a:r>
            <a:r>
              <a:rPr lang="en-US" sz="4800" dirty="0" err="1">
                <a:solidFill>
                  <a:schemeClr val="tx1">
                    <a:lumMod val="85000"/>
                    <a:lumOff val="15000"/>
                  </a:schemeClr>
                </a:solidFill>
              </a:rPr>
              <a:t>Paulius</a:t>
            </a:r>
            <a:r>
              <a:rPr lang="en-US" sz="4800" dirty="0">
                <a:solidFill>
                  <a:schemeClr val="tx1">
                    <a:lumMod val="85000"/>
                    <a:lumOff val="15000"/>
                  </a:schemeClr>
                </a:solidFill>
              </a:rPr>
              <a:t> II </a:t>
            </a:r>
            <a:r>
              <a:rPr lang="en-US" sz="4800" dirty="0" err="1">
                <a:solidFill>
                  <a:schemeClr val="tx1">
                    <a:lumMod val="85000"/>
                    <a:lumOff val="15000"/>
                  </a:schemeClr>
                </a:solidFill>
              </a:rPr>
              <a:t>ir</a:t>
            </a:r>
            <a:r>
              <a:rPr lang="en-US" sz="4800" dirty="0">
                <a:solidFill>
                  <a:schemeClr val="tx1">
                    <a:lumMod val="85000"/>
                    <a:lumOff val="15000"/>
                  </a:schemeClr>
                </a:solidFill>
              </a:rPr>
              <a:t> </a:t>
            </a:r>
            <a:r>
              <a:rPr lang="en-US" sz="4800" dirty="0" err="1">
                <a:solidFill>
                  <a:schemeClr val="tx1">
                    <a:lumMod val="85000"/>
                    <a:lumOff val="15000"/>
                  </a:schemeClr>
                </a:solidFill>
              </a:rPr>
              <a:t>atleidimas</a:t>
            </a:r>
            <a:endParaRPr lang="en-US" sz="4800" dirty="0">
              <a:solidFill>
                <a:schemeClr val="tx1">
                  <a:lumMod val="85000"/>
                  <a:lumOff val="15000"/>
                </a:schemeClr>
              </a:solidFill>
            </a:endParaRPr>
          </a:p>
        </p:txBody>
      </p:sp>
      <p:cxnSp>
        <p:nvCxnSpPr>
          <p:cNvPr id="75" name="Straight Connector 74">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4299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5DF40726-9B19-4165-9C26-757D16E19E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urinio vietos rezervavimo ženklas 2">
            <a:extLst>
              <a:ext uri="{FF2B5EF4-FFF2-40B4-BE49-F238E27FC236}">
                <a16:creationId xmlns:a16="http://schemas.microsoft.com/office/drawing/2014/main" id="{B67947E8-767D-464D-A51C-2DEA4F4659CC}"/>
              </a:ext>
            </a:extLst>
          </p:cNvPr>
          <p:cNvSpPr>
            <a:spLocks noGrp="1"/>
          </p:cNvSpPr>
          <p:nvPr>
            <p:ph idx="1"/>
          </p:nvPr>
        </p:nvSpPr>
        <p:spPr>
          <a:xfrm>
            <a:off x="838199" y="386773"/>
            <a:ext cx="4949758" cy="5652416"/>
          </a:xfrm>
        </p:spPr>
        <p:txBody>
          <a:bodyPr>
            <a:normAutofit/>
          </a:bodyPr>
          <a:lstStyle/>
          <a:p>
            <a:r>
              <a:rPr lang="lt-LT" b="0" i="0" dirty="0">
                <a:effectLst/>
                <a:latin typeface="TiemposText"/>
              </a:rPr>
              <a:t>1981-ųjų gegužės 13 d., po pietų, per bendrąją audienciją Šv. Petro aikštėje Jonas Paulius II  automobilis suko į dešinę kolonadą, kai Šventasis Tėvas pasilenkė prie šviesiaplaukės mergytės, paėmė ją ant rankų, pakėlė aukštyn, tarsi norėdamas visiems parodyti, paskui pabučiavo ir šypsodamasis grąžino tėvams. Ir staiga – šūvis, būrio išgąsdintų balandžių sparnų </a:t>
            </a:r>
            <a:r>
              <a:rPr lang="lt-LT" b="0" i="0" dirty="0" err="1">
                <a:effectLst/>
                <a:latin typeface="TiemposText"/>
              </a:rPr>
              <a:t>plazdesys</a:t>
            </a:r>
            <a:r>
              <a:rPr lang="lt-LT" b="0" i="0" dirty="0">
                <a:effectLst/>
                <a:latin typeface="TiemposText"/>
              </a:rPr>
              <a:t>, vėl šūvis…</a:t>
            </a:r>
            <a:endParaRPr lang="lt-LT" dirty="0"/>
          </a:p>
        </p:txBody>
      </p:sp>
      <p:pic>
        <p:nvPicPr>
          <p:cNvPr id="4" name="Paveikslėlis 3">
            <a:extLst>
              <a:ext uri="{FF2B5EF4-FFF2-40B4-BE49-F238E27FC236}">
                <a16:creationId xmlns:a16="http://schemas.microsoft.com/office/drawing/2014/main" id="{E5F273D3-CA5B-4EAA-A375-D4281E2189E4}"/>
              </a:ext>
            </a:extLst>
          </p:cNvPr>
          <p:cNvPicPr>
            <a:picLocks noChangeAspect="1"/>
          </p:cNvPicPr>
          <p:nvPr/>
        </p:nvPicPr>
        <p:blipFill rotWithShape="1">
          <a:blip r:embed="rId2"/>
          <a:srcRect l="31708" r="-1" b="-1"/>
          <a:stretch/>
        </p:blipFill>
        <p:spPr>
          <a:xfrm>
            <a:off x="6190488" y="566928"/>
            <a:ext cx="5157216" cy="5286197"/>
          </a:xfrm>
          <a:prstGeom prst="rect">
            <a:avLst/>
          </a:prstGeom>
        </p:spPr>
      </p:pic>
      <p:sp>
        <p:nvSpPr>
          <p:cNvPr id="22" name="Rectangle 21">
            <a:extLst>
              <a:ext uri="{FF2B5EF4-FFF2-40B4-BE49-F238E27FC236}">
                <a16:creationId xmlns:a16="http://schemas.microsoft.com/office/drawing/2014/main" id="{2089CB41-F399-4AEB-980C-5BFB1049C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6112341"/>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23">
            <a:extLst>
              <a:ext uri="{FF2B5EF4-FFF2-40B4-BE49-F238E27FC236}">
                <a16:creationId xmlns:a16="http://schemas.microsoft.com/office/drawing/2014/main" id="{1BFC967B-3DD6-463D-9DB9-6E4419AE0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096768" y="3817404"/>
            <a:ext cx="54864" cy="45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Tree>
    <p:extLst>
      <p:ext uri="{BB962C8B-B14F-4D97-AF65-F5344CB8AC3E}">
        <p14:creationId xmlns:p14="http://schemas.microsoft.com/office/powerpoint/2010/main" val="1163209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 name="Picture 70">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3" name="Turinio vietos rezervavimo ženklas 2">
            <a:extLst>
              <a:ext uri="{FF2B5EF4-FFF2-40B4-BE49-F238E27FC236}">
                <a16:creationId xmlns:a16="http://schemas.microsoft.com/office/drawing/2014/main" id="{DF0C7D9B-6605-4914-8008-642E69378B13}"/>
              </a:ext>
            </a:extLst>
          </p:cNvPr>
          <p:cNvSpPr>
            <a:spLocks noGrp="1"/>
          </p:cNvSpPr>
          <p:nvPr>
            <p:ph idx="1"/>
          </p:nvPr>
        </p:nvSpPr>
        <p:spPr>
          <a:xfrm>
            <a:off x="804997" y="398834"/>
            <a:ext cx="5907088" cy="5662139"/>
          </a:xfrm>
        </p:spPr>
        <p:txBody>
          <a:bodyPr anchor="ctr">
            <a:normAutofit/>
          </a:bodyPr>
          <a:lstStyle/>
          <a:p>
            <a:pPr marL="0" indent="0" algn="ctr">
              <a:buNone/>
            </a:pPr>
            <a:r>
              <a:rPr lang="lt-LT" sz="3600" b="0" i="0" dirty="0">
                <a:solidFill>
                  <a:srgbClr val="000000"/>
                </a:solidFill>
                <a:effectLst/>
                <a:latin typeface="TiemposText"/>
              </a:rPr>
              <a:t>Popiežius atrodė kaip mirštantis.</a:t>
            </a:r>
          </a:p>
          <a:p>
            <a:pPr marL="0" indent="0" algn="ctr">
              <a:buNone/>
            </a:pPr>
            <a:r>
              <a:rPr lang="lt-LT" sz="3600" b="0" i="0" dirty="0">
                <a:solidFill>
                  <a:srgbClr val="000000"/>
                </a:solidFill>
                <a:effectLst/>
                <a:latin typeface="TiemposText"/>
              </a:rPr>
              <a:t> Jo veidas buvo skausmo iškreiptas, tačiau giedras. </a:t>
            </a:r>
          </a:p>
          <a:p>
            <a:pPr marL="0" indent="0" algn="ctr">
              <a:buNone/>
            </a:pPr>
            <a:r>
              <a:rPr lang="lt-LT" sz="3600" b="0" i="0" dirty="0">
                <a:solidFill>
                  <a:srgbClr val="000000"/>
                </a:solidFill>
                <a:effectLst/>
                <a:latin typeface="TiemposText"/>
              </a:rPr>
              <a:t>Sklido tyli, vis gilesnė dejonė, jis meldėsi. </a:t>
            </a:r>
            <a:r>
              <a:rPr lang="lt-LT" sz="3600" b="1" i="0" dirty="0">
                <a:solidFill>
                  <a:srgbClr val="000000"/>
                </a:solidFill>
                <a:effectLst/>
                <a:latin typeface="TiemposText"/>
              </a:rPr>
              <a:t>Pakeliui į ligoninę ištarė atleidimo žodžius pasikėsinusiam žmogui.</a:t>
            </a:r>
            <a:endParaRPr lang="lt-LT" sz="3600" b="1" dirty="0">
              <a:solidFill>
                <a:srgbClr val="000000"/>
              </a:solidFill>
            </a:endParaRPr>
          </a:p>
        </p:txBody>
      </p:sp>
      <p:pic>
        <p:nvPicPr>
          <p:cNvPr id="4" name="Picture 2" descr="Žiūrėti šaltinio vaizdą">
            <a:extLst>
              <a:ext uri="{FF2B5EF4-FFF2-40B4-BE49-F238E27FC236}">
                <a16:creationId xmlns:a16="http://schemas.microsoft.com/office/drawing/2014/main" id="{C4DF39B0-155C-4356-B1C0-140DA67ACE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6693" y="0"/>
            <a:ext cx="4514850" cy="681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9606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4">
            <a:extLst>
              <a:ext uri="{FF2B5EF4-FFF2-40B4-BE49-F238E27FC236}">
                <a16:creationId xmlns:a16="http://schemas.microsoft.com/office/drawing/2014/main" id="{AC8CDEE6-D039-45AE-BF2C-B10F3B417215}"/>
              </a:ext>
            </a:extLst>
          </p:cNvPr>
          <p:cNvSpPr>
            <a:spLocks noGrp="1"/>
          </p:cNvSpPr>
          <p:nvPr>
            <p:ph type="title"/>
          </p:nvPr>
        </p:nvSpPr>
        <p:spPr/>
        <p:txBody>
          <a:bodyPr/>
          <a:lstStyle/>
          <a:p>
            <a:r>
              <a:rPr lang="lt-LT" b="0" i="0" dirty="0">
                <a:solidFill>
                  <a:srgbClr val="000000"/>
                </a:solidFill>
                <a:effectLst/>
                <a:latin typeface="TiemposText"/>
              </a:rPr>
              <a:t>„Kodėl jūs nemirėte?</a:t>
            </a:r>
            <a:endParaRPr lang="lt-LT" dirty="0"/>
          </a:p>
        </p:txBody>
      </p:sp>
      <p:sp>
        <p:nvSpPr>
          <p:cNvPr id="6" name="Turinio vietos rezervavimo ženklas 5">
            <a:extLst>
              <a:ext uri="{FF2B5EF4-FFF2-40B4-BE49-F238E27FC236}">
                <a16:creationId xmlns:a16="http://schemas.microsoft.com/office/drawing/2014/main" id="{4687E834-F423-4683-A15A-1D1885A23F22}"/>
              </a:ext>
            </a:extLst>
          </p:cNvPr>
          <p:cNvSpPr>
            <a:spLocks noGrp="1"/>
          </p:cNvSpPr>
          <p:nvPr>
            <p:ph idx="1"/>
          </p:nvPr>
        </p:nvSpPr>
        <p:spPr>
          <a:xfrm>
            <a:off x="536542" y="1583703"/>
            <a:ext cx="5076217" cy="5005633"/>
          </a:xfrm>
        </p:spPr>
        <p:txBody>
          <a:bodyPr>
            <a:normAutofit lnSpcReduction="10000"/>
          </a:bodyPr>
          <a:lstStyle/>
          <a:p>
            <a:pPr marL="0" indent="0">
              <a:buNone/>
            </a:pPr>
            <a:r>
              <a:rPr lang="lt-LT" b="0" i="0" dirty="0">
                <a:solidFill>
                  <a:srgbClr val="000000"/>
                </a:solidFill>
                <a:effectLst/>
                <a:latin typeface="TiemposText"/>
              </a:rPr>
              <a:t>Pažvelgti į akis žmogui, kuris pasikėsino tave nužudyti. Troškimas asmeniškai pakartoti savo atleidimą</a:t>
            </a:r>
            <a:r>
              <a:rPr lang="lt-LT" dirty="0">
                <a:solidFill>
                  <a:srgbClr val="000000"/>
                </a:solidFill>
                <a:latin typeface="TiemposText"/>
              </a:rPr>
              <a:t> J</a:t>
            </a:r>
            <a:r>
              <a:rPr lang="lt-LT" b="0" i="0" dirty="0">
                <a:solidFill>
                  <a:srgbClr val="000000"/>
                </a:solidFill>
                <a:effectLst/>
                <a:latin typeface="TiemposText"/>
              </a:rPr>
              <a:t>oną Paulių II 1983-12-27 atvedė į </a:t>
            </a:r>
            <a:r>
              <a:rPr lang="lt-LT" b="0" i="0" dirty="0" err="1">
                <a:solidFill>
                  <a:srgbClr val="000000"/>
                </a:solidFill>
                <a:effectLst/>
                <a:latin typeface="TiemposText"/>
              </a:rPr>
              <a:t>Rebibijos</a:t>
            </a:r>
            <a:r>
              <a:rPr lang="lt-LT" b="0" i="0" dirty="0">
                <a:solidFill>
                  <a:srgbClr val="000000"/>
                </a:solidFill>
                <a:effectLst/>
                <a:latin typeface="TiemposText"/>
              </a:rPr>
              <a:t> kalėjimą Romoje, kur bausmę atliko Ali </a:t>
            </a:r>
            <a:r>
              <a:rPr lang="lt-LT" b="0" i="0" dirty="0" err="1">
                <a:solidFill>
                  <a:srgbClr val="000000"/>
                </a:solidFill>
                <a:effectLst/>
                <a:latin typeface="TiemposText"/>
              </a:rPr>
              <a:t>Ahdža</a:t>
            </a:r>
            <a:r>
              <a:rPr lang="lt-LT" b="0" i="0" dirty="0">
                <a:solidFill>
                  <a:srgbClr val="000000"/>
                </a:solidFill>
                <a:effectLst/>
                <a:latin typeface="TiemposText"/>
              </a:rPr>
              <a:t>. </a:t>
            </a:r>
          </a:p>
          <a:p>
            <a:pPr marL="0" indent="0">
              <a:buNone/>
            </a:pPr>
            <a:r>
              <a:rPr lang="lt-LT" b="0" i="0" dirty="0">
                <a:solidFill>
                  <a:srgbClr val="000000"/>
                </a:solidFill>
                <a:effectLst/>
                <a:latin typeface="TiemposText"/>
              </a:rPr>
              <a:t>Palenkęs galvą, kad geriau girdėtų, popiežius nustebo, išgirdęs jo klausimą</a:t>
            </a:r>
            <a:r>
              <a:rPr lang="lt-LT" b="0" i="1" dirty="0">
                <a:solidFill>
                  <a:srgbClr val="000000"/>
                </a:solidFill>
                <a:effectLst/>
                <a:latin typeface="TiemposText"/>
              </a:rPr>
              <a:t>: „Kodėl jūs nemirėte? Aš žinau, kad nusitaikiau taip, kaip privalėjau. Žinau, kad kulka buvo niokojanti ir mirtina. Tad kodėl jūs nemirėte?“</a:t>
            </a:r>
          </a:p>
          <a:p>
            <a:endParaRPr lang="lt-LT" dirty="0"/>
          </a:p>
        </p:txBody>
      </p:sp>
      <p:pic>
        <p:nvPicPr>
          <p:cNvPr id="7" name="Paveikslėlis 6">
            <a:extLst>
              <a:ext uri="{FF2B5EF4-FFF2-40B4-BE49-F238E27FC236}">
                <a16:creationId xmlns:a16="http://schemas.microsoft.com/office/drawing/2014/main" id="{ECE34844-09B2-4AF8-9BC5-245BDE6A7EC2}"/>
              </a:ext>
            </a:extLst>
          </p:cNvPr>
          <p:cNvPicPr>
            <a:picLocks noChangeAspect="1"/>
          </p:cNvPicPr>
          <p:nvPr/>
        </p:nvPicPr>
        <p:blipFill>
          <a:blip r:embed="rId2"/>
          <a:stretch>
            <a:fillRect/>
          </a:stretch>
        </p:blipFill>
        <p:spPr>
          <a:xfrm>
            <a:off x="5792821" y="1027906"/>
            <a:ext cx="7162800" cy="5419725"/>
          </a:xfrm>
          <a:prstGeom prst="rect">
            <a:avLst/>
          </a:prstGeom>
        </p:spPr>
      </p:pic>
    </p:spTree>
    <p:extLst>
      <p:ext uri="{BB962C8B-B14F-4D97-AF65-F5344CB8AC3E}">
        <p14:creationId xmlns:p14="http://schemas.microsoft.com/office/powerpoint/2010/main" val="3013137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descr="Žiūrėti šaltinio vaizdą">
            <a:extLst>
              <a:ext uri="{FF2B5EF4-FFF2-40B4-BE49-F238E27FC236}">
                <a16:creationId xmlns:a16="http://schemas.microsoft.com/office/drawing/2014/main" id="{C1477649-8FD9-428C-890F-2E4035D41372}"/>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l="22506" r="15257" b="-1"/>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3" name="Turinio vietos rezervavimo ženklas 2">
            <a:extLst>
              <a:ext uri="{FF2B5EF4-FFF2-40B4-BE49-F238E27FC236}">
                <a16:creationId xmlns:a16="http://schemas.microsoft.com/office/drawing/2014/main" id="{3F859373-3C37-4DDE-9E47-319A0BEDFBBD}"/>
              </a:ext>
            </a:extLst>
          </p:cNvPr>
          <p:cNvSpPr>
            <a:spLocks noGrp="1"/>
          </p:cNvSpPr>
          <p:nvPr>
            <p:ph idx="1"/>
          </p:nvPr>
        </p:nvSpPr>
        <p:spPr>
          <a:xfrm>
            <a:off x="834180" y="544749"/>
            <a:ext cx="5104707" cy="5506496"/>
          </a:xfrm>
        </p:spPr>
        <p:txBody>
          <a:bodyPr anchor="ctr">
            <a:normAutofit/>
          </a:bodyPr>
          <a:lstStyle/>
          <a:p>
            <a:pPr marL="0" indent="0" algn="ctr">
              <a:buNone/>
            </a:pPr>
            <a:r>
              <a:rPr lang="lt-LT" sz="3600" b="0" i="0" dirty="0">
                <a:solidFill>
                  <a:srgbClr val="000000"/>
                </a:solidFill>
                <a:effectLst/>
                <a:latin typeface="TiemposText"/>
              </a:rPr>
              <a:t>Chirurgas </a:t>
            </a:r>
            <a:r>
              <a:rPr lang="lt-LT" sz="3600" b="0" i="0" dirty="0" err="1">
                <a:solidFill>
                  <a:srgbClr val="000000"/>
                </a:solidFill>
                <a:effectLst/>
                <a:latin typeface="TiemposText"/>
              </a:rPr>
              <a:t>Francesco</a:t>
            </a:r>
            <a:r>
              <a:rPr lang="lt-LT" sz="3600" b="0" i="0" dirty="0">
                <a:solidFill>
                  <a:srgbClr val="000000"/>
                </a:solidFill>
                <a:effectLst/>
                <a:latin typeface="TiemposText"/>
              </a:rPr>
              <a:t> </a:t>
            </a:r>
            <a:r>
              <a:rPr lang="lt-LT" sz="3600" b="0" i="0" dirty="0" err="1">
                <a:solidFill>
                  <a:srgbClr val="000000"/>
                </a:solidFill>
                <a:effectLst/>
                <a:latin typeface="TiemposText"/>
              </a:rPr>
              <a:t>Crusticci</a:t>
            </a:r>
            <a:r>
              <a:rPr lang="lt-LT" sz="3600" b="0" i="0" dirty="0">
                <a:solidFill>
                  <a:srgbClr val="000000"/>
                </a:solidFill>
                <a:effectLst/>
                <a:latin typeface="TiemposText"/>
              </a:rPr>
              <a:t> popiežiui pasakė: </a:t>
            </a:r>
            <a:r>
              <a:rPr lang="lt-LT" sz="3600" b="0" i="1" dirty="0">
                <a:solidFill>
                  <a:srgbClr val="000000"/>
                </a:solidFill>
                <a:effectLst/>
                <a:latin typeface="TiemposText"/>
              </a:rPr>
              <a:t>„Tikras stebuklas – kulka, padariusi keistą vingį, pralėkė per plauką nuo svarbiausių gyvybinių organų. Jūsų Šventenybe, atrodo, tarsi neregima ranka būtų ją sulaikiusi ir nukreipusi“.</a:t>
            </a:r>
            <a:endParaRPr lang="lt-LT" sz="3600" i="1" dirty="0">
              <a:solidFill>
                <a:srgbClr val="000000"/>
              </a:solidFill>
            </a:endParaRPr>
          </a:p>
        </p:txBody>
      </p:sp>
    </p:spTree>
    <p:extLst>
      <p:ext uri="{BB962C8B-B14F-4D97-AF65-F5344CB8AC3E}">
        <p14:creationId xmlns:p14="http://schemas.microsoft.com/office/powerpoint/2010/main" val="3268752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urinio vietos rezervavimo ženklas 2">
            <a:extLst>
              <a:ext uri="{FF2B5EF4-FFF2-40B4-BE49-F238E27FC236}">
                <a16:creationId xmlns:a16="http://schemas.microsoft.com/office/drawing/2014/main" id="{087210BE-D52A-4D89-BD54-8E212238B695}"/>
              </a:ext>
            </a:extLst>
          </p:cNvPr>
          <p:cNvSpPr>
            <a:spLocks noGrp="1"/>
          </p:cNvSpPr>
          <p:nvPr>
            <p:ph idx="1"/>
          </p:nvPr>
        </p:nvSpPr>
        <p:spPr>
          <a:xfrm>
            <a:off x="160256" y="243192"/>
            <a:ext cx="4478799" cy="5980628"/>
          </a:xfrm>
        </p:spPr>
        <p:txBody>
          <a:bodyPr>
            <a:noAutofit/>
          </a:bodyPr>
          <a:lstStyle/>
          <a:p>
            <a:pPr marL="0" indent="0" algn="ctr">
              <a:buNone/>
            </a:pPr>
            <a:r>
              <a:rPr lang="lt-LT" b="0" i="0" dirty="0">
                <a:effectLst/>
                <a:latin typeface="TiemposText"/>
              </a:rPr>
              <a:t>Vis ta pati gegužės 13-oji. 1917-05-13, pirmasis Mergelės Marijos apsireiškimas Fatimoje – ir vėl gegužės 13-oji – diena, kurią kėsintasi popiežių nužudyti. Ar tai tik sutapimas? Ar atsitiktinumas tai, kad maža mergaitė pakišo popiežiui Fatimos Mergelės Marijos paveikslėlį, ir tas veiksmas jam išgelbėjo gyvybę?</a:t>
            </a:r>
          </a:p>
          <a:p>
            <a:pPr algn="ctr"/>
            <a:endParaRPr lang="lt-LT" dirty="0"/>
          </a:p>
        </p:txBody>
      </p:sp>
      <p:sp>
        <p:nvSpPr>
          <p:cNvPr id="20" name="Rectangle 19">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aveikslėlis 3">
            <a:extLst>
              <a:ext uri="{FF2B5EF4-FFF2-40B4-BE49-F238E27FC236}">
                <a16:creationId xmlns:a16="http://schemas.microsoft.com/office/drawing/2014/main" id="{5CB43411-EAC0-45CA-9FDB-6E06C941D14A}"/>
              </a:ext>
            </a:extLst>
          </p:cNvPr>
          <p:cNvPicPr>
            <a:picLocks noChangeAspect="1"/>
          </p:cNvPicPr>
          <p:nvPr/>
        </p:nvPicPr>
        <p:blipFill rotWithShape="1">
          <a:blip r:embed="rId2"/>
          <a:srcRect l="21492" r="2792" b="2"/>
          <a:stretch/>
        </p:blipFill>
        <p:spPr>
          <a:xfrm>
            <a:off x="5405862" y="943089"/>
            <a:ext cx="6019331" cy="4968575"/>
          </a:xfrm>
          <a:prstGeom prst="rect">
            <a:avLst/>
          </a:prstGeom>
          <a:effectLst/>
        </p:spPr>
      </p:pic>
    </p:spTree>
    <p:extLst>
      <p:ext uri="{BB962C8B-B14F-4D97-AF65-F5344CB8AC3E}">
        <p14:creationId xmlns:p14="http://schemas.microsoft.com/office/powerpoint/2010/main" val="405234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Pope John Paul II | A Guide to Sites Related to his Life in Kraków &amp;  Southern Poland">
            <a:extLst>
              <a:ext uri="{FF2B5EF4-FFF2-40B4-BE49-F238E27FC236}">
                <a16:creationId xmlns:a16="http://schemas.microsoft.com/office/drawing/2014/main" id="{9DF9A33D-765A-485E-9BBB-50DA9AE966C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6062" b="9590"/>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Turinio vietos rezervavimo ženklas 2">
            <a:extLst>
              <a:ext uri="{FF2B5EF4-FFF2-40B4-BE49-F238E27FC236}">
                <a16:creationId xmlns:a16="http://schemas.microsoft.com/office/drawing/2014/main" id="{D89223C1-8C1B-45BE-885C-0742FE27275A}"/>
              </a:ext>
            </a:extLst>
          </p:cNvPr>
          <p:cNvSpPr>
            <a:spLocks noGrp="1"/>
          </p:cNvSpPr>
          <p:nvPr>
            <p:ph idx="1"/>
          </p:nvPr>
        </p:nvSpPr>
        <p:spPr>
          <a:xfrm>
            <a:off x="359923" y="4112774"/>
            <a:ext cx="11310562" cy="2452687"/>
          </a:xfrm>
        </p:spPr>
        <p:txBody>
          <a:bodyPr anchor="ctr">
            <a:noAutofit/>
          </a:bodyPr>
          <a:lstStyle/>
          <a:p>
            <a:r>
              <a:rPr lang="lt-LT" sz="4400" dirty="0"/>
              <a:t>Kodėl </a:t>
            </a:r>
            <a:r>
              <a:rPr lang="lt-LT" sz="4400" dirty="0" err="1"/>
              <a:t>šv.</a:t>
            </a:r>
            <a:r>
              <a:rPr lang="lt-LT" sz="4400" dirty="0"/>
              <a:t> Jonas Paulius II atleido?</a:t>
            </a:r>
          </a:p>
          <a:p>
            <a:r>
              <a:rPr lang="lt-LT" sz="4400" dirty="0"/>
              <a:t>Ko galime pasimokyti iš šio gailestingumo veiksmo?</a:t>
            </a:r>
          </a:p>
          <a:p>
            <a:endParaRPr lang="lt-LT" sz="4400" dirty="0"/>
          </a:p>
        </p:txBody>
      </p:sp>
    </p:spTree>
    <p:extLst>
      <p:ext uri="{BB962C8B-B14F-4D97-AF65-F5344CB8AC3E}">
        <p14:creationId xmlns:p14="http://schemas.microsoft.com/office/powerpoint/2010/main" val="3647026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avadinimas 4">
            <a:extLst>
              <a:ext uri="{FF2B5EF4-FFF2-40B4-BE49-F238E27FC236}">
                <a16:creationId xmlns:a16="http://schemas.microsoft.com/office/drawing/2014/main" id="{96BD23B8-9B17-4E0D-A4C2-FD2F7B60AEB4}"/>
              </a:ext>
            </a:extLst>
          </p:cNvPr>
          <p:cNvSpPr>
            <a:spLocks noGrp="1"/>
          </p:cNvSpPr>
          <p:nvPr>
            <p:ph type="title"/>
          </p:nvPr>
        </p:nvSpPr>
        <p:spPr>
          <a:xfrm>
            <a:off x="508261" y="373366"/>
            <a:ext cx="10983012" cy="706004"/>
          </a:xfrm>
        </p:spPr>
        <p:txBody>
          <a:bodyPr>
            <a:noAutofit/>
          </a:bodyPr>
          <a:lstStyle/>
          <a:p>
            <a:pPr algn="ctr"/>
            <a:r>
              <a:rPr lang="lt-LT" sz="3600" dirty="0"/>
              <a:t>Atsakykite į klausimus remiantis </a:t>
            </a:r>
            <a:br>
              <a:rPr lang="lt-LT" sz="3600" dirty="0"/>
            </a:br>
            <a:r>
              <a:rPr lang="lt-LT" sz="3600" dirty="0"/>
              <a:t>Enciklika </a:t>
            </a:r>
            <a:r>
              <a:rPr lang="lt-LT" sz="3600" i="1" dirty="0"/>
              <a:t>Apie Dievo gailestingumą</a:t>
            </a:r>
          </a:p>
        </p:txBody>
      </p:sp>
      <p:graphicFrame>
        <p:nvGraphicFramePr>
          <p:cNvPr id="8" name="Turinio vietos rezervavimo ženklas 5">
            <a:extLst>
              <a:ext uri="{FF2B5EF4-FFF2-40B4-BE49-F238E27FC236}">
                <a16:creationId xmlns:a16="http://schemas.microsoft.com/office/drawing/2014/main" id="{9CB13F0D-8531-4BAB-8EE6-0088A70BF862}"/>
              </a:ext>
            </a:extLst>
          </p:cNvPr>
          <p:cNvGraphicFramePr>
            <a:graphicFrameLocks noGrp="1"/>
          </p:cNvGraphicFramePr>
          <p:nvPr>
            <p:ph idx="1"/>
            <p:extLst>
              <p:ext uri="{D42A27DB-BD31-4B8C-83A1-F6EECF244321}">
                <p14:modId xmlns:p14="http://schemas.microsoft.com/office/powerpoint/2010/main" val="3716573527"/>
              </p:ext>
            </p:extLst>
          </p:nvPr>
        </p:nvGraphicFramePr>
        <p:xfrm>
          <a:off x="508261" y="1263193"/>
          <a:ext cx="11416646" cy="5410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5095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aveikslėlis 5">
            <a:extLst>
              <a:ext uri="{FF2B5EF4-FFF2-40B4-BE49-F238E27FC236}">
                <a16:creationId xmlns:a16="http://schemas.microsoft.com/office/drawing/2014/main" id="{2AD9B983-BA5C-404E-B86C-919C363A0128}"/>
              </a:ext>
            </a:extLst>
          </p:cNvPr>
          <p:cNvPicPr>
            <a:picLocks noChangeAspect="1"/>
          </p:cNvPicPr>
          <p:nvPr/>
        </p:nvPicPr>
        <p:blipFill rotWithShape="1">
          <a:blip r:embed="rId2"/>
          <a:srcRect l="533" t="9091" r="19605"/>
          <a:stretch/>
        </p:blipFill>
        <p:spPr>
          <a:xfrm>
            <a:off x="3523488" y="10"/>
            <a:ext cx="8668512" cy="6857990"/>
          </a:xfrm>
          <a:prstGeom prst="rect">
            <a:avLst/>
          </a:prstGeom>
        </p:spPr>
      </p:pic>
      <p:sp>
        <p:nvSpPr>
          <p:cNvPr id="28" name="Rectangle 27">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Pavadinimas 1">
            <a:extLst>
              <a:ext uri="{FF2B5EF4-FFF2-40B4-BE49-F238E27FC236}">
                <a16:creationId xmlns:a16="http://schemas.microsoft.com/office/drawing/2014/main" id="{35B65C6C-8DF7-4670-B2D8-AC4D97F45100}"/>
              </a:ext>
            </a:extLst>
          </p:cNvPr>
          <p:cNvSpPr>
            <a:spLocks noGrp="1"/>
          </p:cNvSpPr>
          <p:nvPr>
            <p:ph type="ctrTitle"/>
          </p:nvPr>
        </p:nvSpPr>
        <p:spPr>
          <a:xfrm>
            <a:off x="270591" y="709013"/>
            <a:ext cx="5442052" cy="3204134"/>
          </a:xfrm>
        </p:spPr>
        <p:txBody>
          <a:bodyPr anchor="b">
            <a:normAutofit fontScale="90000"/>
          </a:bodyPr>
          <a:lstStyle/>
          <a:p>
            <a:r>
              <a:rPr lang="lt-LT" b="1" dirty="0"/>
              <a:t>Pasirinkimas: </a:t>
            </a:r>
            <a:br>
              <a:rPr lang="lt-LT" b="1" dirty="0"/>
            </a:br>
            <a:r>
              <a:rPr lang="lt-LT" b="1" dirty="0"/>
              <a:t>būti teisingu ar gailestingu</a:t>
            </a:r>
            <a:br>
              <a:rPr lang="lt-LT" dirty="0"/>
            </a:br>
            <a:r>
              <a:rPr lang="lt-LT" dirty="0"/>
              <a:t>9 klasė</a:t>
            </a:r>
          </a:p>
        </p:txBody>
      </p:sp>
      <p:sp>
        <p:nvSpPr>
          <p:cNvPr id="30" name="Rectangle 29">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2" name="Rectangle 31">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3331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9AC531DF-2D9B-4603-B000-616F5CD63731}"/>
              </a:ext>
            </a:extLst>
          </p:cNvPr>
          <p:cNvSpPr>
            <a:spLocks noGrp="1"/>
          </p:cNvSpPr>
          <p:nvPr>
            <p:ph type="title"/>
          </p:nvPr>
        </p:nvSpPr>
        <p:spPr/>
        <p:txBody>
          <a:bodyPr/>
          <a:lstStyle/>
          <a:p>
            <a:pPr algn="ctr"/>
            <a:r>
              <a:rPr lang="lt-LT" dirty="0"/>
              <a:t>Paaiškinkite, kaip ši ištrauka susijusi su mūsų tikėjimu.</a:t>
            </a:r>
          </a:p>
        </p:txBody>
      </p:sp>
      <p:sp>
        <p:nvSpPr>
          <p:cNvPr id="3" name="Turinio vietos rezervavimo ženklas 2">
            <a:extLst>
              <a:ext uri="{FF2B5EF4-FFF2-40B4-BE49-F238E27FC236}">
                <a16:creationId xmlns:a16="http://schemas.microsoft.com/office/drawing/2014/main" id="{6F900FFD-8F28-4F3D-B3EA-DE5D94A0A93C}"/>
              </a:ext>
            </a:extLst>
          </p:cNvPr>
          <p:cNvSpPr>
            <a:spLocks noGrp="1"/>
          </p:cNvSpPr>
          <p:nvPr>
            <p:ph idx="1"/>
          </p:nvPr>
        </p:nvSpPr>
        <p:spPr>
          <a:xfrm>
            <a:off x="659091" y="1819373"/>
            <a:ext cx="10515600" cy="4819503"/>
          </a:xfrm>
        </p:spPr>
        <p:txBody>
          <a:bodyPr>
            <a:normAutofit fontScale="92500"/>
          </a:bodyPr>
          <a:lstStyle/>
          <a:p>
            <a:pPr marL="0" indent="0" algn="just">
              <a:buNone/>
            </a:pPr>
            <a:r>
              <a:rPr lang="lt-LT" b="0" i="0" dirty="0">
                <a:solidFill>
                  <a:srgbClr val="333333"/>
                </a:solidFill>
                <a:effectLst/>
                <a:latin typeface="Georgia" panose="02040502050405020303" pitchFamily="18" charset="0"/>
              </a:rPr>
              <a:t>„Mesijas, Žmogumi tapęs Dievas Sūnus, kuris mirė ant kryžiaus, </a:t>
            </a:r>
            <a:r>
              <a:rPr lang="lt-LT" b="0" i="1" dirty="0">
                <a:solidFill>
                  <a:srgbClr val="333333"/>
                </a:solidFill>
                <a:effectLst/>
                <a:latin typeface="Georgia" panose="02040502050405020303" pitchFamily="18" charset="0"/>
              </a:rPr>
              <a:t>kalba ir nepaliauja kalbėjęs apie Dievą – Tėvą, beatodairiškai ištikimą savo amžinai meilei, kuria myli žmogų</a:t>
            </a:r>
            <a:r>
              <a:rPr lang="lt-LT" b="0" i="0" dirty="0">
                <a:solidFill>
                  <a:srgbClr val="333333"/>
                </a:solidFill>
                <a:effectLst/>
                <a:latin typeface="Georgia" panose="02040502050405020303" pitchFamily="18" charset="0"/>
              </a:rPr>
              <a:t>. Apie Dievą, kuris taip pamilo pasaulį – žmogų pasaulyje, – „jog atidavė savo viengimį Sūnų, kad kiekvienas, kuris jį tiki, nepražūtų, bet turėtų amžinąjį gyvenimą“.</a:t>
            </a:r>
          </a:p>
          <a:p>
            <a:pPr marL="0" indent="0" algn="just">
              <a:buNone/>
            </a:pPr>
            <a:r>
              <a:rPr lang="lt-LT" b="0" i="0" dirty="0">
                <a:solidFill>
                  <a:srgbClr val="333333"/>
                </a:solidFill>
                <a:effectLst/>
                <a:latin typeface="Georgia" panose="02040502050405020303" pitchFamily="18" charset="0"/>
              </a:rPr>
              <a:t>Įtikėti nukryžiuotąjį Sūnų – reiškia „pamatyti Tėvą“, reiškia įtikėti, jog pasaulyje esama meilės, stipresnės už blogį, kuris gaubia žmogų, žmoniją, pasaulį. Įtikėti tokią meilę – reiškia </a:t>
            </a:r>
            <a:r>
              <a:rPr lang="lt-LT" b="0" i="1" dirty="0">
                <a:solidFill>
                  <a:srgbClr val="333333"/>
                </a:solidFill>
                <a:effectLst/>
                <a:latin typeface="Georgia" panose="02040502050405020303" pitchFamily="18" charset="0"/>
              </a:rPr>
              <a:t>įtikėti gailestingumą</a:t>
            </a:r>
            <a:r>
              <a:rPr lang="lt-LT" b="0" i="0" dirty="0">
                <a:solidFill>
                  <a:srgbClr val="333333"/>
                </a:solidFill>
                <a:effectLst/>
                <a:latin typeface="Georgia" panose="02040502050405020303" pitchFamily="18" charset="0"/>
              </a:rPr>
              <a:t>. Gailestingumas neatskiriamas meilės dėmuo, jos tarsi kitas vardas, o drauge tikriausias jos pasireiškimas bei realizacija prieš esantį pasaulyje blogį, kuris gundo ir siaučia žmogų, kuris skverbiasi į jo širdį ir gali jį „ pražudyti pragare“</a:t>
            </a:r>
            <a:endParaRPr lang="lt-LT" dirty="0"/>
          </a:p>
        </p:txBody>
      </p:sp>
    </p:spTree>
    <p:extLst>
      <p:ext uri="{BB962C8B-B14F-4D97-AF65-F5344CB8AC3E}">
        <p14:creationId xmlns:p14="http://schemas.microsoft.com/office/powerpoint/2010/main" val="3001784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DB8DF41B-C2BA-4CE2-825A-0E4013DEBCD5}"/>
              </a:ext>
            </a:extLst>
          </p:cNvPr>
          <p:cNvSpPr>
            <a:spLocks noGrp="1"/>
          </p:cNvSpPr>
          <p:nvPr>
            <p:ph type="title"/>
          </p:nvPr>
        </p:nvSpPr>
        <p:spPr/>
        <p:txBody>
          <a:bodyPr/>
          <a:lstStyle/>
          <a:p>
            <a:r>
              <a:rPr lang="lt-LT" dirty="0"/>
              <a:t>Pasiekimai </a:t>
            </a:r>
          </a:p>
        </p:txBody>
      </p:sp>
      <p:graphicFrame>
        <p:nvGraphicFramePr>
          <p:cNvPr id="4" name="Lentelė 4">
            <a:extLst>
              <a:ext uri="{FF2B5EF4-FFF2-40B4-BE49-F238E27FC236}">
                <a16:creationId xmlns:a16="http://schemas.microsoft.com/office/drawing/2014/main" id="{AA9BCC7A-1F70-4F2E-BAB5-45A3DD529D09}"/>
              </a:ext>
            </a:extLst>
          </p:cNvPr>
          <p:cNvGraphicFramePr>
            <a:graphicFrameLocks noGrp="1"/>
          </p:cNvGraphicFramePr>
          <p:nvPr>
            <p:ph idx="1"/>
            <p:extLst>
              <p:ext uri="{D42A27DB-BD31-4B8C-83A1-F6EECF244321}">
                <p14:modId xmlns:p14="http://schemas.microsoft.com/office/powerpoint/2010/main" val="525117014"/>
              </p:ext>
            </p:extLst>
          </p:nvPr>
        </p:nvGraphicFramePr>
        <p:xfrm>
          <a:off x="687371" y="1423919"/>
          <a:ext cx="11096136" cy="4998720"/>
        </p:xfrm>
        <a:graphic>
          <a:graphicData uri="http://schemas.openxmlformats.org/drawingml/2006/table">
            <a:tbl>
              <a:tblPr firstRow="1" bandRow="1">
                <a:tableStyleId>{5C22544A-7EE6-4342-B048-85BDC9FD1C3A}</a:tableStyleId>
              </a:tblPr>
              <a:tblGrid>
                <a:gridCol w="2774034">
                  <a:extLst>
                    <a:ext uri="{9D8B030D-6E8A-4147-A177-3AD203B41FA5}">
                      <a16:colId xmlns:a16="http://schemas.microsoft.com/office/drawing/2014/main" val="3587679364"/>
                    </a:ext>
                  </a:extLst>
                </a:gridCol>
                <a:gridCol w="2774034">
                  <a:extLst>
                    <a:ext uri="{9D8B030D-6E8A-4147-A177-3AD203B41FA5}">
                      <a16:colId xmlns:a16="http://schemas.microsoft.com/office/drawing/2014/main" val="4115658882"/>
                    </a:ext>
                  </a:extLst>
                </a:gridCol>
                <a:gridCol w="2774034">
                  <a:extLst>
                    <a:ext uri="{9D8B030D-6E8A-4147-A177-3AD203B41FA5}">
                      <a16:colId xmlns:a16="http://schemas.microsoft.com/office/drawing/2014/main" val="1325809804"/>
                    </a:ext>
                  </a:extLst>
                </a:gridCol>
                <a:gridCol w="2774034">
                  <a:extLst>
                    <a:ext uri="{9D8B030D-6E8A-4147-A177-3AD203B41FA5}">
                      <a16:colId xmlns:a16="http://schemas.microsoft.com/office/drawing/2014/main" val="839547145"/>
                    </a:ext>
                  </a:extLst>
                </a:gridCol>
              </a:tblGrid>
              <a:tr h="370840">
                <a:tc>
                  <a:txBody>
                    <a:bodyPr/>
                    <a:lstStyle/>
                    <a:p>
                      <a:pPr algn="ctr"/>
                      <a:r>
                        <a:rPr lang="lt-LT" sz="3200" dirty="0">
                          <a:solidFill>
                            <a:schemeClr val="tx1"/>
                          </a:solidFill>
                        </a:rPr>
                        <a:t>Slenkstinis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t-LT" sz="3200" dirty="0">
                          <a:solidFill>
                            <a:schemeClr val="tx1"/>
                          </a:solidFill>
                        </a:rPr>
                        <a:t>Pagrindinis</a:t>
                      </a:r>
                    </a:p>
                    <a:p>
                      <a:pPr algn="ctr"/>
                      <a:endParaRPr lang="lt-LT" sz="32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t-LT" sz="3200" dirty="0">
                          <a:solidFill>
                            <a:schemeClr val="tx1"/>
                          </a:solidFill>
                        </a:rPr>
                        <a:t>Patenkinamas</a:t>
                      </a:r>
                    </a:p>
                    <a:p>
                      <a:pPr algn="ctr"/>
                      <a:endParaRPr lang="lt-LT" sz="3200" dirty="0">
                        <a:solidFill>
                          <a:schemeClr val="tx1"/>
                        </a:solidFill>
                      </a:endParaRPr>
                    </a:p>
                  </a:txBody>
                  <a:tcPr/>
                </a:tc>
                <a:tc>
                  <a:txBody>
                    <a:bodyPr/>
                    <a:lstStyle/>
                    <a:p>
                      <a:pPr algn="ctr"/>
                      <a:r>
                        <a:rPr lang="lt-LT" sz="3200" dirty="0">
                          <a:solidFill>
                            <a:schemeClr val="tx1"/>
                          </a:solidFill>
                        </a:rPr>
                        <a:t>Aukštesnysis</a:t>
                      </a:r>
                    </a:p>
                  </a:txBody>
                  <a:tcPr/>
                </a:tc>
                <a:extLst>
                  <a:ext uri="{0D108BD9-81ED-4DB2-BD59-A6C34878D82A}">
                    <a16:rowId xmlns:a16="http://schemas.microsoft.com/office/drawing/2014/main" val="39380397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2800" kern="1200" dirty="0">
                          <a:solidFill>
                            <a:schemeClr val="tx1"/>
                          </a:solidFill>
                          <a:effectLst/>
                          <a:latin typeface="+mn-lt"/>
                          <a:ea typeface="+mn-ea"/>
                          <a:cs typeface="+mn-cs"/>
                        </a:rPr>
                        <a:t>Papasakoja vieną iš pasirinktų palyginimų ir nurodo pagrindinius biblinius simbolius, vardus ir reiškinius. </a:t>
                      </a:r>
                    </a:p>
                    <a:p>
                      <a:pPr algn="l"/>
                      <a:endParaRPr lang="lt-LT" sz="2800" dirty="0">
                        <a:solidFill>
                          <a:schemeClr val="tx1"/>
                        </a:solidFill>
                      </a:endParaRPr>
                    </a:p>
                  </a:txBody>
                  <a:tcPr/>
                </a:tc>
                <a:tc>
                  <a:txBody>
                    <a:bodyPr/>
                    <a:lstStyle/>
                    <a:p>
                      <a:pPr algn="l"/>
                      <a:r>
                        <a:rPr lang="lt-LT" sz="2800" kern="1200" dirty="0">
                          <a:solidFill>
                            <a:schemeClr val="tx1"/>
                          </a:solidFill>
                          <a:effectLst/>
                          <a:latin typeface="+mn-lt"/>
                          <a:ea typeface="+mn-ea"/>
                          <a:cs typeface="+mn-cs"/>
                        </a:rPr>
                        <a:t>Paaiškina pasirinkto palyginimo prasmę. </a:t>
                      </a:r>
                      <a:endParaRPr lang="lt-LT" sz="2800" dirty="0">
                        <a:solidFill>
                          <a:schemeClr val="tx1"/>
                        </a:solidFill>
                      </a:endParaRPr>
                    </a:p>
                  </a:txBody>
                  <a:tcPr/>
                </a:tc>
                <a:tc>
                  <a:txBody>
                    <a:bodyPr/>
                    <a:lstStyle/>
                    <a:p>
                      <a:pPr algn="l"/>
                      <a:r>
                        <a:rPr lang="lt-LT" sz="2800" kern="1200" dirty="0">
                          <a:solidFill>
                            <a:schemeClr val="tx1"/>
                          </a:solidFill>
                          <a:effectLst/>
                          <a:latin typeface="+mn-lt"/>
                          <a:ea typeface="+mn-ea"/>
                          <a:cs typeface="+mn-cs"/>
                        </a:rPr>
                        <a:t>Analizuoja pasirinktą palyginimą teisingumo ir gailestingumo kontekste. </a:t>
                      </a:r>
                      <a:endParaRPr lang="lt-LT" sz="2800" dirty="0">
                        <a:solidFill>
                          <a:schemeClr val="tx1"/>
                        </a:solidFill>
                      </a:endParaRPr>
                    </a:p>
                  </a:txBody>
                  <a:tcPr/>
                </a:tc>
                <a:tc>
                  <a:txBody>
                    <a:bodyPr/>
                    <a:lstStyle/>
                    <a:p>
                      <a:pPr algn="l"/>
                      <a:r>
                        <a:rPr lang="lt-LT" sz="2800" kern="1200" dirty="0">
                          <a:solidFill>
                            <a:schemeClr val="tx1"/>
                          </a:solidFill>
                          <a:effectLst/>
                          <a:latin typeface="+mn-lt"/>
                          <a:ea typeface="+mn-ea"/>
                          <a:cs typeface="+mn-cs"/>
                        </a:rPr>
                        <a:t>Mene ir savo aplinkoje atpažįsta biblinius simbolius, vardus ir reiškinius ir paaiškina jų reikšmę.</a:t>
                      </a:r>
                      <a:endParaRPr lang="lt-LT" sz="2800" dirty="0">
                        <a:solidFill>
                          <a:schemeClr val="tx1"/>
                        </a:solidFill>
                      </a:endParaRPr>
                    </a:p>
                  </a:txBody>
                  <a:tcPr/>
                </a:tc>
                <a:extLst>
                  <a:ext uri="{0D108BD9-81ED-4DB2-BD59-A6C34878D82A}">
                    <a16:rowId xmlns:a16="http://schemas.microsoft.com/office/drawing/2014/main" val="2689156304"/>
                  </a:ext>
                </a:extLst>
              </a:tr>
            </a:tbl>
          </a:graphicData>
        </a:graphic>
      </p:graphicFrame>
    </p:spTree>
    <p:extLst>
      <p:ext uri="{BB962C8B-B14F-4D97-AF65-F5344CB8AC3E}">
        <p14:creationId xmlns:p14="http://schemas.microsoft.com/office/powerpoint/2010/main" val="520402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The Good Shepherd Matted Print - Deseret Book">
            <a:extLst>
              <a:ext uri="{FF2B5EF4-FFF2-40B4-BE49-F238E27FC236}">
                <a16:creationId xmlns:a16="http://schemas.microsoft.com/office/drawing/2014/main" id="{528F341D-770F-4900-B2DD-516430B498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235" r="6235"/>
          <a:stretch/>
        </p:blipFill>
        <p:spPr bwMode="auto">
          <a:xfrm>
            <a:off x="3110113" y="159124"/>
            <a:ext cx="5759081" cy="65795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2464448-3779-45F0-8EB9-DFB9F86EE7D8}"/>
              </a:ext>
            </a:extLst>
          </p:cNvPr>
          <p:cNvSpPr txBox="1"/>
          <p:nvPr/>
        </p:nvSpPr>
        <p:spPr>
          <a:xfrm>
            <a:off x="8869196" y="5852686"/>
            <a:ext cx="3319755" cy="1005314"/>
          </a:xfrm>
          <a:prstGeom prst="rect">
            <a:avLst/>
          </a:prstGeom>
        </p:spPr>
        <p:txBody>
          <a:bodyPr vert="horz" lIns="91440" tIns="45720" rIns="91440" bIns="45720" rtlCol="0" anchor="ctr">
            <a:normAutofit/>
          </a:bodyPr>
          <a:lstStyle/>
          <a:p>
            <a:pPr marL="0" marR="0" lvl="0" indent="0" fontAlgn="base">
              <a:lnSpc>
                <a:spcPct val="90000"/>
              </a:lnSpc>
              <a:spcBef>
                <a:spcPct val="0"/>
              </a:spcBef>
              <a:spcAft>
                <a:spcPts val="600"/>
              </a:spcAft>
              <a:buClrTx/>
              <a:buSzTx/>
              <a:tabLst/>
            </a:pPr>
            <a:r>
              <a:rPr kumimoji="0" lang="en-US" altLang="lt-LT" sz="2400" b="0" i="0" u="none" strike="noStrike" cap="none" normalizeH="0" baseline="0" dirty="0" err="1">
                <a:ln>
                  <a:noFill/>
                </a:ln>
                <a:effectLst/>
                <a:latin typeface="+mj-lt"/>
                <a:ea typeface="+mj-ea"/>
                <a:cs typeface="+mj-cs"/>
              </a:rPr>
              <a:t>Gerasis</a:t>
            </a:r>
            <a:r>
              <a:rPr kumimoji="0" lang="en-US" altLang="lt-LT" sz="2400" b="0" i="0" u="none" strike="noStrike" cap="none" normalizeH="0" baseline="0" dirty="0">
                <a:ln>
                  <a:noFill/>
                </a:ln>
                <a:effectLst/>
                <a:latin typeface="+mj-lt"/>
                <a:ea typeface="+mj-ea"/>
                <a:cs typeface="+mj-cs"/>
              </a:rPr>
              <a:t> </a:t>
            </a:r>
            <a:r>
              <a:rPr kumimoji="0" lang="en-US" altLang="lt-LT" sz="2400" b="0" i="0" u="none" strike="noStrike" cap="none" normalizeH="0" baseline="0" dirty="0" err="1">
                <a:ln>
                  <a:noFill/>
                </a:ln>
                <a:effectLst/>
                <a:latin typeface="+mj-lt"/>
                <a:ea typeface="+mj-ea"/>
                <a:cs typeface="+mj-cs"/>
              </a:rPr>
              <a:t>ganytojas</a:t>
            </a:r>
            <a:r>
              <a:rPr lang="en-US" altLang="lt-LT" sz="2400" dirty="0">
                <a:latin typeface="+mj-lt"/>
                <a:ea typeface="+mj-ea"/>
                <a:cs typeface="+mj-cs"/>
              </a:rPr>
              <a:t>, </a:t>
            </a:r>
            <a:r>
              <a:rPr kumimoji="0" lang="en-US" altLang="lt-LT" sz="2400" b="0" i="0" u="none" strike="noStrike" cap="none" normalizeH="0" baseline="0" dirty="0">
                <a:ln>
                  <a:noFill/>
                </a:ln>
                <a:effectLst/>
                <a:latin typeface="+mj-lt"/>
                <a:ea typeface="+mj-ea"/>
                <a:cs typeface="+mj-cs"/>
              </a:rPr>
              <a:t>2017</a:t>
            </a:r>
          </a:p>
          <a:p>
            <a:pPr marL="0" marR="0" lvl="0" indent="0" fontAlgn="base">
              <a:lnSpc>
                <a:spcPct val="90000"/>
              </a:lnSpc>
              <a:spcBef>
                <a:spcPct val="0"/>
              </a:spcBef>
              <a:spcAft>
                <a:spcPts val="600"/>
              </a:spcAft>
              <a:buClrTx/>
              <a:buSzTx/>
              <a:tabLst/>
            </a:pPr>
            <a:r>
              <a:rPr kumimoji="0" lang="en-US" altLang="lt-LT" sz="2400" b="0" i="0" u="none" strike="noStrike" cap="none" normalizeH="0" baseline="0" dirty="0">
                <a:ln>
                  <a:noFill/>
                </a:ln>
                <a:effectLst/>
                <a:latin typeface="+mj-lt"/>
                <a:ea typeface="+mj-ea"/>
                <a:cs typeface="+mj-cs"/>
              </a:rPr>
              <a:t> Jorge Cocco Santangelo </a:t>
            </a:r>
          </a:p>
        </p:txBody>
      </p:sp>
      <p:sp>
        <p:nvSpPr>
          <p:cNvPr id="23" name="Struktūrinė schema: alternatyvus procesas 22">
            <a:extLst>
              <a:ext uri="{FF2B5EF4-FFF2-40B4-BE49-F238E27FC236}">
                <a16:creationId xmlns:a16="http://schemas.microsoft.com/office/drawing/2014/main" id="{BD17E710-E7D4-4DB8-95F4-8EB8A4FD05A0}"/>
              </a:ext>
            </a:extLst>
          </p:cNvPr>
          <p:cNvSpPr/>
          <p:nvPr/>
        </p:nvSpPr>
        <p:spPr>
          <a:xfrm>
            <a:off x="9063705" y="4342000"/>
            <a:ext cx="2930735" cy="612648"/>
          </a:xfrm>
          <a:prstGeom prst="flowChartAlternate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800" dirty="0">
                <a:solidFill>
                  <a:schemeClr val="tx1"/>
                </a:solidFill>
              </a:rPr>
              <a:t>PRITAIKYSIU</a:t>
            </a:r>
          </a:p>
        </p:txBody>
      </p:sp>
      <p:sp>
        <p:nvSpPr>
          <p:cNvPr id="25" name="Struktūrinė schema: alternatyvus procesas 24">
            <a:extLst>
              <a:ext uri="{FF2B5EF4-FFF2-40B4-BE49-F238E27FC236}">
                <a16:creationId xmlns:a16="http://schemas.microsoft.com/office/drawing/2014/main" id="{9955C2E1-595A-45E2-9676-4CA5A2002A4B}"/>
              </a:ext>
            </a:extLst>
          </p:cNvPr>
          <p:cNvSpPr/>
          <p:nvPr/>
        </p:nvSpPr>
        <p:spPr>
          <a:xfrm>
            <a:off x="98780" y="2438648"/>
            <a:ext cx="2930735" cy="612648"/>
          </a:xfrm>
          <a:prstGeom prst="flowChartAlternate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800" dirty="0">
                <a:solidFill>
                  <a:schemeClr val="tx1"/>
                </a:solidFill>
              </a:rPr>
              <a:t>SUPRATAU</a:t>
            </a:r>
          </a:p>
        </p:txBody>
      </p:sp>
      <p:sp>
        <p:nvSpPr>
          <p:cNvPr id="27" name="Struktūrinė schema: alternatyvus procesas 26">
            <a:extLst>
              <a:ext uri="{FF2B5EF4-FFF2-40B4-BE49-F238E27FC236}">
                <a16:creationId xmlns:a16="http://schemas.microsoft.com/office/drawing/2014/main" id="{DDCA4728-43E0-41DF-9E50-C68DCF97F53F}"/>
              </a:ext>
            </a:extLst>
          </p:cNvPr>
          <p:cNvSpPr/>
          <p:nvPr/>
        </p:nvSpPr>
        <p:spPr>
          <a:xfrm>
            <a:off x="4072379" y="159124"/>
            <a:ext cx="4091233" cy="679861"/>
          </a:xfrm>
          <a:prstGeom prst="flowChartAlternate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4800" dirty="0">
                <a:solidFill>
                  <a:schemeClr val="tx1"/>
                </a:solidFill>
              </a:rPr>
              <a:t>Refleksija </a:t>
            </a:r>
          </a:p>
        </p:txBody>
      </p:sp>
      <p:sp>
        <p:nvSpPr>
          <p:cNvPr id="31" name="Struktūrinė schema: alternatyvus procesas 30">
            <a:extLst>
              <a:ext uri="{FF2B5EF4-FFF2-40B4-BE49-F238E27FC236}">
                <a16:creationId xmlns:a16="http://schemas.microsoft.com/office/drawing/2014/main" id="{CB6A0DF2-801A-450E-BFE0-1B5295CF8354}"/>
              </a:ext>
            </a:extLst>
          </p:cNvPr>
          <p:cNvSpPr/>
          <p:nvPr/>
        </p:nvSpPr>
        <p:spPr>
          <a:xfrm>
            <a:off x="9084939" y="2381886"/>
            <a:ext cx="2930735" cy="612648"/>
          </a:xfrm>
          <a:prstGeom prst="flowChartAlternate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800" dirty="0">
                <a:solidFill>
                  <a:schemeClr val="tx1"/>
                </a:solidFill>
              </a:rPr>
              <a:t>BUVO ĮDOMU</a:t>
            </a:r>
          </a:p>
        </p:txBody>
      </p:sp>
      <p:sp>
        <p:nvSpPr>
          <p:cNvPr id="33" name="Struktūrinė schema: alternatyvus procesas 32">
            <a:extLst>
              <a:ext uri="{FF2B5EF4-FFF2-40B4-BE49-F238E27FC236}">
                <a16:creationId xmlns:a16="http://schemas.microsoft.com/office/drawing/2014/main" id="{14956D81-A4F4-4FE8-87F9-E21F50169843}"/>
              </a:ext>
            </a:extLst>
          </p:cNvPr>
          <p:cNvSpPr/>
          <p:nvPr/>
        </p:nvSpPr>
        <p:spPr>
          <a:xfrm>
            <a:off x="109397" y="4342000"/>
            <a:ext cx="2930735" cy="612648"/>
          </a:xfrm>
          <a:prstGeom prst="flowChartAlternate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800" dirty="0">
                <a:solidFill>
                  <a:schemeClr val="tx1"/>
                </a:solidFill>
              </a:rPr>
              <a:t>SUŽINOJAU</a:t>
            </a:r>
            <a:endParaRPr lang="lt-LT" sz="1800" dirty="0">
              <a:solidFill>
                <a:schemeClr val="tx1"/>
              </a:solidFill>
            </a:endParaRPr>
          </a:p>
        </p:txBody>
      </p:sp>
    </p:spTree>
    <p:extLst>
      <p:ext uri="{BB962C8B-B14F-4D97-AF65-F5344CB8AC3E}">
        <p14:creationId xmlns:p14="http://schemas.microsoft.com/office/powerpoint/2010/main" val="1864003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4">
            <a:extLst>
              <a:ext uri="{FF2B5EF4-FFF2-40B4-BE49-F238E27FC236}">
                <a16:creationId xmlns:a16="http://schemas.microsoft.com/office/drawing/2014/main" id="{80A72F98-9AEB-4F0F-80F0-7527BBBF349A}"/>
              </a:ext>
            </a:extLst>
          </p:cNvPr>
          <p:cNvSpPr>
            <a:spLocks noGrp="1"/>
          </p:cNvSpPr>
          <p:nvPr>
            <p:ph type="title"/>
          </p:nvPr>
        </p:nvSpPr>
        <p:spPr/>
        <p:txBody>
          <a:bodyPr/>
          <a:lstStyle/>
          <a:p>
            <a:r>
              <a:rPr lang="lt-LT" dirty="0"/>
              <a:t>Šaltiniai</a:t>
            </a:r>
          </a:p>
        </p:txBody>
      </p:sp>
      <p:sp>
        <p:nvSpPr>
          <p:cNvPr id="6" name="Turinio vietos rezervavimo ženklas 5">
            <a:extLst>
              <a:ext uri="{FF2B5EF4-FFF2-40B4-BE49-F238E27FC236}">
                <a16:creationId xmlns:a16="http://schemas.microsoft.com/office/drawing/2014/main" id="{31156B58-4D1A-4ED5-B3BB-233B7E263140}"/>
              </a:ext>
            </a:extLst>
          </p:cNvPr>
          <p:cNvSpPr>
            <a:spLocks noGrp="1"/>
          </p:cNvSpPr>
          <p:nvPr>
            <p:ph idx="1"/>
          </p:nvPr>
        </p:nvSpPr>
        <p:spPr/>
        <p:txBody>
          <a:bodyPr>
            <a:normAutofit lnSpcReduction="10000"/>
          </a:bodyPr>
          <a:lstStyle/>
          <a:p>
            <a:r>
              <a:rPr lang="lt-LT" dirty="0">
                <a:hlinkClick r:id="rId2"/>
              </a:rPr>
              <a:t>https://www.magnificat.lt/viespatie-buk-man-kantrus-mt-18-21-19-1/</a:t>
            </a:r>
            <a:endParaRPr lang="lt-LT" dirty="0"/>
          </a:p>
          <a:p>
            <a:r>
              <a:rPr lang="lt-LT" dirty="0">
                <a:hlinkClick r:id="rId3"/>
              </a:rPr>
              <a:t>https://katalikai.lt/index.php?id=166</a:t>
            </a:r>
            <a:endParaRPr lang="lt-LT" dirty="0"/>
          </a:p>
          <a:p>
            <a:r>
              <a:rPr lang="lt-LT" dirty="0">
                <a:hlinkClick r:id="rId4"/>
              </a:rPr>
              <a:t>http://biblija.lt/index.aspx?cmp=reading&amp;doc=BiblijaRKK1998_Mt_18,21-35</a:t>
            </a:r>
            <a:endParaRPr lang="lt-LT" dirty="0"/>
          </a:p>
          <a:p>
            <a:r>
              <a:rPr lang="lt-LT" dirty="0">
                <a:hlinkClick r:id="rId5"/>
              </a:rPr>
              <a:t>https://www.bernardinai.lt/2020-05-18-kodel-jus-nemirete-sv-jonas-paulius-ii-ir-pasauli-sukretes-stebuklas/</a:t>
            </a:r>
            <a:endParaRPr lang="lt-LT" dirty="0"/>
          </a:p>
          <a:p>
            <a:r>
              <a:rPr lang="lt-LT" dirty="0">
                <a:hlinkClick r:id="rId6"/>
              </a:rPr>
              <a:t>https://eis.katalikai.lt/vb/popieziai/jonas_paulius_ii/enciklikos/dives-in-misericordia</a:t>
            </a:r>
            <a:endParaRPr lang="lt-LT" dirty="0"/>
          </a:p>
          <a:p>
            <a:r>
              <a:rPr lang="lt-LT" dirty="0">
                <a:hlinkClick r:id="rId7"/>
              </a:rPr>
              <a:t>https://www.pinterest.dk/pin/78953799704459441/</a:t>
            </a:r>
            <a:endParaRPr lang="lt-LT" dirty="0"/>
          </a:p>
          <a:p>
            <a:endParaRPr lang="lt-LT" dirty="0"/>
          </a:p>
          <a:p>
            <a:endParaRPr lang="lt-LT" dirty="0"/>
          </a:p>
          <a:p>
            <a:endParaRPr lang="lt-LT" dirty="0"/>
          </a:p>
          <a:p>
            <a:endParaRPr lang="lt-LT" dirty="0"/>
          </a:p>
          <a:p>
            <a:endParaRPr lang="lt-LT" dirty="0"/>
          </a:p>
          <a:p>
            <a:endParaRPr lang="lt-LT" dirty="0"/>
          </a:p>
          <a:p>
            <a:endParaRPr lang="lt-LT" dirty="0"/>
          </a:p>
          <a:p>
            <a:endParaRPr lang="lt-LT" dirty="0"/>
          </a:p>
        </p:txBody>
      </p:sp>
    </p:spTree>
    <p:extLst>
      <p:ext uri="{BB962C8B-B14F-4D97-AF65-F5344CB8AC3E}">
        <p14:creationId xmlns:p14="http://schemas.microsoft.com/office/powerpoint/2010/main" val="3787772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DB8DF41B-C2BA-4CE2-825A-0E4013DEBCD5}"/>
              </a:ext>
            </a:extLst>
          </p:cNvPr>
          <p:cNvSpPr>
            <a:spLocks noGrp="1"/>
          </p:cNvSpPr>
          <p:nvPr>
            <p:ph type="title"/>
          </p:nvPr>
        </p:nvSpPr>
        <p:spPr/>
        <p:txBody>
          <a:bodyPr/>
          <a:lstStyle/>
          <a:p>
            <a:r>
              <a:rPr lang="lt-LT" dirty="0"/>
              <a:t>Pasiekimai </a:t>
            </a:r>
          </a:p>
        </p:txBody>
      </p:sp>
      <p:graphicFrame>
        <p:nvGraphicFramePr>
          <p:cNvPr id="4" name="Lentelė 4">
            <a:extLst>
              <a:ext uri="{FF2B5EF4-FFF2-40B4-BE49-F238E27FC236}">
                <a16:creationId xmlns:a16="http://schemas.microsoft.com/office/drawing/2014/main" id="{AA9BCC7A-1F70-4F2E-BAB5-45A3DD529D09}"/>
              </a:ext>
            </a:extLst>
          </p:cNvPr>
          <p:cNvGraphicFramePr>
            <a:graphicFrameLocks noGrp="1"/>
          </p:cNvGraphicFramePr>
          <p:nvPr>
            <p:ph idx="1"/>
            <p:extLst>
              <p:ext uri="{D42A27DB-BD31-4B8C-83A1-F6EECF244321}">
                <p14:modId xmlns:p14="http://schemas.microsoft.com/office/powerpoint/2010/main" val="3142821235"/>
              </p:ext>
            </p:extLst>
          </p:nvPr>
        </p:nvGraphicFramePr>
        <p:xfrm>
          <a:off x="687371" y="1423919"/>
          <a:ext cx="11096136" cy="4998720"/>
        </p:xfrm>
        <a:graphic>
          <a:graphicData uri="http://schemas.openxmlformats.org/drawingml/2006/table">
            <a:tbl>
              <a:tblPr firstRow="1" bandRow="1">
                <a:tableStyleId>{5C22544A-7EE6-4342-B048-85BDC9FD1C3A}</a:tableStyleId>
              </a:tblPr>
              <a:tblGrid>
                <a:gridCol w="2774034">
                  <a:extLst>
                    <a:ext uri="{9D8B030D-6E8A-4147-A177-3AD203B41FA5}">
                      <a16:colId xmlns:a16="http://schemas.microsoft.com/office/drawing/2014/main" val="3587679364"/>
                    </a:ext>
                  </a:extLst>
                </a:gridCol>
                <a:gridCol w="2774034">
                  <a:extLst>
                    <a:ext uri="{9D8B030D-6E8A-4147-A177-3AD203B41FA5}">
                      <a16:colId xmlns:a16="http://schemas.microsoft.com/office/drawing/2014/main" val="4115658882"/>
                    </a:ext>
                  </a:extLst>
                </a:gridCol>
                <a:gridCol w="2774034">
                  <a:extLst>
                    <a:ext uri="{9D8B030D-6E8A-4147-A177-3AD203B41FA5}">
                      <a16:colId xmlns:a16="http://schemas.microsoft.com/office/drawing/2014/main" val="1325809804"/>
                    </a:ext>
                  </a:extLst>
                </a:gridCol>
                <a:gridCol w="2774034">
                  <a:extLst>
                    <a:ext uri="{9D8B030D-6E8A-4147-A177-3AD203B41FA5}">
                      <a16:colId xmlns:a16="http://schemas.microsoft.com/office/drawing/2014/main" val="839547145"/>
                    </a:ext>
                  </a:extLst>
                </a:gridCol>
              </a:tblGrid>
              <a:tr h="370840">
                <a:tc>
                  <a:txBody>
                    <a:bodyPr/>
                    <a:lstStyle/>
                    <a:p>
                      <a:pPr algn="ctr"/>
                      <a:r>
                        <a:rPr lang="lt-LT" sz="3200" dirty="0">
                          <a:solidFill>
                            <a:schemeClr val="tx1"/>
                          </a:solidFill>
                        </a:rPr>
                        <a:t>Slenkstinis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t-LT" sz="3200" dirty="0">
                          <a:solidFill>
                            <a:schemeClr val="tx1"/>
                          </a:solidFill>
                        </a:rPr>
                        <a:t>Patenkinamas</a:t>
                      </a:r>
                    </a:p>
                    <a:p>
                      <a:pPr algn="ctr"/>
                      <a:endParaRPr lang="lt-LT" sz="32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t-LT" sz="3200" dirty="0">
                          <a:solidFill>
                            <a:schemeClr val="tx1"/>
                          </a:solidFill>
                        </a:rPr>
                        <a:t>Pagrindinis</a:t>
                      </a:r>
                    </a:p>
                    <a:p>
                      <a:pPr algn="ctr"/>
                      <a:endParaRPr lang="lt-LT" sz="3200" dirty="0">
                        <a:solidFill>
                          <a:schemeClr val="tx1"/>
                        </a:solidFill>
                      </a:endParaRPr>
                    </a:p>
                  </a:txBody>
                  <a:tcPr/>
                </a:tc>
                <a:tc>
                  <a:txBody>
                    <a:bodyPr/>
                    <a:lstStyle/>
                    <a:p>
                      <a:pPr algn="ctr"/>
                      <a:r>
                        <a:rPr lang="lt-LT" sz="3200" dirty="0">
                          <a:solidFill>
                            <a:schemeClr val="tx1"/>
                          </a:solidFill>
                        </a:rPr>
                        <a:t>Aukštesnysis</a:t>
                      </a:r>
                    </a:p>
                  </a:txBody>
                  <a:tcPr/>
                </a:tc>
                <a:extLst>
                  <a:ext uri="{0D108BD9-81ED-4DB2-BD59-A6C34878D82A}">
                    <a16:rowId xmlns:a16="http://schemas.microsoft.com/office/drawing/2014/main" val="39380397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2800" kern="1200" dirty="0">
                          <a:solidFill>
                            <a:schemeClr val="tx1"/>
                          </a:solidFill>
                          <a:effectLst/>
                          <a:latin typeface="+mn-lt"/>
                          <a:ea typeface="+mn-ea"/>
                          <a:cs typeface="+mn-cs"/>
                        </a:rPr>
                        <a:t>Papasakoja vieną iš pasirinktų palyginimų ir nurodo pagrindinius biblinius simbolius, vardus ir reiškinius. </a:t>
                      </a:r>
                    </a:p>
                    <a:p>
                      <a:pPr algn="l"/>
                      <a:endParaRPr lang="lt-LT" sz="2800" dirty="0">
                        <a:solidFill>
                          <a:schemeClr val="tx1"/>
                        </a:solidFill>
                      </a:endParaRPr>
                    </a:p>
                  </a:txBody>
                  <a:tcPr/>
                </a:tc>
                <a:tc>
                  <a:txBody>
                    <a:bodyPr/>
                    <a:lstStyle/>
                    <a:p>
                      <a:pPr algn="l"/>
                      <a:r>
                        <a:rPr lang="lt-LT" sz="2800" kern="1200" dirty="0">
                          <a:solidFill>
                            <a:schemeClr val="tx1"/>
                          </a:solidFill>
                          <a:effectLst/>
                          <a:latin typeface="+mn-lt"/>
                          <a:ea typeface="+mn-ea"/>
                          <a:cs typeface="+mn-cs"/>
                        </a:rPr>
                        <a:t>Paaiškina pasirinkto palyginimo prasmę. </a:t>
                      </a:r>
                      <a:endParaRPr lang="lt-LT" sz="2800" dirty="0">
                        <a:solidFill>
                          <a:schemeClr val="tx1"/>
                        </a:solidFill>
                      </a:endParaRPr>
                    </a:p>
                  </a:txBody>
                  <a:tcPr/>
                </a:tc>
                <a:tc>
                  <a:txBody>
                    <a:bodyPr/>
                    <a:lstStyle/>
                    <a:p>
                      <a:pPr algn="l"/>
                      <a:r>
                        <a:rPr lang="lt-LT" sz="2800" kern="1200" dirty="0">
                          <a:solidFill>
                            <a:schemeClr val="tx1"/>
                          </a:solidFill>
                          <a:effectLst/>
                          <a:latin typeface="+mn-lt"/>
                          <a:ea typeface="+mn-ea"/>
                          <a:cs typeface="+mn-cs"/>
                        </a:rPr>
                        <a:t>Analizuoja pasirinktą palyginimą teisingumo ir gailestingumo kontekste. </a:t>
                      </a:r>
                      <a:endParaRPr lang="lt-LT" sz="2800" dirty="0">
                        <a:solidFill>
                          <a:schemeClr val="tx1"/>
                        </a:solidFill>
                      </a:endParaRPr>
                    </a:p>
                  </a:txBody>
                  <a:tcPr/>
                </a:tc>
                <a:tc>
                  <a:txBody>
                    <a:bodyPr/>
                    <a:lstStyle/>
                    <a:p>
                      <a:pPr algn="l"/>
                      <a:r>
                        <a:rPr lang="lt-LT" sz="2800" kern="1200" dirty="0">
                          <a:solidFill>
                            <a:schemeClr val="tx1"/>
                          </a:solidFill>
                          <a:effectLst/>
                          <a:latin typeface="+mn-lt"/>
                          <a:ea typeface="+mn-ea"/>
                          <a:cs typeface="+mn-cs"/>
                        </a:rPr>
                        <a:t>Mene ir savo aplinkoje atpažįsta biblinius simbolius, vardus ir reiškinius ir paaiškina jų reikšmę.</a:t>
                      </a:r>
                      <a:endParaRPr lang="lt-LT" sz="2800" dirty="0">
                        <a:solidFill>
                          <a:schemeClr val="tx1"/>
                        </a:solidFill>
                      </a:endParaRPr>
                    </a:p>
                  </a:txBody>
                  <a:tcPr/>
                </a:tc>
                <a:extLst>
                  <a:ext uri="{0D108BD9-81ED-4DB2-BD59-A6C34878D82A}">
                    <a16:rowId xmlns:a16="http://schemas.microsoft.com/office/drawing/2014/main" val="2689156304"/>
                  </a:ext>
                </a:extLst>
              </a:tr>
            </a:tbl>
          </a:graphicData>
        </a:graphic>
      </p:graphicFrame>
    </p:spTree>
    <p:extLst>
      <p:ext uri="{BB962C8B-B14F-4D97-AF65-F5344CB8AC3E}">
        <p14:creationId xmlns:p14="http://schemas.microsoft.com/office/powerpoint/2010/main" val="1253235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o vietos rezervavimo ženklas 3">
            <a:extLst>
              <a:ext uri="{FF2B5EF4-FFF2-40B4-BE49-F238E27FC236}">
                <a16:creationId xmlns:a16="http://schemas.microsoft.com/office/drawing/2014/main" id="{A5B48A82-27B0-4BB8-A720-D23348CC58B5}"/>
              </a:ext>
            </a:extLst>
          </p:cNvPr>
          <p:cNvSpPr>
            <a:spLocks noGrp="1"/>
          </p:cNvSpPr>
          <p:nvPr>
            <p:ph sz="half" idx="1"/>
          </p:nvPr>
        </p:nvSpPr>
        <p:spPr>
          <a:xfrm>
            <a:off x="838200" y="527901"/>
            <a:ext cx="5181600" cy="5649062"/>
          </a:xfrm>
        </p:spPr>
        <p:txBody>
          <a:bodyPr/>
          <a:lstStyle/>
          <a:p>
            <a:pPr marL="0" indent="0">
              <a:buNone/>
            </a:pPr>
            <a:r>
              <a:rPr lang="lt-LT" sz="4000" dirty="0"/>
              <a:t>Ką reiškia teisingumas?</a:t>
            </a:r>
          </a:p>
          <a:p>
            <a:endParaRPr lang="lt-LT" dirty="0"/>
          </a:p>
        </p:txBody>
      </p:sp>
      <p:sp>
        <p:nvSpPr>
          <p:cNvPr id="10" name="Turinio vietos rezervavimo ženklas 9">
            <a:extLst>
              <a:ext uri="{FF2B5EF4-FFF2-40B4-BE49-F238E27FC236}">
                <a16:creationId xmlns:a16="http://schemas.microsoft.com/office/drawing/2014/main" id="{A96CE216-9664-47C5-967C-1952BD62BEDA}"/>
              </a:ext>
            </a:extLst>
          </p:cNvPr>
          <p:cNvSpPr>
            <a:spLocks noGrp="1"/>
          </p:cNvSpPr>
          <p:nvPr>
            <p:ph sz="half" idx="2"/>
          </p:nvPr>
        </p:nvSpPr>
        <p:spPr>
          <a:xfrm>
            <a:off x="6172202" y="527901"/>
            <a:ext cx="5800794" cy="5940993"/>
          </a:xfrm>
        </p:spPr>
        <p:txBody>
          <a:bodyPr/>
          <a:lstStyle/>
          <a:p>
            <a:pPr marL="0" indent="0">
              <a:buNone/>
            </a:pPr>
            <a:r>
              <a:rPr lang="lt-LT" sz="4000" dirty="0"/>
              <a:t>Ką reiškia gailestingumas?</a:t>
            </a:r>
          </a:p>
          <a:p>
            <a:endParaRPr lang="lt-LT" dirty="0"/>
          </a:p>
        </p:txBody>
      </p:sp>
      <p:pic>
        <p:nvPicPr>
          <p:cNvPr id="2050" name="Picture 2" descr="La lithurgie vue par Arcabas à Saint-Pierre-de-Chartreuse en Isère">
            <a:extLst>
              <a:ext uri="{FF2B5EF4-FFF2-40B4-BE49-F238E27FC236}">
                <a16:creationId xmlns:a16="http://schemas.microsoft.com/office/drawing/2014/main" id="{DB59CF0B-58A4-4429-86B1-70AE1A46A4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4590" y="1449923"/>
            <a:ext cx="4209068" cy="420906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DLE SPECULATIONS: Arcabas">
            <a:extLst>
              <a:ext uri="{FF2B5EF4-FFF2-40B4-BE49-F238E27FC236}">
                <a16:creationId xmlns:a16="http://schemas.microsoft.com/office/drawing/2014/main" id="{07328E81-7E69-4E7B-BAAE-C677618C4BE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95" r="2" b="2"/>
          <a:stretch/>
        </p:blipFill>
        <p:spPr bwMode="auto">
          <a:xfrm>
            <a:off x="6852198" y="1342555"/>
            <a:ext cx="3861262" cy="4633859"/>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8856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7" name="Slide Background Fill">
            <a:extLst>
              <a:ext uri="{FF2B5EF4-FFF2-40B4-BE49-F238E27FC236}">
                <a16:creationId xmlns:a16="http://schemas.microsoft.com/office/drawing/2014/main" id="{C7D023E4-8DE1-436E-9847-ED6A4B4B0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9" name="Group 138">
            <a:extLst>
              <a:ext uri="{FF2B5EF4-FFF2-40B4-BE49-F238E27FC236}">
                <a16:creationId xmlns:a16="http://schemas.microsoft.com/office/drawing/2014/main" id="{81CC5389-CB4A-43B7-9A0E-5447CE0BC29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88952" cy="6858000"/>
            <a:chOff x="651279" y="598259"/>
            <a:chExt cx="10889442" cy="5680742"/>
          </a:xfrm>
        </p:grpSpPr>
        <p:sp>
          <p:nvSpPr>
            <p:cNvPr id="140" name="Color">
              <a:extLst>
                <a:ext uri="{FF2B5EF4-FFF2-40B4-BE49-F238E27FC236}">
                  <a16:creationId xmlns:a16="http://schemas.microsoft.com/office/drawing/2014/main" id="{017160F5-4BB5-41FB-B2D8-0AE0A6D76E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1" name="Color">
              <a:extLst>
                <a:ext uri="{FF2B5EF4-FFF2-40B4-BE49-F238E27FC236}">
                  <a16:creationId xmlns:a16="http://schemas.microsoft.com/office/drawing/2014/main" id="{5AB10530-0B6F-40EF-9B05-F388D1BCB0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3" name="Color">
            <a:extLst>
              <a:ext uri="{FF2B5EF4-FFF2-40B4-BE49-F238E27FC236}">
                <a16:creationId xmlns:a16="http://schemas.microsoft.com/office/drawing/2014/main" id="{145B2F28-3A18-4BC2-8E92-9AF66F147C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2804" y="598259"/>
            <a:ext cx="10889442" cy="5680742"/>
          </a:xfrm>
          <a:prstGeom prst="rect">
            <a:avLst/>
          </a:prstGeom>
          <a:solidFill>
            <a:srgbClr val="74A0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4" name="Picture 2" descr="Arcabas">
            <a:extLst>
              <a:ext uri="{FF2B5EF4-FFF2-40B4-BE49-F238E27FC236}">
                <a16:creationId xmlns:a16="http://schemas.microsoft.com/office/drawing/2014/main" id="{6641B14B-1EAB-439C-95BC-75526A39A380}"/>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178" r="634" b="-2"/>
          <a:stretch/>
        </p:blipFill>
        <p:spPr bwMode="auto">
          <a:xfrm>
            <a:off x="4576969" y="666552"/>
            <a:ext cx="6702822" cy="5540004"/>
          </a:xfrm>
          <a:prstGeom prst="rect">
            <a:avLst/>
          </a:prstGeom>
          <a:noFill/>
          <a:extLst>
            <a:ext uri="{909E8E84-426E-40DD-AFC4-6F175D3DCCD1}">
              <a14:hiddenFill xmlns:a14="http://schemas.microsoft.com/office/drawing/2010/main">
                <a:solidFill>
                  <a:srgbClr val="FFFFFF"/>
                </a:solidFill>
              </a14:hiddenFill>
            </a:ext>
          </a:extLst>
        </p:spPr>
      </p:pic>
      <p:grpSp>
        <p:nvGrpSpPr>
          <p:cNvPr id="145" name="Group 144">
            <a:extLst>
              <a:ext uri="{FF2B5EF4-FFF2-40B4-BE49-F238E27FC236}">
                <a16:creationId xmlns:a16="http://schemas.microsoft.com/office/drawing/2014/main" id="{FA65A26F-1F64-451C-BFA2-F92410951F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88952" cy="6858000"/>
            <a:chOff x="0" y="0"/>
            <a:chExt cx="12188952" cy="6858000"/>
          </a:xfrm>
        </p:grpSpPr>
        <p:sp>
          <p:nvSpPr>
            <p:cNvPr id="146" name="Freeform: Shape 145">
              <a:extLst>
                <a:ext uri="{FF2B5EF4-FFF2-40B4-BE49-F238E27FC236}">
                  <a16:creationId xmlns:a16="http://schemas.microsoft.com/office/drawing/2014/main" id="{635C965A-C516-42B1-844F-9472408C9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reeform: Shape 146">
              <a:extLst>
                <a:ext uri="{FF2B5EF4-FFF2-40B4-BE49-F238E27FC236}">
                  <a16:creationId xmlns:a16="http://schemas.microsoft.com/office/drawing/2014/main" id="{C4C44BFB-148D-4919-BEE5-0138A35BCC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Shape 147">
              <a:extLst>
                <a:ext uri="{FF2B5EF4-FFF2-40B4-BE49-F238E27FC236}">
                  <a16:creationId xmlns:a16="http://schemas.microsoft.com/office/drawing/2014/main" id="{CD704AD9-4DAA-4F0F-8B02-8B765658A5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reeform: Shape 148">
              <a:extLst>
                <a:ext uri="{FF2B5EF4-FFF2-40B4-BE49-F238E27FC236}">
                  <a16:creationId xmlns:a16="http://schemas.microsoft.com/office/drawing/2014/main" id="{9F9F0EF2-FB12-49A3-B73C-E38141A55F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Freeform: Shape 149">
              <a:extLst>
                <a:ext uri="{FF2B5EF4-FFF2-40B4-BE49-F238E27FC236}">
                  <a16:creationId xmlns:a16="http://schemas.microsoft.com/office/drawing/2014/main" id="{49A9DBF1-1403-4BE8-B87E-0393E9CDE4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1" name="Freeform: Shape 150">
              <a:extLst>
                <a:ext uri="{FF2B5EF4-FFF2-40B4-BE49-F238E27FC236}">
                  <a16:creationId xmlns:a16="http://schemas.microsoft.com/office/drawing/2014/main" id="{3979BDB7-FA20-4F60-97B1-CF3696395B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Shape 151">
              <a:extLst>
                <a:ext uri="{FF2B5EF4-FFF2-40B4-BE49-F238E27FC236}">
                  <a16:creationId xmlns:a16="http://schemas.microsoft.com/office/drawing/2014/main" id="{3B7D32B5-D9D6-467E-8349-4A1A840FA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Pavadinimas 1">
            <a:extLst>
              <a:ext uri="{FF2B5EF4-FFF2-40B4-BE49-F238E27FC236}">
                <a16:creationId xmlns:a16="http://schemas.microsoft.com/office/drawing/2014/main" id="{4BDD21C5-7899-4A91-93F7-E3BB55CA8E21}"/>
              </a:ext>
            </a:extLst>
          </p:cNvPr>
          <p:cNvSpPr>
            <a:spLocks noGrp="1"/>
          </p:cNvSpPr>
          <p:nvPr>
            <p:ph type="title"/>
          </p:nvPr>
        </p:nvSpPr>
        <p:spPr>
          <a:xfrm>
            <a:off x="1012644" y="719268"/>
            <a:ext cx="3573794" cy="2905120"/>
          </a:xfrm>
        </p:spPr>
        <p:txBody>
          <a:bodyPr vert="horz" lIns="91440" tIns="45720" rIns="91440" bIns="45720" rtlCol="0" anchor="b">
            <a:normAutofit/>
          </a:bodyPr>
          <a:lstStyle/>
          <a:p>
            <a:r>
              <a:rPr lang="en-US" sz="4800" dirty="0" err="1">
                <a:solidFill>
                  <a:schemeClr val="tx2"/>
                </a:solidFill>
              </a:rPr>
              <a:t>Beširdis</a:t>
            </a:r>
            <a:r>
              <a:rPr lang="en-US" sz="4800" dirty="0">
                <a:solidFill>
                  <a:schemeClr val="tx2"/>
                </a:solidFill>
              </a:rPr>
              <a:t> </a:t>
            </a:r>
            <a:r>
              <a:rPr lang="en-US" sz="4800" dirty="0" err="1">
                <a:solidFill>
                  <a:schemeClr val="tx2"/>
                </a:solidFill>
              </a:rPr>
              <a:t>skolininkas</a:t>
            </a:r>
            <a:r>
              <a:rPr lang="en-US" sz="4800" dirty="0">
                <a:solidFill>
                  <a:schemeClr val="tx2"/>
                </a:solidFill>
              </a:rPr>
              <a:t> </a:t>
            </a:r>
            <a:br>
              <a:rPr lang="en-US" sz="4800" dirty="0">
                <a:solidFill>
                  <a:schemeClr val="tx2"/>
                </a:solidFill>
              </a:rPr>
            </a:br>
            <a:r>
              <a:rPr lang="en-US" sz="4800" dirty="0">
                <a:solidFill>
                  <a:schemeClr val="tx2"/>
                </a:solidFill>
              </a:rPr>
              <a:t>Mt 18,21-35</a:t>
            </a:r>
          </a:p>
        </p:txBody>
      </p:sp>
      <p:sp>
        <p:nvSpPr>
          <p:cNvPr id="23" name="TextBox 22">
            <a:extLst>
              <a:ext uri="{FF2B5EF4-FFF2-40B4-BE49-F238E27FC236}">
                <a16:creationId xmlns:a16="http://schemas.microsoft.com/office/drawing/2014/main" id="{FDC737A0-CF0D-4C75-B5E3-DF3286E98597}"/>
              </a:ext>
            </a:extLst>
          </p:cNvPr>
          <p:cNvSpPr txBox="1"/>
          <p:nvPr/>
        </p:nvSpPr>
        <p:spPr>
          <a:xfrm>
            <a:off x="3284688" y="6215828"/>
            <a:ext cx="8112318" cy="369332"/>
          </a:xfrm>
          <a:prstGeom prst="rect">
            <a:avLst/>
          </a:prstGeom>
          <a:noFill/>
        </p:spPr>
        <p:txBody>
          <a:bodyPr wrap="square">
            <a:spAutoFit/>
          </a:bodyPr>
          <a:lstStyle/>
          <a:p>
            <a:r>
              <a:rPr lang="lt-LT" dirty="0"/>
              <a:t>http://biblija.lt/index.aspx?cmp=reading&amp;doc=BiblijaRKK1998_Mt_18,21-35</a:t>
            </a:r>
          </a:p>
        </p:txBody>
      </p:sp>
    </p:spTree>
    <p:extLst>
      <p:ext uri="{BB962C8B-B14F-4D97-AF65-F5344CB8AC3E}">
        <p14:creationId xmlns:p14="http://schemas.microsoft.com/office/powerpoint/2010/main" val="3946959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2F512780-AC9B-4318-B9F4-6F9B3C8D437F}"/>
              </a:ext>
            </a:extLst>
          </p:cNvPr>
          <p:cNvSpPr>
            <a:spLocks noGrp="1"/>
          </p:cNvSpPr>
          <p:nvPr>
            <p:ph type="title"/>
          </p:nvPr>
        </p:nvSpPr>
        <p:spPr/>
        <p:txBody>
          <a:bodyPr/>
          <a:lstStyle/>
          <a:p>
            <a:r>
              <a:rPr lang="lt-LT" dirty="0"/>
              <a:t>Teksto analizė</a:t>
            </a:r>
          </a:p>
        </p:txBody>
      </p:sp>
      <p:sp>
        <p:nvSpPr>
          <p:cNvPr id="3" name="Turinio vietos rezervavimo ženklas 2">
            <a:extLst>
              <a:ext uri="{FF2B5EF4-FFF2-40B4-BE49-F238E27FC236}">
                <a16:creationId xmlns:a16="http://schemas.microsoft.com/office/drawing/2014/main" id="{11334929-CB17-4984-9DBE-160504F1522D}"/>
              </a:ext>
            </a:extLst>
          </p:cNvPr>
          <p:cNvSpPr>
            <a:spLocks noGrp="1"/>
          </p:cNvSpPr>
          <p:nvPr>
            <p:ph idx="1"/>
          </p:nvPr>
        </p:nvSpPr>
        <p:spPr>
          <a:xfrm>
            <a:off x="838200" y="1690688"/>
            <a:ext cx="10515600" cy="4486275"/>
          </a:xfrm>
        </p:spPr>
        <p:txBody>
          <a:bodyPr/>
          <a:lstStyle/>
          <a:p>
            <a:r>
              <a:rPr lang="lt-LT" dirty="0">
                <a:latin typeface="ralewayregular"/>
              </a:rPr>
              <a:t>Rabinai mokydavo, kad atleidimo riba yra septyni kartai: tris kartus atleidžiama ne giminaičiams ir keturis – saviesiems. </a:t>
            </a:r>
          </a:p>
          <a:p>
            <a:r>
              <a:rPr lang="lt-LT" dirty="0">
                <a:latin typeface="ralewayregular"/>
              </a:rPr>
              <a:t>Talentas – apie 35 kg aukso, tarno skola siekė 350 tonų aukso. Graikų-romėnų laikais talentas buvo visavertis skaičiavimo vienetas, lygus 6000 drachmų arba denarų. Denaras lygus vienos dienos samdinio uždarbiui.</a:t>
            </a:r>
          </a:p>
          <a:p>
            <a:r>
              <a:rPr lang="lt-LT" dirty="0">
                <a:latin typeface="ralewayregular"/>
              </a:rPr>
              <a:t>Karalius savo tarnui dovanoja milžinišką, išties neįmanomą atlyginti skolą.</a:t>
            </a:r>
          </a:p>
        </p:txBody>
      </p:sp>
    </p:spTree>
    <p:extLst>
      <p:ext uri="{BB962C8B-B14F-4D97-AF65-F5344CB8AC3E}">
        <p14:creationId xmlns:p14="http://schemas.microsoft.com/office/powerpoint/2010/main" val="115665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FFBEE45-F140-49D5-85EA-C78C24340B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avadinimas 1">
            <a:extLst>
              <a:ext uri="{FF2B5EF4-FFF2-40B4-BE49-F238E27FC236}">
                <a16:creationId xmlns:a16="http://schemas.microsoft.com/office/drawing/2014/main" id="{6B2B3383-FECF-41BC-960F-B2EEB364B946}"/>
              </a:ext>
            </a:extLst>
          </p:cNvPr>
          <p:cNvSpPr>
            <a:spLocks noGrp="1"/>
          </p:cNvSpPr>
          <p:nvPr>
            <p:ph type="title"/>
          </p:nvPr>
        </p:nvSpPr>
        <p:spPr>
          <a:xfrm>
            <a:off x="972350" y="1825625"/>
            <a:ext cx="4928387" cy="3346977"/>
          </a:xfrm>
        </p:spPr>
        <p:txBody>
          <a:bodyPr>
            <a:normAutofit fontScale="90000"/>
          </a:bodyPr>
          <a:lstStyle/>
          <a:p>
            <a:r>
              <a:rPr lang="lt-LT" sz="5400" dirty="0">
                <a:latin typeface="ralewayregular"/>
              </a:rPr>
              <a:t>Kokiais principais vadovaujasi karalius ir tarnas, kaip jie elgiasi su savo pavaldiniais?</a:t>
            </a:r>
            <a:br>
              <a:rPr lang="lt-LT" sz="5400" dirty="0">
                <a:latin typeface="ralewayregular"/>
              </a:rPr>
            </a:br>
            <a:endParaRPr lang="lt-LT" sz="5400" dirty="0"/>
          </a:p>
        </p:txBody>
      </p:sp>
      <p:pic>
        <p:nvPicPr>
          <p:cNvPr id="1026" name="Picture 2" descr=" ">
            <a:extLst>
              <a:ext uri="{FF2B5EF4-FFF2-40B4-BE49-F238E27FC236}">
                <a16:creationId xmlns:a16="http://schemas.microsoft.com/office/drawing/2014/main" id="{7D5399CD-51E3-44E4-B20F-218B8AF85D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1225" y="1144589"/>
            <a:ext cx="5362575" cy="43434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3">
            <a:extLst>
              <a:ext uri="{FF2B5EF4-FFF2-40B4-BE49-F238E27FC236}">
                <a16:creationId xmlns:a16="http://schemas.microsoft.com/office/drawing/2014/main" id="{4C536718-96CA-4550-9C47-2AFD9191588A}"/>
              </a:ext>
            </a:extLst>
          </p:cNvPr>
          <p:cNvSpPr>
            <a:spLocks noChangeArrowheads="1"/>
          </p:cNvSpPr>
          <p:nvPr/>
        </p:nvSpPr>
        <p:spPr bwMode="auto">
          <a:xfrm>
            <a:off x="6367658" y="5722014"/>
            <a:ext cx="4609707" cy="620691"/>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lt-LT" altLang="lt-LT" sz="2100" b="0" i="0" u="none" strike="noStrike" cap="none" normalizeH="0" baseline="0" dirty="0">
                <a:ln>
                  <a:noFill/>
                </a:ln>
                <a:solidFill>
                  <a:srgbClr val="222222"/>
                </a:solidFill>
                <a:effectLst/>
                <a:latin typeface="inherit"/>
              </a:rPr>
              <a:t>Atleistas, bet neatlaidus tarnas (2017 m.),</a:t>
            </a:r>
          </a:p>
          <a:p>
            <a:pPr marL="0" marR="0" lvl="0" indent="0" algn="ctr" defTabSz="914400" rtl="0" eaLnBrk="0" fontAlgn="base" latinLnBrk="0" hangingPunct="0">
              <a:lnSpc>
                <a:spcPct val="100000"/>
              </a:lnSpc>
              <a:spcBef>
                <a:spcPct val="0"/>
              </a:spcBef>
              <a:spcAft>
                <a:spcPct val="0"/>
              </a:spcAft>
              <a:buClrTx/>
              <a:buSzTx/>
              <a:buFontTx/>
              <a:buNone/>
              <a:tabLst/>
            </a:pPr>
            <a:r>
              <a:rPr kumimoji="0" lang="lt-LT" altLang="lt-LT" sz="2100" b="0" i="0" u="none" strike="noStrike" cap="none" normalizeH="0" baseline="0" dirty="0">
                <a:ln>
                  <a:noFill/>
                </a:ln>
                <a:solidFill>
                  <a:srgbClr val="222222"/>
                </a:solidFill>
                <a:effectLst/>
                <a:latin typeface="inherit"/>
              </a:rPr>
              <a:t> Jorge </a:t>
            </a:r>
            <a:r>
              <a:rPr kumimoji="0" lang="lt-LT" altLang="lt-LT" sz="2100" b="0" i="0" u="none" strike="noStrike" cap="none" normalizeH="0" baseline="0" dirty="0" err="1">
                <a:ln>
                  <a:noFill/>
                </a:ln>
                <a:solidFill>
                  <a:srgbClr val="222222"/>
                </a:solidFill>
                <a:effectLst/>
                <a:latin typeface="inherit"/>
              </a:rPr>
              <a:t>Cocco</a:t>
            </a:r>
            <a:r>
              <a:rPr kumimoji="0" lang="lt-LT" altLang="lt-LT" sz="2100" b="0" i="0" u="none" strike="noStrike" cap="none" normalizeH="0" baseline="0" dirty="0">
                <a:ln>
                  <a:noFill/>
                </a:ln>
                <a:solidFill>
                  <a:srgbClr val="222222"/>
                </a:solidFill>
                <a:effectLst/>
                <a:latin typeface="inherit"/>
              </a:rPr>
              <a:t> </a:t>
            </a:r>
            <a:r>
              <a:rPr kumimoji="0" lang="lt-LT" altLang="lt-LT" sz="2100" b="0" i="0" u="none" strike="noStrike" cap="none" normalizeH="0" baseline="0" dirty="0" err="1">
                <a:ln>
                  <a:noFill/>
                </a:ln>
                <a:solidFill>
                  <a:srgbClr val="222222"/>
                </a:solidFill>
                <a:effectLst/>
                <a:latin typeface="inherit"/>
              </a:rPr>
              <a:t>Santangelo</a:t>
            </a:r>
            <a:r>
              <a:rPr kumimoji="0" lang="lt-LT" altLang="lt-LT" sz="800" b="0" i="0" u="none" strike="noStrike" cap="none" normalizeH="0" baseline="0" dirty="0">
                <a:ln>
                  <a:noFill/>
                </a:ln>
                <a:solidFill>
                  <a:schemeClr val="tx1"/>
                </a:solidFill>
                <a:effectLst/>
              </a:rPr>
              <a:t> </a:t>
            </a:r>
            <a:endParaRPr kumimoji="0" lang="lt-LT" altLang="lt-L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39384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ED42D261-75CB-487F-8786-548B7C65BA90}"/>
              </a:ext>
            </a:extLst>
          </p:cNvPr>
          <p:cNvSpPr>
            <a:spLocks noGrp="1"/>
          </p:cNvSpPr>
          <p:nvPr>
            <p:ph type="title"/>
          </p:nvPr>
        </p:nvSpPr>
        <p:spPr>
          <a:xfrm>
            <a:off x="1295402" y="707452"/>
            <a:ext cx="10515600" cy="1325563"/>
          </a:xfrm>
        </p:spPr>
        <p:txBody>
          <a:bodyPr>
            <a:normAutofit fontScale="90000"/>
          </a:bodyPr>
          <a:lstStyle/>
          <a:p>
            <a:r>
              <a:rPr lang="pt-BR" b="0" i="0" dirty="0">
                <a:solidFill>
                  <a:srgbClr val="434343"/>
                </a:solidFill>
                <a:effectLst/>
                <a:latin typeface="ralewayregular"/>
              </a:rPr>
              <a:t>Ar turiu visiems, už viską, visada atleisti?</a:t>
            </a:r>
            <a:br>
              <a:rPr lang="lt-LT" b="0" i="0" dirty="0">
                <a:solidFill>
                  <a:srgbClr val="434343"/>
                </a:solidFill>
                <a:effectLst/>
                <a:latin typeface="ralewayregular"/>
              </a:rPr>
            </a:br>
            <a:br>
              <a:rPr lang="lt-LT" b="0" i="0" dirty="0">
                <a:solidFill>
                  <a:srgbClr val="434343"/>
                </a:solidFill>
                <a:effectLst/>
                <a:latin typeface="ralewayregular"/>
              </a:rPr>
            </a:br>
            <a:endParaRPr lang="lt-LT" dirty="0"/>
          </a:p>
        </p:txBody>
      </p:sp>
      <p:sp>
        <p:nvSpPr>
          <p:cNvPr id="3" name="Turinio vietos rezervavimo ženklas 2">
            <a:extLst>
              <a:ext uri="{FF2B5EF4-FFF2-40B4-BE49-F238E27FC236}">
                <a16:creationId xmlns:a16="http://schemas.microsoft.com/office/drawing/2014/main" id="{393105C6-0E5C-4B80-A8C7-5C5BECFDF3BD}"/>
              </a:ext>
            </a:extLst>
          </p:cNvPr>
          <p:cNvSpPr>
            <a:spLocks noGrp="1"/>
          </p:cNvSpPr>
          <p:nvPr>
            <p:ph sz="half" idx="1"/>
          </p:nvPr>
        </p:nvSpPr>
        <p:spPr/>
        <p:txBody>
          <a:bodyPr/>
          <a:lstStyle/>
          <a:p>
            <a:pPr marL="0" indent="0">
              <a:buNone/>
            </a:pPr>
            <a:endParaRPr lang="lt-LT" b="0" i="0" dirty="0">
              <a:solidFill>
                <a:srgbClr val="434343"/>
              </a:solidFill>
              <a:effectLst/>
              <a:latin typeface="ralewayregular"/>
            </a:endParaRPr>
          </a:p>
          <a:p>
            <a:pPr marL="0" indent="0">
              <a:buNone/>
            </a:pPr>
            <a:endParaRPr lang="lt-LT" dirty="0"/>
          </a:p>
        </p:txBody>
      </p:sp>
      <p:sp>
        <p:nvSpPr>
          <p:cNvPr id="4" name="Turinio vietos rezervavimo ženklas 3">
            <a:extLst>
              <a:ext uri="{FF2B5EF4-FFF2-40B4-BE49-F238E27FC236}">
                <a16:creationId xmlns:a16="http://schemas.microsoft.com/office/drawing/2014/main" id="{9B17453D-75C7-491A-BDB4-053199B37F41}"/>
              </a:ext>
            </a:extLst>
          </p:cNvPr>
          <p:cNvSpPr>
            <a:spLocks noGrp="1"/>
          </p:cNvSpPr>
          <p:nvPr>
            <p:ph sz="half" idx="2"/>
          </p:nvPr>
        </p:nvSpPr>
        <p:spPr>
          <a:xfrm>
            <a:off x="6134100" y="1618235"/>
            <a:ext cx="5181600" cy="4351338"/>
          </a:xfrm>
        </p:spPr>
        <p:txBody>
          <a:bodyPr/>
          <a:lstStyle/>
          <a:p>
            <a:r>
              <a:rPr lang="lt-LT" b="0" i="0" dirty="0">
                <a:solidFill>
                  <a:srgbClr val="434343"/>
                </a:solidFill>
                <a:effectLst/>
                <a:latin typeface="ralewayregular"/>
              </a:rPr>
              <a:t>Kas padeda atleisti? </a:t>
            </a:r>
            <a:endParaRPr lang="lt-LT" dirty="0"/>
          </a:p>
        </p:txBody>
      </p:sp>
      <p:sp>
        <p:nvSpPr>
          <p:cNvPr id="5" name="Turinio vietos rezervavimo ženklas 3">
            <a:extLst>
              <a:ext uri="{FF2B5EF4-FFF2-40B4-BE49-F238E27FC236}">
                <a16:creationId xmlns:a16="http://schemas.microsoft.com/office/drawing/2014/main" id="{AD2B8911-34D0-4AC3-8EC6-DC1587AA6EDC}"/>
              </a:ext>
            </a:extLst>
          </p:cNvPr>
          <p:cNvSpPr txBox="1">
            <a:spLocks/>
          </p:cNvSpPr>
          <p:nvPr/>
        </p:nvSpPr>
        <p:spPr>
          <a:xfrm>
            <a:off x="914400" y="1690688"/>
            <a:ext cx="5181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lt-LT" b="0" i="0" dirty="0">
                <a:solidFill>
                  <a:srgbClr val="434343"/>
                </a:solidFill>
                <a:effectLst/>
                <a:latin typeface="ralewayregular"/>
              </a:rPr>
              <a:t>Kas trukdo atleisti?</a:t>
            </a:r>
            <a:endParaRPr lang="lt-LT" dirty="0"/>
          </a:p>
        </p:txBody>
      </p:sp>
      <p:pic>
        <p:nvPicPr>
          <p:cNvPr id="6" name="Paveikslėlis 5">
            <a:extLst>
              <a:ext uri="{FF2B5EF4-FFF2-40B4-BE49-F238E27FC236}">
                <a16:creationId xmlns:a16="http://schemas.microsoft.com/office/drawing/2014/main" id="{1A5651E7-8317-40BA-ABB1-96C209E4E8E6}"/>
              </a:ext>
            </a:extLst>
          </p:cNvPr>
          <p:cNvPicPr>
            <a:picLocks noChangeAspect="1"/>
          </p:cNvPicPr>
          <p:nvPr/>
        </p:nvPicPr>
        <p:blipFill>
          <a:blip r:embed="rId3"/>
          <a:stretch>
            <a:fillRect/>
          </a:stretch>
        </p:blipFill>
        <p:spPr>
          <a:xfrm>
            <a:off x="6288121" y="2173747"/>
            <a:ext cx="4609266" cy="3655094"/>
          </a:xfrm>
          <a:prstGeom prst="rect">
            <a:avLst/>
          </a:prstGeom>
        </p:spPr>
      </p:pic>
      <p:pic>
        <p:nvPicPr>
          <p:cNvPr id="4098" name="Picture 2" descr="Expositions Grenoble : Exposition - Sacré Arcabas - article publié par  Benjamin Bardinet">
            <a:extLst>
              <a:ext uri="{FF2B5EF4-FFF2-40B4-BE49-F238E27FC236}">
                <a16:creationId xmlns:a16="http://schemas.microsoft.com/office/drawing/2014/main" id="{84CFE644-6638-499C-89F2-5DC0FCDBE4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 y="2399915"/>
            <a:ext cx="4876800" cy="2305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794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F56F8EA-3356-4455-9899-320874F6E4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6124" cy="6858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Turinio vietos rezervavimo ženklas 2">
            <a:extLst>
              <a:ext uri="{FF2B5EF4-FFF2-40B4-BE49-F238E27FC236}">
                <a16:creationId xmlns:a16="http://schemas.microsoft.com/office/drawing/2014/main" id="{35D22D04-1116-4588-A7E1-CFE7FEF0F02E}"/>
              </a:ext>
            </a:extLst>
          </p:cNvPr>
          <p:cNvGraphicFramePr>
            <a:graphicFrameLocks noGrp="1"/>
          </p:cNvGraphicFramePr>
          <p:nvPr>
            <p:ph idx="1"/>
            <p:extLst>
              <p:ext uri="{D42A27DB-BD31-4B8C-83A1-F6EECF244321}">
                <p14:modId xmlns:p14="http://schemas.microsoft.com/office/powerpoint/2010/main" val="1865083830"/>
              </p:ext>
            </p:extLst>
          </p:nvPr>
        </p:nvGraphicFramePr>
        <p:xfrm>
          <a:off x="505643" y="154864"/>
          <a:ext cx="11362102"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6227822"/>
      </p:ext>
    </p:extLst>
  </p:cSld>
  <p:clrMapOvr>
    <a:masterClrMapping/>
  </p:clrMapOvr>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TotalTime>
  <Words>1073</Words>
  <Application>Microsoft Office PowerPoint</Application>
  <PresentationFormat>Plačiaekranė</PresentationFormat>
  <Paragraphs>91</Paragraphs>
  <Slides>23</Slides>
  <Notes>1</Notes>
  <HiddenSlides>0</HiddenSlides>
  <MMClips>0</MMClips>
  <ScaleCrop>false</ScaleCrop>
  <HeadingPairs>
    <vt:vector size="6" baseType="variant">
      <vt:variant>
        <vt:lpstr>Naudojami šriftai</vt:lpstr>
      </vt:variant>
      <vt:variant>
        <vt:i4>9</vt:i4>
      </vt:variant>
      <vt:variant>
        <vt:lpstr>Tema</vt:lpstr>
      </vt:variant>
      <vt:variant>
        <vt:i4>1</vt:i4>
      </vt:variant>
      <vt:variant>
        <vt:lpstr>Skaidrių pavadinimai</vt:lpstr>
      </vt:variant>
      <vt:variant>
        <vt:i4>23</vt:i4>
      </vt:variant>
    </vt:vector>
  </HeadingPairs>
  <TitlesOfParts>
    <vt:vector size="33" baseType="lpstr">
      <vt:lpstr>Arial</vt:lpstr>
      <vt:lpstr>Calibri</vt:lpstr>
      <vt:lpstr>Calibri Light</vt:lpstr>
      <vt:lpstr>Georgia</vt:lpstr>
      <vt:lpstr>inherit</vt:lpstr>
      <vt:lpstr>Monotype Corsiva</vt:lpstr>
      <vt:lpstr>ralewayregular</vt:lpstr>
      <vt:lpstr>TiemposText</vt:lpstr>
      <vt:lpstr>Times New Roman</vt:lpstr>
      <vt:lpstr>„Office“ tema</vt:lpstr>
      <vt:lpstr>O MARIJA, Gailestingumo Motina, budėk prie visų, kad Kristaus kryžius neliktų be galios, kad žmogus nepamestų gėrio kelio, neprarastų nuodėmės supratimo, mokėtų vis labiau viltis Dievu, kuris „apstus gailestingumo" (Ef 2, 4), laisva valia darytų gerus darbus, kuriuos Dievas iš anksto paskyrė atlikti (plg. Ef 2, 10), ir visą laiką gyventų „Jo didybės šlovei" (Ef 2, 12). Amen. Šv. Jonas Paulius II</vt:lpstr>
      <vt:lpstr>Pasirinkimas:  būti teisingu ar gailestingu 9 klasė</vt:lpstr>
      <vt:lpstr>Pasiekimai </vt:lpstr>
      <vt:lpstr>„PowerPoint“ pateiktis</vt:lpstr>
      <vt:lpstr>Beširdis skolininkas  Mt 18,21-35</vt:lpstr>
      <vt:lpstr>Teksto analizė</vt:lpstr>
      <vt:lpstr>Kokiais principais vadovaujasi karalius ir tarnas, kaip jie elgiasi su savo pavaldiniais? </vt:lpstr>
      <vt:lpstr>Ar turiu visiems, už viską, visada atleisti?  </vt:lpstr>
      <vt:lpstr>„PowerPoint“ pateiktis</vt:lpstr>
      <vt:lpstr>„PowerPoint“ pateiktis</vt:lpstr>
      <vt:lpstr>Atsakyk į klausimus? </vt:lpstr>
      <vt:lpstr>Šv. Jonas Paulius II ir atleidimas</vt:lpstr>
      <vt:lpstr>„PowerPoint“ pateiktis</vt:lpstr>
      <vt:lpstr>„PowerPoint“ pateiktis</vt:lpstr>
      <vt:lpstr>„Kodėl jūs nemirėte?</vt:lpstr>
      <vt:lpstr>„PowerPoint“ pateiktis</vt:lpstr>
      <vt:lpstr>„PowerPoint“ pateiktis</vt:lpstr>
      <vt:lpstr>„PowerPoint“ pateiktis</vt:lpstr>
      <vt:lpstr>Atsakykite į klausimus remiantis  Enciklika Apie Dievo gailestingumą</vt:lpstr>
      <vt:lpstr>Paaiškinkite, kaip ši ištrauka susijusi su mūsų tikėjimu.</vt:lpstr>
      <vt:lpstr>Pasiekimai </vt:lpstr>
      <vt:lpstr>„PowerPoint“ pateiktis</vt:lpstr>
      <vt:lpstr>Šaltiniai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 MARIJA, Gailestingumo Motina, budėk prie visų, kad Kristaus kryžius neliktų be galios, kad žmogus nepamestų gėrio kelio, neprarastų nuodėmės supratimo, mokėtų vis labiau viltis Dievu, kuris „apstus gailestingumo" (Ef 2, 4), laisva valia darytų gerus darbus, kuriuos Dievas iš anksto paskyrė atlikti (plg. Ef 2, 10), ir visą laiką gyventų „Jo didybės šlovei" (Ef 2, 12). Amen. Šv. Jonas Paulius II</dc:title>
  <dc:creator>Danutė Kratukienė</dc:creator>
  <cp:lastModifiedBy>DANUTĖ KRATUKIENĖ</cp:lastModifiedBy>
  <cp:revision>6</cp:revision>
  <dcterms:created xsi:type="dcterms:W3CDTF">2020-10-13T13:32:35Z</dcterms:created>
  <dcterms:modified xsi:type="dcterms:W3CDTF">2020-10-19T14:05:33Z</dcterms:modified>
</cp:coreProperties>
</file>