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95"/>
    <p:restoredTop sz="94686"/>
  </p:normalViewPr>
  <p:slideViewPr>
    <p:cSldViewPr snapToGrid="0" snapToObjects="1">
      <p:cViewPr varScale="1">
        <p:scale>
          <a:sx n="73" d="100"/>
          <a:sy n="73" d="100"/>
        </p:scale>
        <p:origin x="1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B272C2-E2C0-524F-8E8E-16EF83845B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4D580C-42DB-2141-B43E-11C4A444C1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2F73313-59A3-AD45-A215-496FA7546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C1E0C48-9F4D-A440-BE14-DB41C2CAD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C86279E-7AF5-0A4F-BE28-714AB5405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83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A26A77-9BBE-6942-9D22-20891F546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413F38D-16CE-1E49-A4F7-0B3CA4484A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E3EF19-F269-EF4F-8591-7C1FB83E4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DA5044F-45AD-C746-B60B-680C97421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B947173-A7F2-1946-9D94-78AE5F353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2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B4697C0-6DAF-5F46-8E82-C498CA9713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A69A02B-FC28-7845-905E-A95A5517B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4042A06-FA26-4A47-8AB7-80CA671E4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C21FBF-54D8-0247-B971-42ABBC694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D354416-50CC-7843-A617-60F7369E0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65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E1A9B5-C11F-0F4B-AFAA-98205D4F2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230F30-2CCF-194B-8E3E-451841F92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D2EDACE-23A0-3344-8FD3-B9B644045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C40B8A-009B-724C-8786-A5CB61E01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2554D7F-87D9-7644-BEC3-520BA9EC5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5FD67E-D559-3D44-99C4-32055C693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D93BFB6-940E-8D45-814A-5A7411529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E18606C-EB34-D34B-BB5D-7787A9326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1AE76DC-D7DA-D446-A18E-AC61918F2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615E2ED-7A29-214B-BA2F-2610F0531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32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4F03CC-CB05-DD42-8132-D442D5A11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4E7EB1A-826F-A241-83E6-5476D76672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290B6FD-D13F-F644-815E-AFC35A11B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DF9F7AF-7DEC-904D-9E30-50C4E8A2B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EEAA5B8-A62B-9B4D-A944-5FDD4185F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A819E07-4EE7-3D46-95C1-2B5281D94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6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9D4EF0-07E3-2B4E-AAA5-A058C20ED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1FF7E2D-7231-744D-8D87-9210A66FC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76ECFB7-0B00-CF4E-B099-42AA3D2720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3CC8C2A-3FA9-B74E-9876-B9DCAEBD7C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D1A0876-6652-7C4F-A6C5-27CDF724B4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A6ADAC5-61AD-F84A-8B0C-069393DAC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68DB41E-B2FC-9044-862F-5061FEBE0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B1CB1E9-0631-A345-9992-1EF559038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14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C1DA678-C8FF-DF46-BF3A-372BF2E18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F4E6FD8-8D80-B044-803C-F9EBD32D0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3278A5D-A570-D243-8B25-EF05B3FB0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9A7A864-F919-9F4A-913C-D690E80B1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16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B820B1C-8575-554A-BC66-2BFB8154D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F0BDE9F-A515-B649-A47E-D5E37F2A9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18EA5F7-021D-7244-9021-0BFC0A57A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1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F1C0B0-20B5-4443-B89C-56E5BED74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762F3C7-EAAD-BF4F-87B0-B04BCCAC4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AEDF5A-FA73-A74D-9BA2-18827A6A8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B6EBC95-C81C-C643-95C2-10ADCD378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C0EC36C-6D3A-264F-9C82-25C708432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A1334C-FD6E-7047-A67E-DBE54A62D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18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897538-D61C-5143-932D-B033C56AC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84E7D3A-15A6-CC42-A8EB-B55D417239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324BC6E-FC5B-4448-B129-6F449C77C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76CAFF7-C159-8F40-B66D-09FA10D85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A84D17D-DF8C-1646-B9D0-284DE82B8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662CCC6-4162-5E4E-BDC6-19AA9827C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303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B812EFB-6E28-034F-BDAD-2F719A5DB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B45E6FE-C67A-FC4D-A926-69BC2EB89F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E6B3FF0-362A-AB4D-A668-44A2A1F6B4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73998-07A5-3142-9CFE-90537C482CEC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BD7E2A-86CC-654E-8B62-4495942E43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F7D5FAA-ADE7-0441-AFC9-A7D4E050B0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B3EEC-E982-EB40-A4B9-B9117D072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86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2.pn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5" Type="http://schemas.openxmlformats.org/officeDocument/2006/relationships/image" Target="../media/image2.png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5" Type="http://schemas.openxmlformats.org/officeDocument/2006/relationships/image" Target="../media/image2.png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5" Type="http://schemas.openxmlformats.org/officeDocument/2006/relationships/image" Target="../media/image2.png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2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2.pn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2.pn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2.pn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2.pn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2.pn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9D81230-1537-8645-9B7A-759C34D3D1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LG VO 01.wav">
            <a:hlinkClick r:id="" action="ppaction://media"/>
            <a:extLst>
              <a:ext uri="{FF2B5EF4-FFF2-40B4-BE49-F238E27FC236}">
                <a16:creationId xmlns:a16="http://schemas.microsoft.com/office/drawing/2014/main" xmlns="" id="{808D6E3A-489A-0942-9878-F8FFB1B43C3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3370" y="638063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62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7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864A8F6-2DF7-8D45-A87E-6732293864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LG VO 10.wav">
            <a:hlinkClick r:id="" action="ppaction://media"/>
            <a:extLst>
              <a:ext uri="{FF2B5EF4-FFF2-40B4-BE49-F238E27FC236}">
                <a16:creationId xmlns:a16="http://schemas.microsoft.com/office/drawing/2014/main" xmlns="" id="{21824694-A9A8-4747-961D-EFC7D83AE5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2859" y="636718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20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183F0D3-CB1D-A844-83BE-A1DFC81F1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LG VO 11.wav">
            <a:hlinkClick r:id="" action="ppaction://media"/>
            <a:extLst>
              <a:ext uri="{FF2B5EF4-FFF2-40B4-BE49-F238E27FC236}">
                <a16:creationId xmlns:a16="http://schemas.microsoft.com/office/drawing/2014/main" xmlns="" id="{E8D8BBB7-5F90-DB46-BFCB-7F4F77B79C9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9241" y="6414247"/>
            <a:ext cx="379506" cy="37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1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77C1FCC-D1FC-0443-B52E-2ABBE7E68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LG VO 12.wav">
            <a:hlinkClick r:id="" action="ppaction://media"/>
            <a:extLst>
              <a:ext uri="{FF2B5EF4-FFF2-40B4-BE49-F238E27FC236}">
                <a16:creationId xmlns:a16="http://schemas.microsoft.com/office/drawing/2014/main" xmlns="" id="{555BD720-4C5D-8643-912E-2AF082B446C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9412" y="6427694"/>
            <a:ext cx="379506" cy="37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04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7548BAB-EF8C-B64F-9D0E-472F7B574A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LG VO 13.wav">
            <a:hlinkClick r:id="" action="ppaction://media"/>
            <a:extLst>
              <a:ext uri="{FF2B5EF4-FFF2-40B4-BE49-F238E27FC236}">
                <a16:creationId xmlns:a16="http://schemas.microsoft.com/office/drawing/2014/main" xmlns="" id="{E974E481-FA35-4E41-9865-2522838376D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5794" y="6380628"/>
            <a:ext cx="426571" cy="42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3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607B77D8-F291-584C-8AA7-E3674A67CB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LG VO 02.wav">
            <a:hlinkClick r:id="" action="ppaction://media"/>
            <a:extLst>
              <a:ext uri="{FF2B5EF4-FFF2-40B4-BE49-F238E27FC236}">
                <a16:creationId xmlns:a16="http://schemas.microsoft.com/office/drawing/2014/main" xmlns="" id="{A523DAF5-2DAD-144F-8C18-01C434E4D78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9754" y="6348507"/>
            <a:ext cx="415364" cy="41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0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7B29080-16DF-0F41-8072-323643109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LG VO 03.wav">
            <a:hlinkClick r:id="" action="ppaction://media"/>
            <a:extLst>
              <a:ext uri="{FF2B5EF4-FFF2-40B4-BE49-F238E27FC236}">
                <a16:creationId xmlns:a16="http://schemas.microsoft.com/office/drawing/2014/main" xmlns="" id="{8A3C6DA5-1301-7A4D-8959-C139AFBDA63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9583" y="6407523"/>
            <a:ext cx="379507" cy="37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03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665C46-8EA2-184F-8A8C-B7D4CEB0F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LG VO 04.wav">
            <a:hlinkClick r:id="" action="ppaction://media"/>
            <a:extLst>
              <a:ext uri="{FF2B5EF4-FFF2-40B4-BE49-F238E27FC236}">
                <a16:creationId xmlns:a16="http://schemas.microsoft.com/office/drawing/2014/main" xmlns="" id="{CD7BAD70-9B36-5949-AD90-6EFC2F7BD9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2518" y="6418728"/>
            <a:ext cx="388471" cy="38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034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C68C69F-C2A9-1C45-8714-08C98572B7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LG VO 05.wav">
            <a:hlinkClick r:id="" action="ppaction://media"/>
            <a:extLst>
              <a:ext uri="{FF2B5EF4-FFF2-40B4-BE49-F238E27FC236}">
                <a16:creationId xmlns:a16="http://schemas.microsoft.com/office/drawing/2014/main" xmlns="" id="{57C9639D-1407-4147-BBE0-59F15967828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2860" y="6385111"/>
            <a:ext cx="388470" cy="38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82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757B209-8101-BE4F-BF1F-62CAD9CAD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LG VO 06.wav">
            <a:hlinkClick r:id="" action="ppaction://media"/>
            <a:extLst>
              <a:ext uri="{FF2B5EF4-FFF2-40B4-BE49-F238E27FC236}">
                <a16:creationId xmlns:a16="http://schemas.microsoft.com/office/drawing/2014/main" xmlns="" id="{A42232C6-4151-9145-8B4B-234997EAD57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6136" y="6414247"/>
            <a:ext cx="379506" cy="37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3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7C567D3-F360-B843-A9A3-DDC31D0260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LG VO 07.wav">
            <a:hlinkClick r:id="" action="ppaction://media"/>
            <a:extLst>
              <a:ext uri="{FF2B5EF4-FFF2-40B4-BE49-F238E27FC236}">
                <a16:creationId xmlns:a16="http://schemas.microsoft.com/office/drawing/2014/main" xmlns="" id="{B9533B9F-688B-684C-963E-07E067AB02B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2688" y="6412006"/>
            <a:ext cx="395194" cy="39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32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3D7CB61-2ABC-9B4D-A807-827E1254CD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LG VO 08.wav">
            <a:hlinkClick r:id="" action="ppaction://media"/>
            <a:extLst>
              <a:ext uri="{FF2B5EF4-FFF2-40B4-BE49-F238E27FC236}">
                <a16:creationId xmlns:a16="http://schemas.microsoft.com/office/drawing/2014/main" xmlns="" id="{AEAE6E92-5D81-B149-A685-0EBA8428F0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2517" y="6407523"/>
            <a:ext cx="386229" cy="38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54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F089789-6C4C-344F-9BA7-C7C93ECA9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LG VO 09.wav">
            <a:hlinkClick r:id="" action="ppaction://media"/>
            <a:extLst>
              <a:ext uri="{FF2B5EF4-FFF2-40B4-BE49-F238E27FC236}">
                <a16:creationId xmlns:a16="http://schemas.microsoft.com/office/drawing/2014/main" xmlns="" id="{1A49E7BA-25C4-224C-A7C2-6169AE8972D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2688" y="6414246"/>
            <a:ext cx="392953" cy="39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8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9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Plačiaekranė</PresentationFormat>
  <Paragraphs>0</Paragraphs>
  <Slides>13</Slides>
  <Notes>0</Notes>
  <HiddenSlides>0</HiddenSlides>
  <MMClips>13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Julija Sinicienė</cp:lastModifiedBy>
  <cp:revision>8</cp:revision>
  <dcterms:created xsi:type="dcterms:W3CDTF">2019-05-24T11:57:35Z</dcterms:created>
  <dcterms:modified xsi:type="dcterms:W3CDTF">2019-09-11T10:43:47Z</dcterms:modified>
</cp:coreProperties>
</file>