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7" r:id="rId3"/>
    <p:sldId id="259" r:id="rId4"/>
    <p:sldId id="289" r:id="rId5"/>
    <p:sldId id="285" r:id="rId6"/>
    <p:sldId id="291" r:id="rId7"/>
    <p:sldId id="294" r:id="rId8"/>
    <p:sldId id="292" r:id="rId9"/>
    <p:sldId id="273" r:id="rId10"/>
    <p:sldId id="270" r:id="rId11"/>
    <p:sldId id="271" r:id="rId12"/>
    <p:sldId id="272" r:id="rId13"/>
    <p:sldId id="286" r:id="rId14"/>
    <p:sldId id="268" r:id="rId15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46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440D34-16DA-4254-ACEB-9944435DA1F5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t-LT"/>
        </a:p>
      </dgm:t>
    </dgm:pt>
    <dgm:pt modelId="{18B02A81-0D0F-4B12-904F-D8242241E7DD}">
      <dgm:prSet phldrT="[Tekstas]"/>
      <dgm:spPr/>
      <dgm:t>
        <a:bodyPr/>
        <a:lstStyle/>
        <a:p>
          <a:r>
            <a:rPr lang="lt-LT" dirty="0"/>
            <a:t>Sukauptų pasiekimų įrodymų </a:t>
          </a:r>
          <a:r>
            <a:rPr lang="lt-LT" dirty="0" smtClean="0">
              <a:solidFill>
                <a:schemeClr val="tx1"/>
              </a:solidFill>
            </a:rPr>
            <a:t>pripažinimas / sertifikavimas</a:t>
          </a:r>
          <a:endParaRPr lang="lt-LT" dirty="0">
            <a:solidFill>
              <a:schemeClr val="tx1"/>
            </a:solidFill>
          </a:endParaRPr>
        </a:p>
      </dgm:t>
    </dgm:pt>
    <dgm:pt modelId="{40A2F041-70CA-486E-8F40-F8EE040CED58}" type="parTrans" cxnId="{300A65E0-B1B0-4A96-8A80-B9FADDEDE137}">
      <dgm:prSet/>
      <dgm:spPr/>
      <dgm:t>
        <a:bodyPr/>
        <a:lstStyle/>
        <a:p>
          <a:endParaRPr lang="lt-LT"/>
        </a:p>
      </dgm:t>
    </dgm:pt>
    <dgm:pt modelId="{E4639EE4-3203-456A-B23C-08E9EE965028}" type="sibTrans" cxnId="{300A65E0-B1B0-4A96-8A80-B9FADDEDE137}">
      <dgm:prSet/>
      <dgm:spPr/>
      <dgm:t>
        <a:bodyPr/>
        <a:lstStyle/>
        <a:p>
          <a:endParaRPr lang="lt-LT"/>
        </a:p>
      </dgm:t>
    </dgm:pt>
    <dgm:pt modelId="{9D2A93D8-7AA9-4B87-B5EA-1D113E1B9080}">
      <dgm:prSet phldrT="[Tekstas]"/>
      <dgm:spPr/>
      <dgm:t>
        <a:bodyPr/>
        <a:lstStyle/>
        <a:p>
          <a:r>
            <a:rPr lang="lt-LT" dirty="0"/>
            <a:t>Mokymosi </a:t>
          </a:r>
          <a:r>
            <a:rPr lang="lt-LT" dirty="0" smtClean="0"/>
            <a:t>pasiekimų </a:t>
          </a:r>
          <a:r>
            <a:rPr lang="lt-LT" dirty="0" smtClean="0">
              <a:solidFill>
                <a:schemeClr val="tx1"/>
              </a:solidFill>
            </a:rPr>
            <a:t>už ilgesnį laikotarpį įvertinimas</a:t>
          </a:r>
          <a:endParaRPr lang="lt-LT" dirty="0">
            <a:solidFill>
              <a:schemeClr val="tx1"/>
            </a:solidFill>
          </a:endParaRPr>
        </a:p>
      </dgm:t>
    </dgm:pt>
    <dgm:pt modelId="{F1859798-3246-46FC-B811-CAE7A534CF1F}" type="parTrans" cxnId="{D68B111D-E578-443B-B687-944E990DA3AE}">
      <dgm:prSet/>
      <dgm:spPr/>
      <dgm:t>
        <a:bodyPr/>
        <a:lstStyle/>
        <a:p>
          <a:endParaRPr lang="lt-LT"/>
        </a:p>
      </dgm:t>
    </dgm:pt>
    <dgm:pt modelId="{DAFE5196-FF2F-4084-BFD7-0109C608300E}" type="sibTrans" cxnId="{D68B111D-E578-443B-B687-944E990DA3AE}">
      <dgm:prSet/>
      <dgm:spPr/>
      <dgm:t>
        <a:bodyPr/>
        <a:lstStyle/>
        <a:p>
          <a:endParaRPr lang="lt-LT"/>
        </a:p>
      </dgm:t>
    </dgm:pt>
    <dgm:pt modelId="{47436BC8-3945-4E85-89B1-7FC508D96AE7}">
      <dgm:prSet phldrT="[Tekstas]"/>
      <dgm:spPr/>
      <dgm:t>
        <a:bodyPr/>
        <a:lstStyle/>
        <a:p>
          <a:r>
            <a:rPr lang="lt-LT" dirty="0"/>
            <a:t>Mokinio individualios pažangos stebėjimas, fiksavimas ir </a:t>
          </a:r>
          <a:r>
            <a:rPr lang="lt-LT" dirty="0" smtClean="0"/>
            <a:t>vertinimas </a:t>
          </a:r>
          <a:r>
            <a:rPr lang="en-US" dirty="0" smtClean="0">
              <a:solidFill>
                <a:schemeClr val="tx1"/>
              </a:solidFill>
            </a:rPr>
            <a:t>/ </a:t>
          </a:r>
          <a:r>
            <a:rPr lang="lt-LT" noProof="0" dirty="0" smtClean="0">
              <a:solidFill>
                <a:schemeClr val="tx1"/>
              </a:solidFill>
            </a:rPr>
            <a:t>k</a:t>
          </a:r>
          <a:r>
            <a:rPr lang="lt-LT" noProof="0" dirty="0" smtClean="0"/>
            <a:t>asdieninis vertinimas</a:t>
          </a:r>
          <a:endParaRPr lang="lt-LT" noProof="0" dirty="0"/>
        </a:p>
      </dgm:t>
    </dgm:pt>
    <dgm:pt modelId="{34C236AB-A5C7-4312-ADE9-AF45D5AD658F}" type="parTrans" cxnId="{9D83783F-A98B-4A3A-BF4E-AE1B0477B2D2}">
      <dgm:prSet/>
      <dgm:spPr/>
      <dgm:t>
        <a:bodyPr/>
        <a:lstStyle/>
        <a:p>
          <a:endParaRPr lang="lt-LT"/>
        </a:p>
      </dgm:t>
    </dgm:pt>
    <dgm:pt modelId="{2000C204-BDEF-4253-8E66-7E8BC30E8A4C}" type="sibTrans" cxnId="{9D83783F-A98B-4A3A-BF4E-AE1B0477B2D2}">
      <dgm:prSet/>
      <dgm:spPr/>
      <dgm:t>
        <a:bodyPr/>
        <a:lstStyle/>
        <a:p>
          <a:endParaRPr lang="lt-LT"/>
        </a:p>
      </dgm:t>
    </dgm:pt>
    <dgm:pt modelId="{121A007B-0F8B-4480-9941-1E2F68B04860}" type="pres">
      <dgm:prSet presAssocID="{9A440D34-16DA-4254-ACEB-9944435DA1F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lt-LT"/>
        </a:p>
      </dgm:t>
    </dgm:pt>
    <dgm:pt modelId="{06296629-B6EF-4EE3-9473-14566EC7B330}" type="pres">
      <dgm:prSet presAssocID="{9A440D34-16DA-4254-ACEB-9944435DA1F5}" presName="pyramid" presStyleLbl="node1" presStyleIdx="0" presStyleCnt="1" custLinFactNeighborX="7500"/>
      <dgm:spPr/>
      <dgm:t>
        <a:bodyPr/>
        <a:lstStyle/>
        <a:p>
          <a:endParaRPr lang="lt-LT"/>
        </a:p>
      </dgm:t>
    </dgm:pt>
    <dgm:pt modelId="{3CEB72DF-8FC4-4B86-A00D-5B7828239F2A}" type="pres">
      <dgm:prSet presAssocID="{9A440D34-16DA-4254-ACEB-9944435DA1F5}" presName="theList" presStyleCnt="0"/>
      <dgm:spPr/>
    </dgm:pt>
    <dgm:pt modelId="{339E80DB-B348-4B4C-AB67-02DC66EBED71}" type="pres">
      <dgm:prSet presAssocID="{18B02A81-0D0F-4B12-904F-D8242241E7DD}" presName="aNode" presStyleLbl="fgAcc1" presStyleIdx="0" presStyleCnt="3" custLinFactNeighborX="11538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1A77DF70-B1AE-465A-879E-01F9D95D88AF}" type="pres">
      <dgm:prSet presAssocID="{18B02A81-0D0F-4B12-904F-D8242241E7DD}" presName="aSpace" presStyleCnt="0"/>
      <dgm:spPr/>
    </dgm:pt>
    <dgm:pt modelId="{33D0D574-5DAD-4802-BECB-19C4E0BD5C76}" type="pres">
      <dgm:prSet presAssocID="{9D2A93D8-7AA9-4B87-B5EA-1D113E1B9080}" presName="aNode" presStyleLbl="fgAcc1" presStyleIdx="1" presStyleCnt="3" custLinFactNeighborX="11538" custLinFactNeighborY="-25891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617E6A3E-2DEA-43BC-876F-B24A1EC435EA}" type="pres">
      <dgm:prSet presAssocID="{9D2A93D8-7AA9-4B87-B5EA-1D113E1B9080}" presName="aSpace" presStyleCnt="0"/>
      <dgm:spPr/>
    </dgm:pt>
    <dgm:pt modelId="{8F43543D-98EC-47A3-A8FE-5D9ABDD2F1FA}" type="pres">
      <dgm:prSet presAssocID="{47436BC8-3945-4E85-89B1-7FC508D96AE7}" presName="aNode" presStyleLbl="fgAcc1" presStyleIdx="2" presStyleCnt="3" custLinFactNeighborX="11538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D18CF452-0DE3-41C4-8C18-E72A10911592}" type="pres">
      <dgm:prSet presAssocID="{47436BC8-3945-4E85-89B1-7FC508D96AE7}" presName="aSpace" presStyleCnt="0"/>
      <dgm:spPr/>
    </dgm:pt>
  </dgm:ptLst>
  <dgm:cxnLst>
    <dgm:cxn modelId="{D68B111D-E578-443B-B687-944E990DA3AE}" srcId="{9A440D34-16DA-4254-ACEB-9944435DA1F5}" destId="{9D2A93D8-7AA9-4B87-B5EA-1D113E1B9080}" srcOrd="1" destOrd="0" parTransId="{F1859798-3246-46FC-B811-CAE7A534CF1F}" sibTransId="{DAFE5196-FF2F-4084-BFD7-0109C608300E}"/>
    <dgm:cxn modelId="{305DD287-32C5-4A98-89D9-9E8D44E33D9A}" type="presOf" srcId="{9A440D34-16DA-4254-ACEB-9944435DA1F5}" destId="{121A007B-0F8B-4480-9941-1E2F68B04860}" srcOrd="0" destOrd="0" presId="urn:microsoft.com/office/officeart/2005/8/layout/pyramid2"/>
    <dgm:cxn modelId="{461ECC50-31ED-4C22-B775-DC57EFF243FE}" type="presOf" srcId="{9D2A93D8-7AA9-4B87-B5EA-1D113E1B9080}" destId="{33D0D574-5DAD-4802-BECB-19C4E0BD5C76}" srcOrd="0" destOrd="0" presId="urn:microsoft.com/office/officeart/2005/8/layout/pyramid2"/>
    <dgm:cxn modelId="{E98D2152-2696-40B0-BDA4-D5A388E5D9D3}" type="presOf" srcId="{47436BC8-3945-4E85-89B1-7FC508D96AE7}" destId="{8F43543D-98EC-47A3-A8FE-5D9ABDD2F1FA}" srcOrd="0" destOrd="0" presId="urn:microsoft.com/office/officeart/2005/8/layout/pyramid2"/>
    <dgm:cxn modelId="{652091D4-40E9-4F48-9C66-5A3FDCB18DCC}" type="presOf" srcId="{18B02A81-0D0F-4B12-904F-D8242241E7DD}" destId="{339E80DB-B348-4B4C-AB67-02DC66EBED71}" srcOrd="0" destOrd="0" presId="urn:microsoft.com/office/officeart/2005/8/layout/pyramid2"/>
    <dgm:cxn modelId="{300A65E0-B1B0-4A96-8A80-B9FADDEDE137}" srcId="{9A440D34-16DA-4254-ACEB-9944435DA1F5}" destId="{18B02A81-0D0F-4B12-904F-D8242241E7DD}" srcOrd="0" destOrd="0" parTransId="{40A2F041-70CA-486E-8F40-F8EE040CED58}" sibTransId="{E4639EE4-3203-456A-B23C-08E9EE965028}"/>
    <dgm:cxn modelId="{9D83783F-A98B-4A3A-BF4E-AE1B0477B2D2}" srcId="{9A440D34-16DA-4254-ACEB-9944435DA1F5}" destId="{47436BC8-3945-4E85-89B1-7FC508D96AE7}" srcOrd="2" destOrd="0" parTransId="{34C236AB-A5C7-4312-ADE9-AF45D5AD658F}" sibTransId="{2000C204-BDEF-4253-8E66-7E8BC30E8A4C}"/>
    <dgm:cxn modelId="{27F02E1A-445E-4CCD-9095-C97E7288C66B}" type="presParOf" srcId="{121A007B-0F8B-4480-9941-1E2F68B04860}" destId="{06296629-B6EF-4EE3-9473-14566EC7B330}" srcOrd="0" destOrd="0" presId="urn:microsoft.com/office/officeart/2005/8/layout/pyramid2"/>
    <dgm:cxn modelId="{508678BB-CFCF-4638-81AF-057DB2394BF0}" type="presParOf" srcId="{121A007B-0F8B-4480-9941-1E2F68B04860}" destId="{3CEB72DF-8FC4-4B86-A00D-5B7828239F2A}" srcOrd="1" destOrd="0" presId="urn:microsoft.com/office/officeart/2005/8/layout/pyramid2"/>
    <dgm:cxn modelId="{C2A4B891-3DEA-4A4D-8F50-B3B924D750DF}" type="presParOf" srcId="{3CEB72DF-8FC4-4B86-A00D-5B7828239F2A}" destId="{339E80DB-B348-4B4C-AB67-02DC66EBED71}" srcOrd="0" destOrd="0" presId="urn:microsoft.com/office/officeart/2005/8/layout/pyramid2"/>
    <dgm:cxn modelId="{F4C123D3-594C-4803-87CD-E2583594FE66}" type="presParOf" srcId="{3CEB72DF-8FC4-4B86-A00D-5B7828239F2A}" destId="{1A77DF70-B1AE-465A-879E-01F9D95D88AF}" srcOrd="1" destOrd="0" presId="urn:microsoft.com/office/officeart/2005/8/layout/pyramid2"/>
    <dgm:cxn modelId="{6EC5B8C4-A25D-4682-9D68-A73B61FBE3DD}" type="presParOf" srcId="{3CEB72DF-8FC4-4B86-A00D-5B7828239F2A}" destId="{33D0D574-5DAD-4802-BECB-19C4E0BD5C76}" srcOrd="2" destOrd="0" presId="urn:microsoft.com/office/officeart/2005/8/layout/pyramid2"/>
    <dgm:cxn modelId="{E2D3589D-6D72-4D10-AD75-66C7094B1E3C}" type="presParOf" srcId="{3CEB72DF-8FC4-4B86-A00D-5B7828239F2A}" destId="{617E6A3E-2DEA-43BC-876F-B24A1EC435EA}" srcOrd="3" destOrd="0" presId="urn:microsoft.com/office/officeart/2005/8/layout/pyramid2"/>
    <dgm:cxn modelId="{8FF0E38B-B343-49ED-B1A6-E757ED211F39}" type="presParOf" srcId="{3CEB72DF-8FC4-4B86-A00D-5B7828239F2A}" destId="{8F43543D-98EC-47A3-A8FE-5D9ABDD2F1FA}" srcOrd="4" destOrd="0" presId="urn:microsoft.com/office/officeart/2005/8/layout/pyramid2"/>
    <dgm:cxn modelId="{9D4E209C-C383-4640-9605-337E9984330C}" type="presParOf" srcId="{3CEB72DF-8FC4-4B86-A00D-5B7828239F2A}" destId="{D18CF452-0DE3-41C4-8C18-E72A1091159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440D34-16DA-4254-ACEB-9944435DA1F5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t-LT"/>
        </a:p>
      </dgm:t>
    </dgm:pt>
    <dgm:pt modelId="{18B02A81-0D0F-4B12-904F-D8242241E7DD}">
      <dgm:prSet phldrT="[Tekstas]"/>
      <dgm:spPr/>
      <dgm:t>
        <a:bodyPr/>
        <a:lstStyle/>
        <a:p>
          <a:r>
            <a:rPr lang="lt-LT" dirty="0"/>
            <a:t>Sukauptų pasiekimų įrodymų </a:t>
          </a:r>
          <a:r>
            <a:rPr lang="lt-LT" dirty="0" smtClean="0"/>
            <a:t>pripažinimas </a:t>
          </a:r>
          <a:r>
            <a:rPr lang="lt-LT" dirty="0" smtClean="0">
              <a:solidFill>
                <a:schemeClr val="tx1"/>
              </a:solidFill>
            </a:rPr>
            <a:t>/ s</a:t>
          </a:r>
          <a:r>
            <a:rPr lang="lt-LT" dirty="0" smtClean="0"/>
            <a:t>ertifikavimas</a:t>
          </a:r>
          <a:endParaRPr lang="lt-LT" dirty="0"/>
        </a:p>
      </dgm:t>
    </dgm:pt>
    <dgm:pt modelId="{40A2F041-70CA-486E-8F40-F8EE040CED58}" type="parTrans" cxnId="{300A65E0-B1B0-4A96-8A80-B9FADDEDE137}">
      <dgm:prSet/>
      <dgm:spPr/>
      <dgm:t>
        <a:bodyPr/>
        <a:lstStyle/>
        <a:p>
          <a:endParaRPr lang="lt-LT"/>
        </a:p>
      </dgm:t>
    </dgm:pt>
    <dgm:pt modelId="{E4639EE4-3203-456A-B23C-08E9EE965028}" type="sibTrans" cxnId="{300A65E0-B1B0-4A96-8A80-B9FADDEDE137}">
      <dgm:prSet/>
      <dgm:spPr/>
      <dgm:t>
        <a:bodyPr/>
        <a:lstStyle/>
        <a:p>
          <a:endParaRPr lang="lt-LT"/>
        </a:p>
      </dgm:t>
    </dgm:pt>
    <dgm:pt modelId="{9D2A93D8-7AA9-4B87-B5EA-1D113E1B9080}">
      <dgm:prSet phldrT="[Tekstas]"/>
      <dgm:spPr/>
      <dgm:t>
        <a:bodyPr/>
        <a:lstStyle/>
        <a:p>
          <a:r>
            <a:rPr lang="lt-LT" dirty="0"/>
            <a:t>Mokymosi pasiekimų </a:t>
          </a:r>
          <a:r>
            <a:rPr lang="lt-LT" dirty="0" smtClean="0">
              <a:solidFill>
                <a:schemeClr val="tx1"/>
              </a:solidFill>
            </a:rPr>
            <a:t>už ilgesnį laikotarpį įvertinimas </a:t>
          </a:r>
          <a:endParaRPr lang="lt-LT" dirty="0">
            <a:solidFill>
              <a:schemeClr val="tx1"/>
            </a:solidFill>
          </a:endParaRPr>
        </a:p>
      </dgm:t>
    </dgm:pt>
    <dgm:pt modelId="{F1859798-3246-46FC-B811-CAE7A534CF1F}" type="parTrans" cxnId="{D68B111D-E578-443B-B687-944E990DA3AE}">
      <dgm:prSet/>
      <dgm:spPr/>
      <dgm:t>
        <a:bodyPr/>
        <a:lstStyle/>
        <a:p>
          <a:endParaRPr lang="lt-LT"/>
        </a:p>
      </dgm:t>
    </dgm:pt>
    <dgm:pt modelId="{DAFE5196-FF2F-4084-BFD7-0109C608300E}" type="sibTrans" cxnId="{D68B111D-E578-443B-B687-944E990DA3AE}">
      <dgm:prSet/>
      <dgm:spPr/>
      <dgm:t>
        <a:bodyPr/>
        <a:lstStyle/>
        <a:p>
          <a:endParaRPr lang="lt-LT"/>
        </a:p>
      </dgm:t>
    </dgm:pt>
    <dgm:pt modelId="{47436BC8-3945-4E85-89B1-7FC508D96AE7}">
      <dgm:prSet phldrT="[Tekstas]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lt-LT" b="1" dirty="0"/>
            <a:t>Mokinio individualios pažangos stebėjimas, fiksavimas ir </a:t>
          </a:r>
          <a:r>
            <a:rPr lang="lt-LT" b="1" dirty="0" smtClean="0"/>
            <a:t>vertinimas </a:t>
          </a:r>
          <a:r>
            <a:rPr lang="en-US" b="1" dirty="0" smtClean="0">
              <a:solidFill>
                <a:schemeClr val="tx1"/>
              </a:solidFill>
            </a:rPr>
            <a:t>/</a:t>
          </a:r>
          <a:r>
            <a:rPr lang="en-US" b="1" dirty="0" smtClean="0"/>
            <a:t> </a:t>
          </a:r>
          <a:r>
            <a:rPr lang="lt-LT" b="1" noProof="0" dirty="0" smtClean="0"/>
            <a:t>kasdieninis vertinimas</a:t>
          </a:r>
          <a:endParaRPr lang="lt-LT" b="1" noProof="0" dirty="0"/>
        </a:p>
      </dgm:t>
    </dgm:pt>
    <dgm:pt modelId="{34C236AB-A5C7-4312-ADE9-AF45D5AD658F}" type="parTrans" cxnId="{9D83783F-A98B-4A3A-BF4E-AE1B0477B2D2}">
      <dgm:prSet/>
      <dgm:spPr/>
      <dgm:t>
        <a:bodyPr/>
        <a:lstStyle/>
        <a:p>
          <a:endParaRPr lang="lt-LT"/>
        </a:p>
      </dgm:t>
    </dgm:pt>
    <dgm:pt modelId="{2000C204-BDEF-4253-8E66-7E8BC30E8A4C}" type="sibTrans" cxnId="{9D83783F-A98B-4A3A-BF4E-AE1B0477B2D2}">
      <dgm:prSet/>
      <dgm:spPr/>
      <dgm:t>
        <a:bodyPr/>
        <a:lstStyle/>
        <a:p>
          <a:endParaRPr lang="lt-LT"/>
        </a:p>
      </dgm:t>
    </dgm:pt>
    <dgm:pt modelId="{121A007B-0F8B-4480-9941-1E2F68B04860}" type="pres">
      <dgm:prSet presAssocID="{9A440D34-16DA-4254-ACEB-9944435DA1F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lt-LT"/>
        </a:p>
      </dgm:t>
    </dgm:pt>
    <dgm:pt modelId="{06296629-B6EF-4EE3-9473-14566EC7B330}" type="pres">
      <dgm:prSet presAssocID="{9A440D34-16DA-4254-ACEB-9944435DA1F5}" presName="pyramid" presStyleLbl="node1" presStyleIdx="0" presStyleCnt="1" custLinFactNeighborX="7500"/>
      <dgm:spPr/>
      <dgm:t>
        <a:bodyPr/>
        <a:lstStyle/>
        <a:p>
          <a:endParaRPr lang="lt-LT"/>
        </a:p>
      </dgm:t>
    </dgm:pt>
    <dgm:pt modelId="{3CEB72DF-8FC4-4B86-A00D-5B7828239F2A}" type="pres">
      <dgm:prSet presAssocID="{9A440D34-16DA-4254-ACEB-9944435DA1F5}" presName="theList" presStyleCnt="0"/>
      <dgm:spPr/>
    </dgm:pt>
    <dgm:pt modelId="{339E80DB-B348-4B4C-AB67-02DC66EBED71}" type="pres">
      <dgm:prSet presAssocID="{18B02A81-0D0F-4B12-904F-D8242241E7DD}" presName="aNode" presStyleLbl="fgAcc1" presStyleIdx="0" presStyleCnt="3" custLinFactNeighborX="11538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1A77DF70-B1AE-465A-879E-01F9D95D88AF}" type="pres">
      <dgm:prSet presAssocID="{18B02A81-0D0F-4B12-904F-D8242241E7DD}" presName="aSpace" presStyleCnt="0"/>
      <dgm:spPr/>
    </dgm:pt>
    <dgm:pt modelId="{33D0D574-5DAD-4802-BECB-19C4E0BD5C76}" type="pres">
      <dgm:prSet presAssocID="{9D2A93D8-7AA9-4B87-B5EA-1D113E1B9080}" presName="aNode" presStyleLbl="fgAcc1" presStyleIdx="1" presStyleCnt="3" custLinFactNeighborX="11538" custLinFactNeighborY="-25891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617E6A3E-2DEA-43BC-876F-B24A1EC435EA}" type="pres">
      <dgm:prSet presAssocID="{9D2A93D8-7AA9-4B87-B5EA-1D113E1B9080}" presName="aSpace" presStyleCnt="0"/>
      <dgm:spPr/>
    </dgm:pt>
    <dgm:pt modelId="{8F43543D-98EC-47A3-A8FE-5D9ABDD2F1FA}" type="pres">
      <dgm:prSet presAssocID="{47436BC8-3945-4E85-89B1-7FC508D96AE7}" presName="aNode" presStyleLbl="fgAcc1" presStyleIdx="2" presStyleCnt="3" custLinFactNeighborX="11538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D18CF452-0DE3-41C4-8C18-E72A10911592}" type="pres">
      <dgm:prSet presAssocID="{47436BC8-3945-4E85-89B1-7FC508D96AE7}" presName="aSpace" presStyleCnt="0"/>
      <dgm:spPr/>
    </dgm:pt>
  </dgm:ptLst>
  <dgm:cxnLst>
    <dgm:cxn modelId="{300A65E0-B1B0-4A96-8A80-B9FADDEDE137}" srcId="{9A440D34-16DA-4254-ACEB-9944435DA1F5}" destId="{18B02A81-0D0F-4B12-904F-D8242241E7DD}" srcOrd="0" destOrd="0" parTransId="{40A2F041-70CA-486E-8F40-F8EE040CED58}" sibTransId="{E4639EE4-3203-456A-B23C-08E9EE965028}"/>
    <dgm:cxn modelId="{2245EDAF-ABD9-42F3-8760-0ADDA7BBAEF9}" type="presOf" srcId="{9A440D34-16DA-4254-ACEB-9944435DA1F5}" destId="{121A007B-0F8B-4480-9941-1E2F68B04860}" srcOrd="0" destOrd="0" presId="urn:microsoft.com/office/officeart/2005/8/layout/pyramid2"/>
    <dgm:cxn modelId="{DEFAF25F-1185-40C0-BF25-F503BB4C3FED}" type="presOf" srcId="{9D2A93D8-7AA9-4B87-B5EA-1D113E1B9080}" destId="{33D0D574-5DAD-4802-BECB-19C4E0BD5C76}" srcOrd="0" destOrd="0" presId="urn:microsoft.com/office/officeart/2005/8/layout/pyramid2"/>
    <dgm:cxn modelId="{11F2FFAD-3E65-4BA1-AC33-01814150D958}" type="presOf" srcId="{47436BC8-3945-4E85-89B1-7FC508D96AE7}" destId="{8F43543D-98EC-47A3-A8FE-5D9ABDD2F1FA}" srcOrd="0" destOrd="0" presId="urn:microsoft.com/office/officeart/2005/8/layout/pyramid2"/>
    <dgm:cxn modelId="{D68B111D-E578-443B-B687-944E990DA3AE}" srcId="{9A440D34-16DA-4254-ACEB-9944435DA1F5}" destId="{9D2A93D8-7AA9-4B87-B5EA-1D113E1B9080}" srcOrd="1" destOrd="0" parTransId="{F1859798-3246-46FC-B811-CAE7A534CF1F}" sibTransId="{DAFE5196-FF2F-4084-BFD7-0109C608300E}"/>
    <dgm:cxn modelId="{9D83783F-A98B-4A3A-BF4E-AE1B0477B2D2}" srcId="{9A440D34-16DA-4254-ACEB-9944435DA1F5}" destId="{47436BC8-3945-4E85-89B1-7FC508D96AE7}" srcOrd="2" destOrd="0" parTransId="{34C236AB-A5C7-4312-ADE9-AF45D5AD658F}" sibTransId="{2000C204-BDEF-4253-8E66-7E8BC30E8A4C}"/>
    <dgm:cxn modelId="{9C3BFCC2-C914-4A8B-9547-979B9DCCA4D2}" type="presOf" srcId="{18B02A81-0D0F-4B12-904F-D8242241E7DD}" destId="{339E80DB-B348-4B4C-AB67-02DC66EBED71}" srcOrd="0" destOrd="0" presId="urn:microsoft.com/office/officeart/2005/8/layout/pyramid2"/>
    <dgm:cxn modelId="{3382FA9F-0041-42EE-A36C-0C523EBCD049}" type="presParOf" srcId="{121A007B-0F8B-4480-9941-1E2F68B04860}" destId="{06296629-B6EF-4EE3-9473-14566EC7B330}" srcOrd="0" destOrd="0" presId="urn:microsoft.com/office/officeart/2005/8/layout/pyramid2"/>
    <dgm:cxn modelId="{3485C955-0C07-464F-A774-88DDF039AA1A}" type="presParOf" srcId="{121A007B-0F8B-4480-9941-1E2F68B04860}" destId="{3CEB72DF-8FC4-4B86-A00D-5B7828239F2A}" srcOrd="1" destOrd="0" presId="urn:microsoft.com/office/officeart/2005/8/layout/pyramid2"/>
    <dgm:cxn modelId="{E93FF5C0-2801-44C8-957B-1A7A6A43F3CD}" type="presParOf" srcId="{3CEB72DF-8FC4-4B86-A00D-5B7828239F2A}" destId="{339E80DB-B348-4B4C-AB67-02DC66EBED71}" srcOrd="0" destOrd="0" presId="urn:microsoft.com/office/officeart/2005/8/layout/pyramid2"/>
    <dgm:cxn modelId="{6E7B2078-1ACE-435E-8BFF-1F784E8D2868}" type="presParOf" srcId="{3CEB72DF-8FC4-4B86-A00D-5B7828239F2A}" destId="{1A77DF70-B1AE-465A-879E-01F9D95D88AF}" srcOrd="1" destOrd="0" presId="urn:microsoft.com/office/officeart/2005/8/layout/pyramid2"/>
    <dgm:cxn modelId="{1717141F-3E1F-4F5F-B62A-C65A8B24EF85}" type="presParOf" srcId="{3CEB72DF-8FC4-4B86-A00D-5B7828239F2A}" destId="{33D0D574-5DAD-4802-BECB-19C4E0BD5C76}" srcOrd="2" destOrd="0" presId="urn:microsoft.com/office/officeart/2005/8/layout/pyramid2"/>
    <dgm:cxn modelId="{6BB3505A-1957-48BE-B3E7-3DCE0A62C6DC}" type="presParOf" srcId="{3CEB72DF-8FC4-4B86-A00D-5B7828239F2A}" destId="{617E6A3E-2DEA-43BC-876F-B24A1EC435EA}" srcOrd="3" destOrd="0" presId="urn:microsoft.com/office/officeart/2005/8/layout/pyramid2"/>
    <dgm:cxn modelId="{871BD2D0-A926-40AC-A0FC-0E8147F6C5D4}" type="presParOf" srcId="{3CEB72DF-8FC4-4B86-A00D-5B7828239F2A}" destId="{8F43543D-98EC-47A3-A8FE-5D9ABDD2F1FA}" srcOrd="4" destOrd="0" presId="urn:microsoft.com/office/officeart/2005/8/layout/pyramid2"/>
    <dgm:cxn modelId="{2AAD92E4-00E9-4B5B-87E6-CB8BD3622459}" type="presParOf" srcId="{3CEB72DF-8FC4-4B86-A00D-5B7828239F2A}" destId="{D18CF452-0DE3-41C4-8C18-E72A1091159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440D34-16DA-4254-ACEB-9944435DA1F5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t-LT"/>
        </a:p>
      </dgm:t>
    </dgm:pt>
    <dgm:pt modelId="{18B02A81-0D0F-4B12-904F-D8242241E7DD}">
      <dgm:prSet phldrT="[Tekstas]"/>
      <dgm:spPr/>
      <dgm:t>
        <a:bodyPr/>
        <a:lstStyle/>
        <a:p>
          <a:r>
            <a:rPr lang="lt-LT" dirty="0"/>
            <a:t>Sukauptų pasiekimų įrodymų </a:t>
          </a:r>
          <a:r>
            <a:rPr lang="lt-LT" dirty="0" smtClean="0"/>
            <a:t>pripažinimas </a:t>
          </a:r>
          <a:r>
            <a:rPr lang="lt-LT" dirty="0" smtClean="0">
              <a:solidFill>
                <a:schemeClr val="tx1"/>
              </a:solidFill>
            </a:rPr>
            <a:t>/ </a:t>
          </a:r>
          <a:r>
            <a:rPr lang="lt-LT" dirty="0" smtClean="0"/>
            <a:t>sertifikavimas</a:t>
          </a:r>
          <a:endParaRPr lang="lt-LT" dirty="0"/>
        </a:p>
      </dgm:t>
    </dgm:pt>
    <dgm:pt modelId="{40A2F041-70CA-486E-8F40-F8EE040CED58}" type="parTrans" cxnId="{300A65E0-B1B0-4A96-8A80-B9FADDEDE137}">
      <dgm:prSet/>
      <dgm:spPr/>
      <dgm:t>
        <a:bodyPr/>
        <a:lstStyle/>
        <a:p>
          <a:endParaRPr lang="lt-LT"/>
        </a:p>
      </dgm:t>
    </dgm:pt>
    <dgm:pt modelId="{E4639EE4-3203-456A-B23C-08E9EE965028}" type="sibTrans" cxnId="{300A65E0-B1B0-4A96-8A80-B9FADDEDE137}">
      <dgm:prSet/>
      <dgm:spPr/>
      <dgm:t>
        <a:bodyPr/>
        <a:lstStyle/>
        <a:p>
          <a:endParaRPr lang="lt-LT"/>
        </a:p>
      </dgm:t>
    </dgm:pt>
    <dgm:pt modelId="{9D2A93D8-7AA9-4B87-B5EA-1D113E1B9080}">
      <dgm:prSet phldrT="[Tekstas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lt-LT" b="1" dirty="0" smtClean="0"/>
            <a:t>Mokymosi </a:t>
          </a:r>
          <a:r>
            <a:rPr lang="lt-LT" b="1" dirty="0" smtClean="0">
              <a:solidFill>
                <a:schemeClr val="tx1"/>
              </a:solidFill>
            </a:rPr>
            <a:t>pasiekimų už ilgesnį laikotarpį įvertinimas</a:t>
          </a:r>
          <a:endParaRPr lang="lt-LT" b="1" dirty="0">
            <a:solidFill>
              <a:schemeClr val="tx1"/>
            </a:solidFill>
          </a:endParaRPr>
        </a:p>
      </dgm:t>
    </dgm:pt>
    <dgm:pt modelId="{F1859798-3246-46FC-B811-CAE7A534CF1F}" type="parTrans" cxnId="{D68B111D-E578-443B-B687-944E990DA3AE}">
      <dgm:prSet/>
      <dgm:spPr/>
      <dgm:t>
        <a:bodyPr/>
        <a:lstStyle/>
        <a:p>
          <a:endParaRPr lang="lt-LT"/>
        </a:p>
      </dgm:t>
    </dgm:pt>
    <dgm:pt modelId="{DAFE5196-FF2F-4084-BFD7-0109C608300E}" type="sibTrans" cxnId="{D68B111D-E578-443B-B687-944E990DA3AE}">
      <dgm:prSet/>
      <dgm:spPr/>
      <dgm:t>
        <a:bodyPr/>
        <a:lstStyle/>
        <a:p>
          <a:endParaRPr lang="lt-LT"/>
        </a:p>
      </dgm:t>
    </dgm:pt>
    <dgm:pt modelId="{47436BC8-3945-4E85-89B1-7FC508D96AE7}">
      <dgm:prSet phldrT="[Tekstas]"/>
      <dgm:spPr/>
      <dgm:t>
        <a:bodyPr/>
        <a:lstStyle/>
        <a:p>
          <a:r>
            <a:rPr lang="lt-LT" dirty="0"/>
            <a:t>Mokinio individualios pažangos stebėjimas, fiksavimas ir </a:t>
          </a:r>
          <a:r>
            <a:rPr lang="lt-LT" dirty="0" smtClean="0"/>
            <a:t>vertinimas </a:t>
          </a:r>
          <a:r>
            <a:rPr lang="en-US" dirty="0" smtClean="0">
              <a:solidFill>
                <a:schemeClr val="tx1"/>
              </a:solidFill>
            </a:rPr>
            <a:t>/ </a:t>
          </a:r>
          <a:r>
            <a:rPr lang="lt-LT" noProof="0" dirty="0" smtClean="0">
              <a:solidFill>
                <a:schemeClr val="tx1"/>
              </a:solidFill>
            </a:rPr>
            <a:t>k</a:t>
          </a:r>
          <a:r>
            <a:rPr lang="lt-LT" noProof="0" dirty="0" smtClean="0"/>
            <a:t>asdieninis vertinimas</a:t>
          </a:r>
          <a:endParaRPr lang="lt-LT" noProof="0" dirty="0"/>
        </a:p>
      </dgm:t>
    </dgm:pt>
    <dgm:pt modelId="{34C236AB-A5C7-4312-ADE9-AF45D5AD658F}" type="parTrans" cxnId="{9D83783F-A98B-4A3A-BF4E-AE1B0477B2D2}">
      <dgm:prSet/>
      <dgm:spPr/>
      <dgm:t>
        <a:bodyPr/>
        <a:lstStyle/>
        <a:p>
          <a:endParaRPr lang="lt-LT"/>
        </a:p>
      </dgm:t>
    </dgm:pt>
    <dgm:pt modelId="{2000C204-BDEF-4253-8E66-7E8BC30E8A4C}" type="sibTrans" cxnId="{9D83783F-A98B-4A3A-BF4E-AE1B0477B2D2}">
      <dgm:prSet/>
      <dgm:spPr/>
      <dgm:t>
        <a:bodyPr/>
        <a:lstStyle/>
        <a:p>
          <a:endParaRPr lang="lt-LT"/>
        </a:p>
      </dgm:t>
    </dgm:pt>
    <dgm:pt modelId="{121A007B-0F8B-4480-9941-1E2F68B04860}" type="pres">
      <dgm:prSet presAssocID="{9A440D34-16DA-4254-ACEB-9944435DA1F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lt-LT"/>
        </a:p>
      </dgm:t>
    </dgm:pt>
    <dgm:pt modelId="{06296629-B6EF-4EE3-9473-14566EC7B330}" type="pres">
      <dgm:prSet presAssocID="{9A440D34-16DA-4254-ACEB-9944435DA1F5}" presName="pyramid" presStyleLbl="node1" presStyleIdx="0" presStyleCnt="1" custLinFactNeighborX="7500"/>
      <dgm:spPr/>
      <dgm:t>
        <a:bodyPr/>
        <a:lstStyle/>
        <a:p>
          <a:endParaRPr lang="lt-LT"/>
        </a:p>
      </dgm:t>
    </dgm:pt>
    <dgm:pt modelId="{3CEB72DF-8FC4-4B86-A00D-5B7828239F2A}" type="pres">
      <dgm:prSet presAssocID="{9A440D34-16DA-4254-ACEB-9944435DA1F5}" presName="theList" presStyleCnt="0"/>
      <dgm:spPr/>
    </dgm:pt>
    <dgm:pt modelId="{339E80DB-B348-4B4C-AB67-02DC66EBED71}" type="pres">
      <dgm:prSet presAssocID="{18B02A81-0D0F-4B12-904F-D8242241E7DD}" presName="aNode" presStyleLbl="fgAcc1" presStyleIdx="0" presStyleCnt="3" custLinFactNeighborX="11538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1A77DF70-B1AE-465A-879E-01F9D95D88AF}" type="pres">
      <dgm:prSet presAssocID="{18B02A81-0D0F-4B12-904F-D8242241E7DD}" presName="aSpace" presStyleCnt="0"/>
      <dgm:spPr/>
    </dgm:pt>
    <dgm:pt modelId="{33D0D574-5DAD-4802-BECB-19C4E0BD5C76}" type="pres">
      <dgm:prSet presAssocID="{9D2A93D8-7AA9-4B87-B5EA-1D113E1B9080}" presName="aNode" presStyleLbl="fgAcc1" presStyleIdx="1" presStyleCnt="3" custLinFactNeighborX="11538" custLinFactNeighborY="-25891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617E6A3E-2DEA-43BC-876F-B24A1EC435EA}" type="pres">
      <dgm:prSet presAssocID="{9D2A93D8-7AA9-4B87-B5EA-1D113E1B9080}" presName="aSpace" presStyleCnt="0"/>
      <dgm:spPr/>
    </dgm:pt>
    <dgm:pt modelId="{8F43543D-98EC-47A3-A8FE-5D9ABDD2F1FA}" type="pres">
      <dgm:prSet presAssocID="{47436BC8-3945-4E85-89B1-7FC508D96AE7}" presName="aNode" presStyleLbl="fgAcc1" presStyleIdx="2" presStyleCnt="3" custLinFactNeighborX="11538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D18CF452-0DE3-41C4-8C18-E72A10911592}" type="pres">
      <dgm:prSet presAssocID="{47436BC8-3945-4E85-89B1-7FC508D96AE7}" presName="aSpace" presStyleCnt="0"/>
      <dgm:spPr/>
    </dgm:pt>
  </dgm:ptLst>
  <dgm:cxnLst>
    <dgm:cxn modelId="{300A65E0-B1B0-4A96-8A80-B9FADDEDE137}" srcId="{9A440D34-16DA-4254-ACEB-9944435DA1F5}" destId="{18B02A81-0D0F-4B12-904F-D8242241E7DD}" srcOrd="0" destOrd="0" parTransId="{40A2F041-70CA-486E-8F40-F8EE040CED58}" sibTransId="{E4639EE4-3203-456A-B23C-08E9EE965028}"/>
    <dgm:cxn modelId="{3FE5EFD6-5924-4560-ADDE-F2CA6BA64175}" type="presOf" srcId="{9D2A93D8-7AA9-4B87-B5EA-1D113E1B9080}" destId="{33D0D574-5DAD-4802-BECB-19C4E0BD5C76}" srcOrd="0" destOrd="0" presId="urn:microsoft.com/office/officeart/2005/8/layout/pyramid2"/>
    <dgm:cxn modelId="{2A783658-0F32-4DD2-ADB3-94499C954557}" type="presOf" srcId="{9A440D34-16DA-4254-ACEB-9944435DA1F5}" destId="{121A007B-0F8B-4480-9941-1E2F68B04860}" srcOrd="0" destOrd="0" presId="urn:microsoft.com/office/officeart/2005/8/layout/pyramid2"/>
    <dgm:cxn modelId="{34D916EC-F9F5-49A8-8BC3-67C803FBE208}" type="presOf" srcId="{18B02A81-0D0F-4B12-904F-D8242241E7DD}" destId="{339E80DB-B348-4B4C-AB67-02DC66EBED71}" srcOrd="0" destOrd="0" presId="urn:microsoft.com/office/officeart/2005/8/layout/pyramid2"/>
    <dgm:cxn modelId="{D68B111D-E578-443B-B687-944E990DA3AE}" srcId="{9A440D34-16DA-4254-ACEB-9944435DA1F5}" destId="{9D2A93D8-7AA9-4B87-B5EA-1D113E1B9080}" srcOrd="1" destOrd="0" parTransId="{F1859798-3246-46FC-B811-CAE7A534CF1F}" sibTransId="{DAFE5196-FF2F-4084-BFD7-0109C608300E}"/>
    <dgm:cxn modelId="{9D83783F-A98B-4A3A-BF4E-AE1B0477B2D2}" srcId="{9A440D34-16DA-4254-ACEB-9944435DA1F5}" destId="{47436BC8-3945-4E85-89B1-7FC508D96AE7}" srcOrd="2" destOrd="0" parTransId="{34C236AB-A5C7-4312-ADE9-AF45D5AD658F}" sibTransId="{2000C204-BDEF-4253-8E66-7E8BC30E8A4C}"/>
    <dgm:cxn modelId="{C18C250B-5D6D-4FA6-87FD-56A7481F3D88}" type="presOf" srcId="{47436BC8-3945-4E85-89B1-7FC508D96AE7}" destId="{8F43543D-98EC-47A3-A8FE-5D9ABDD2F1FA}" srcOrd="0" destOrd="0" presId="urn:microsoft.com/office/officeart/2005/8/layout/pyramid2"/>
    <dgm:cxn modelId="{C486EF0B-D2D1-4EA3-BC86-9D2FE0C6C9FD}" type="presParOf" srcId="{121A007B-0F8B-4480-9941-1E2F68B04860}" destId="{06296629-B6EF-4EE3-9473-14566EC7B330}" srcOrd="0" destOrd="0" presId="urn:microsoft.com/office/officeart/2005/8/layout/pyramid2"/>
    <dgm:cxn modelId="{A338CEE3-254F-4C8A-8B96-B6225DCC49C5}" type="presParOf" srcId="{121A007B-0F8B-4480-9941-1E2F68B04860}" destId="{3CEB72DF-8FC4-4B86-A00D-5B7828239F2A}" srcOrd="1" destOrd="0" presId="urn:microsoft.com/office/officeart/2005/8/layout/pyramid2"/>
    <dgm:cxn modelId="{84824681-30A3-40E3-BD3F-F14826BD84D0}" type="presParOf" srcId="{3CEB72DF-8FC4-4B86-A00D-5B7828239F2A}" destId="{339E80DB-B348-4B4C-AB67-02DC66EBED71}" srcOrd="0" destOrd="0" presId="urn:microsoft.com/office/officeart/2005/8/layout/pyramid2"/>
    <dgm:cxn modelId="{1E46E33B-70B3-4072-BE43-C898C6857140}" type="presParOf" srcId="{3CEB72DF-8FC4-4B86-A00D-5B7828239F2A}" destId="{1A77DF70-B1AE-465A-879E-01F9D95D88AF}" srcOrd="1" destOrd="0" presId="urn:microsoft.com/office/officeart/2005/8/layout/pyramid2"/>
    <dgm:cxn modelId="{8479DCC1-0244-475C-A987-E12C8C1B7F5F}" type="presParOf" srcId="{3CEB72DF-8FC4-4B86-A00D-5B7828239F2A}" destId="{33D0D574-5DAD-4802-BECB-19C4E0BD5C76}" srcOrd="2" destOrd="0" presId="urn:microsoft.com/office/officeart/2005/8/layout/pyramid2"/>
    <dgm:cxn modelId="{9E0294C5-97D9-4187-BC88-FD369F27F4E3}" type="presParOf" srcId="{3CEB72DF-8FC4-4B86-A00D-5B7828239F2A}" destId="{617E6A3E-2DEA-43BC-876F-B24A1EC435EA}" srcOrd="3" destOrd="0" presId="urn:microsoft.com/office/officeart/2005/8/layout/pyramid2"/>
    <dgm:cxn modelId="{56032920-DEE8-41E5-8D90-AA1A2C4B8A47}" type="presParOf" srcId="{3CEB72DF-8FC4-4B86-A00D-5B7828239F2A}" destId="{8F43543D-98EC-47A3-A8FE-5D9ABDD2F1FA}" srcOrd="4" destOrd="0" presId="urn:microsoft.com/office/officeart/2005/8/layout/pyramid2"/>
    <dgm:cxn modelId="{175D7EE6-793F-4781-9539-70F95F3FAF1D}" type="presParOf" srcId="{3CEB72DF-8FC4-4B86-A00D-5B7828239F2A}" destId="{D18CF452-0DE3-41C4-8C18-E72A1091159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440D34-16DA-4254-ACEB-9944435DA1F5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t-LT"/>
        </a:p>
      </dgm:t>
    </dgm:pt>
    <dgm:pt modelId="{18B02A81-0D0F-4B12-904F-D8242241E7DD}">
      <dgm:prSet phldrT="[Tekstas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lt-LT" b="1" dirty="0"/>
            <a:t>Sukauptų pasiekimų įrodymų </a:t>
          </a:r>
          <a:r>
            <a:rPr lang="lt-LT" b="1" dirty="0" smtClean="0"/>
            <a:t>pripažinimas </a:t>
          </a:r>
          <a:r>
            <a:rPr lang="lt-LT" b="1" dirty="0" smtClean="0">
              <a:solidFill>
                <a:schemeClr val="tx1"/>
              </a:solidFill>
            </a:rPr>
            <a:t>/ </a:t>
          </a:r>
          <a:r>
            <a:rPr lang="lt-LT" b="1" dirty="0" smtClean="0"/>
            <a:t>sertifikavimas</a:t>
          </a:r>
          <a:endParaRPr lang="lt-LT" b="1" dirty="0"/>
        </a:p>
      </dgm:t>
    </dgm:pt>
    <dgm:pt modelId="{40A2F041-70CA-486E-8F40-F8EE040CED58}" type="parTrans" cxnId="{300A65E0-B1B0-4A96-8A80-B9FADDEDE137}">
      <dgm:prSet/>
      <dgm:spPr/>
      <dgm:t>
        <a:bodyPr/>
        <a:lstStyle/>
        <a:p>
          <a:endParaRPr lang="lt-LT"/>
        </a:p>
      </dgm:t>
    </dgm:pt>
    <dgm:pt modelId="{E4639EE4-3203-456A-B23C-08E9EE965028}" type="sibTrans" cxnId="{300A65E0-B1B0-4A96-8A80-B9FADDEDE137}">
      <dgm:prSet/>
      <dgm:spPr/>
      <dgm:t>
        <a:bodyPr/>
        <a:lstStyle/>
        <a:p>
          <a:endParaRPr lang="lt-LT"/>
        </a:p>
      </dgm:t>
    </dgm:pt>
    <dgm:pt modelId="{9D2A93D8-7AA9-4B87-B5EA-1D113E1B9080}">
      <dgm:prSet phldrT="[Tekstas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t-LT" dirty="0" smtClean="0"/>
            <a:t>Mokymosi </a:t>
          </a:r>
          <a:r>
            <a:rPr lang="lt-LT" dirty="0" smtClean="0">
              <a:solidFill>
                <a:schemeClr val="tx1"/>
              </a:solidFill>
            </a:rPr>
            <a:t>pasiekimų už ilgesnį laikotarpį įvertinimas</a:t>
          </a:r>
          <a:endParaRPr lang="lt-LT" dirty="0">
            <a:solidFill>
              <a:schemeClr val="tx1"/>
            </a:solidFill>
          </a:endParaRPr>
        </a:p>
      </dgm:t>
    </dgm:pt>
    <dgm:pt modelId="{F1859798-3246-46FC-B811-CAE7A534CF1F}" type="parTrans" cxnId="{D68B111D-E578-443B-B687-944E990DA3AE}">
      <dgm:prSet/>
      <dgm:spPr/>
      <dgm:t>
        <a:bodyPr/>
        <a:lstStyle/>
        <a:p>
          <a:endParaRPr lang="lt-LT"/>
        </a:p>
      </dgm:t>
    </dgm:pt>
    <dgm:pt modelId="{DAFE5196-FF2F-4084-BFD7-0109C608300E}" type="sibTrans" cxnId="{D68B111D-E578-443B-B687-944E990DA3AE}">
      <dgm:prSet/>
      <dgm:spPr/>
      <dgm:t>
        <a:bodyPr/>
        <a:lstStyle/>
        <a:p>
          <a:endParaRPr lang="lt-LT"/>
        </a:p>
      </dgm:t>
    </dgm:pt>
    <dgm:pt modelId="{47436BC8-3945-4E85-89B1-7FC508D96AE7}">
      <dgm:prSet phldrT="[Tekstas]"/>
      <dgm:spPr/>
      <dgm:t>
        <a:bodyPr/>
        <a:lstStyle/>
        <a:p>
          <a:r>
            <a:rPr lang="lt-LT" dirty="0"/>
            <a:t>Mokinio individualios pažangos stebėjimas, fiksavimas ir </a:t>
          </a:r>
          <a:r>
            <a:rPr lang="lt-LT" dirty="0" smtClean="0"/>
            <a:t>vertinimas </a:t>
          </a:r>
          <a:r>
            <a:rPr lang="en-US" dirty="0" smtClean="0">
              <a:solidFill>
                <a:schemeClr val="tx1"/>
              </a:solidFill>
            </a:rPr>
            <a:t>/ </a:t>
          </a:r>
          <a:r>
            <a:rPr lang="lt-LT" noProof="0" dirty="0" smtClean="0">
              <a:solidFill>
                <a:schemeClr val="tx1"/>
              </a:solidFill>
            </a:rPr>
            <a:t>kasdieninis </a:t>
          </a:r>
          <a:r>
            <a:rPr lang="lt-LT" noProof="0" dirty="0" smtClean="0"/>
            <a:t>vertinimas</a:t>
          </a:r>
          <a:endParaRPr lang="lt-LT" noProof="0" dirty="0"/>
        </a:p>
      </dgm:t>
    </dgm:pt>
    <dgm:pt modelId="{34C236AB-A5C7-4312-ADE9-AF45D5AD658F}" type="parTrans" cxnId="{9D83783F-A98B-4A3A-BF4E-AE1B0477B2D2}">
      <dgm:prSet/>
      <dgm:spPr/>
      <dgm:t>
        <a:bodyPr/>
        <a:lstStyle/>
        <a:p>
          <a:endParaRPr lang="lt-LT"/>
        </a:p>
      </dgm:t>
    </dgm:pt>
    <dgm:pt modelId="{2000C204-BDEF-4253-8E66-7E8BC30E8A4C}" type="sibTrans" cxnId="{9D83783F-A98B-4A3A-BF4E-AE1B0477B2D2}">
      <dgm:prSet/>
      <dgm:spPr/>
      <dgm:t>
        <a:bodyPr/>
        <a:lstStyle/>
        <a:p>
          <a:endParaRPr lang="lt-LT"/>
        </a:p>
      </dgm:t>
    </dgm:pt>
    <dgm:pt modelId="{121A007B-0F8B-4480-9941-1E2F68B04860}" type="pres">
      <dgm:prSet presAssocID="{9A440D34-16DA-4254-ACEB-9944435DA1F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lt-LT"/>
        </a:p>
      </dgm:t>
    </dgm:pt>
    <dgm:pt modelId="{06296629-B6EF-4EE3-9473-14566EC7B330}" type="pres">
      <dgm:prSet presAssocID="{9A440D34-16DA-4254-ACEB-9944435DA1F5}" presName="pyramid" presStyleLbl="node1" presStyleIdx="0" presStyleCnt="1" custLinFactNeighborX="7500"/>
      <dgm:spPr/>
      <dgm:t>
        <a:bodyPr/>
        <a:lstStyle/>
        <a:p>
          <a:endParaRPr lang="lt-LT"/>
        </a:p>
      </dgm:t>
    </dgm:pt>
    <dgm:pt modelId="{3CEB72DF-8FC4-4B86-A00D-5B7828239F2A}" type="pres">
      <dgm:prSet presAssocID="{9A440D34-16DA-4254-ACEB-9944435DA1F5}" presName="theList" presStyleCnt="0"/>
      <dgm:spPr/>
    </dgm:pt>
    <dgm:pt modelId="{339E80DB-B348-4B4C-AB67-02DC66EBED71}" type="pres">
      <dgm:prSet presAssocID="{18B02A81-0D0F-4B12-904F-D8242241E7DD}" presName="aNode" presStyleLbl="fgAcc1" presStyleIdx="0" presStyleCnt="3" custLinFactNeighborX="11538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1A77DF70-B1AE-465A-879E-01F9D95D88AF}" type="pres">
      <dgm:prSet presAssocID="{18B02A81-0D0F-4B12-904F-D8242241E7DD}" presName="aSpace" presStyleCnt="0"/>
      <dgm:spPr/>
    </dgm:pt>
    <dgm:pt modelId="{33D0D574-5DAD-4802-BECB-19C4E0BD5C76}" type="pres">
      <dgm:prSet presAssocID="{9D2A93D8-7AA9-4B87-B5EA-1D113E1B9080}" presName="aNode" presStyleLbl="fgAcc1" presStyleIdx="1" presStyleCnt="3" custLinFactNeighborX="11538" custLinFactNeighborY="-25891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617E6A3E-2DEA-43BC-876F-B24A1EC435EA}" type="pres">
      <dgm:prSet presAssocID="{9D2A93D8-7AA9-4B87-B5EA-1D113E1B9080}" presName="aSpace" presStyleCnt="0"/>
      <dgm:spPr/>
    </dgm:pt>
    <dgm:pt modelId="{8F43543D-98EC-47A3-A8FE-5D9ABDD2F1FA}" type="pres">
      <dgm:prSet presAssocID="{47436BC8-3945-4E85-89B1-7FC508D96AE7}" presName="aNode" presStyleLbl="fgAcc1" presStyleIdx="2" presStyleCnt="3" custLinFactNeighborX="11538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D18CF452-0DE3-41C4-8C18-E72A10911592}" type="pres">
      <dgm:prSet presAssocID="{47436BC8-3945-4E85-89B1-7FC508D96AE7}" presName="aSpace" presStyleCnt="0"/>
      <dgm:spPr/>
    </dgm:pt>
  </dgm:ptLst>
  <dgm:cxnLst>
    <dgm:cxn modelId="{300A65E0-B1B0-4A96-8A80-B9FADDEDE137}" srcId="{9A440D34-16DA-4254-ACEB-9944435DA1F5}" destId="{18B02A81-0D0F-4B12-904F-D8242241E7DD}" srcOrd="0" destOrd="0" parTransId="{40A2F041-70CA-486E-8F40-F8EE040CED58}" sibTransId="{E4639EE4-3203-456A-B23C-08E9EE965028}"/>
    <dgm:cxn modelId="{458B78D4-096D-41D6-8E59-1B9DA403B455}" type="presOf" srcId="{9D2A93D8-7AA9-4B87-B5EA-1D113E1B9080}" destId="{33D0D574-5DAD-4802-BECB-19C4E0BD5C76}" srcOrd="0" destOrd="0" presId="urn:microsoft.com/office/officeart/2005/8/layout/pyramid2"/>
    <dgm:cxn modelId="{F4207A2C-811D-4CD7-9920-D0A8FFEA7F8A}" type="presOf" srcId="{18B02A81-0D0F-4B12-904F-D8242241E7DD}" destId="{339E80DB-B348-4B4C-AB67-02DC66EBED71}" srcOrd="0" destOrd="0" presId="urn:microsoft.com/office/officeart/2005/8/layout/pyramid2"/>
    <dgm:cxn modelId="{69D7F691-7FE5-40BE-A1FE-583655B622BA}" type="presOf" srcId="{47436BC8-3945-4E85-89B1-7FC508D96AE7}" destId="{8F43543D-98EC-47A3-A8FE-5D9ABDD2F1FA}" srcOrd="0" destOrd="0" presId="urn:microsoft.com/office/officeart/2005/8/layout/pyramid2"/>
    <dgm:cxn modelId="{D68B111D-E578-443B-B687-944E990DA3AE}" srcId="{9A440D34-16DA-4254-ACEB-9944435DA1F5}" destId="{9D2A93D8-7AA9-4B87-B5EA-1D113E1B9080}" srcOrd="1" destOrd="0" parTransId="{F1859798-3246-46FC-B811-CAE7A534CF1F}" sibTransId="{DAFE5196-FF2F-4084-BFD7-0109C608300E}"/>
    <dgm:cxn modelId="{9D83783F-A98B-4A3A-BF4E-AE1B0477B2D2}" srcId="{9A440D34-16DA-4254-ACEB-9944435DA1F5}" destId="{47436BC8-3945-4E85-89B1-7FC508D96AE7}" srcOrd="2" destOrd="0" parTransId="{34C236AB-A5C7-4312-ADE9-AF45D5AD658F}" sibTransId="{2000C204-BDEF-4253-8E66-7E8BC30E8A4C}"/>
    <dgm:cxn modelId="{932C04B4-4120-4243-B23E-4EDA160D0829}" type="presOf" srcId="{9A440D34-16DA-4254-ACEB-9944435DA1F5}" destId="{121A007B-0F8B-4480-9941-1E2F68B04860}" srcOrd="0" destOrd="0" presId="urn:microsoft.com/office/officeart/2005/8/layout/pyramid2"/>
    <dgm:cxn modelId="{A9BFE9D0-57D7-48D9-8AAB-179A5F297DA0}" type="presParOf" srcId="{121A007B-0F8B-4480-9941-1E2F68B04860}" destId="{06296629-B6EF-4EE3-9473-14566EC7B330}" srcOrd="0" destOrd="0" presId="urn:microsoft.com/office/officeart/2005/8/layout/pyramid2"/>
    <dgm:cxn modelId="{4B2CC254-CDF8-4A45-9E27-29A8ECC23E65}" type="presParOf" srcId="{121A007B-0F8B-4480-9941-1E2F68B04860}" destId="{3CEB72DF-8FC4-4B86-A00D-5B7828239F2A}" srcOrd="1" destOrd="0" presId="urn:microsoft.com/office/officeart/2005/8/layout/pyramid2"/>
    <dgm:cxn modelId="{AF3F6F12-8B60-4A38-818D-AD68CA8BEA38}" type="presParOf" srcId="{3CEB72DF-8FC4-4B86-A00D-5B7828239F2A}" destId="{339E80DB-B348-4B4C-AB67-02DC66EBED71}" srcOrd="0" destOrd="0" presId="urn:microsoft.com/office/officeart/2005/8/layout/pyramid2"/>
    <dgm:cxn modelId="{4916B19B-B052-460C-A2B1-1F0B63168C3E}" type="presParOf" srcId="{3CEB72DF-8FC4-4B86-A00D-5B7828239F2A}" destId="{1A77DF70-B1AE-465A-879E-01F9D95D88AF}" srcOrd="1" destOrd="0" presId="urn:microsoft.com/office/officeart/2005/8/layout/pyramid2"/>
    <dgm:cxn modelId="{ED0C712C-5270-4A30-8131-B4859607938C}" type="presParOf" srcId="{3CEB72DF-8FC4-4B86-A00D-5B7828239F2A}" destId="{33D0D574-5DAD-4802-BECB-19C4E0BD5C76}" srcOrd="2" destOrd="0" presId="urn:microsoft.com/office/officeart/2005/8/layout/pyramid2"/>
    <dgm:cxn modelId="{61784721-97C4-4C8D-BA97-8BAEDD01AAD1}" type="presParOf" srcId="{3CEB72DF-8FC4-4B86-A00D-5B7828239F2A}" destId="{617E6A3E-2DEA-43BC-876F-B24A1EC435EA}" srcOrd="3" destOrd="0" presId="urn:microsoft.com/office/officeart/2005/8/layout/pyramid2"/>
    <dgm:cxn modelId="{8552B222-E869-43E8-B83B-0A76EB7E5D37}" type="presParOf" srcId="{3CEB72DF-8FC4-4B86-A00D-5B7828239F2A}" destId="{8F43543D-98EC-47A3-A8FE-5D9ABDD2F1FA}" srcOrd="4" destOrd="0" presId="urn:microsoft.com/office/officeart/2005/8/layout/pyramid2"/>
    <dgm:cxn modelId="{DDB831F9-C50F-4468-A7D1-34C78ED28554}" type="presParOf" srcId="{3CEB72DF-8FC4-4B86-A00D-5B7828239F2A}" destId="{D18CF452-0DE3-41C4-8C18-E72A1091159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1A9CF-200F-4F4D-AC40-CCF9961994BA}" type="datetimeFigureOut">
              <a:rPr lang="lt-LT" smtClean="0"/>
              <a:pPr/>
              <a:t>2017-09-04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87D579-8D78-46C9-B4B3-3EC1F43EAD4D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926149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91696-B647-4E2C-B4AA-0822743429E5}" type="datetimeFigureOut">
              <a:rPr lang="lt-LT" smtClean="0"/>
              <a:pPr/>
              <a:t>2017-09-04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14144-9C99-4F16-BEB0-9C98BB3CC8CC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58864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14144-9C99-4F16-BEB0-9C98BB3CC8CC}" type="slidenum">
              <a:rPr lang="lt-LT" smtClean="0"/>
              <a:pPr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227250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14144-9C99-4F16-BEB0-9C98BB3CC8CC}" type="slidenum">
              <a:rPr lang="lt-LT" smtClean="0"/>
              <a:pPr/>
              <a:t>10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3423411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14144-9C99-4F16-BEB0-9C98BB3CC8CC}" type="slidenum">
              <a:rPr lang="lt-LT" smtClean="0"/>
              <a:pPr/>
              <a:t>11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774730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14144-9C99-4F16-BEB0-9C98BB3CC8CC}" type="slidenum">
              <a:rPr lang="lt-LT" smtClean="0"/>
              <a:pPr/>
              <a:t>12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3481676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14144-9C99-4F16-BEB0-9C98BB3CC8CC}" type="slidenum">
              <a:rPr lang="lt-LT" smtClean="0"/>
              <a:pPr/>
              <a:t>13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156298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14144-9C99-4F16-BEB0-9C98BB3CC8CC}" type="slidenum">
              <a:rPr lang="lt-LT" smtClean="0"/>
              <a:pPr/>
              <a:t>14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210732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14144-9C99-4F16-BEB0-9C98BB3CC8CC}" type="slidenum">
              <a:rPr lang="lt-LT" smtClean="0"/>
              <a:pPr/>
              <a:t>2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521385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14144-9C99-4F16-BEB0-9C98BB3CC8CC}" type="slidenum">
              <a:rPr lang="lt-LT" smtClean="0"/>
              <a:pPr/>
              <a:t>3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08198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14144-9C99-4F16-BEB0-9C98BB3CC8CC}" type="slidenum">
              <a:rPr lang="lt-LT" smtClean="0"/>
              <a:pPr/>
              <a:t>4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235617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14144-9C99-4F16-BEB0-9C98BB3CC8CC}" type="slidenum">
              <a:rPr lang="lt-LT" smtClean="0"/>
              <a:pPr/>
              <a:t>5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549798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14144-9C99-4F16-BEB0-9C98BB3CC8CC}" type="slidenum">
              <a:rPr lang="lt-LT" smtClean="0"/>
              <a:pPr/>
              <a:t>6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292564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14144-9C99-4F16-BEB0-9C98BB3CC8CC}" type="slidenum">
              <a:rPr lang="lt-LT" smtClean="0"/>
              <a:pPr/>
              <a:t>7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3169227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14144-9C99-4F16-BEB0-9C98BB3CC8CC}" type="slidenum">
              <a:rPr lang="lt-LT" smtClean="0"/>
              <a:pPr/>
              <a:t>8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342925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14144-9C99-4F16-BEB0-9C98BB3CC8CC}" type="slidenum">
              <a:rPr lang="lt-LT" smtClean="0"/>
              <a:pPr/>
              <a:t>9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79154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smtClean="0"/>
              <a:t>Spustelėję redag. ruoš. paantrš.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F7C6F-3570-41D9-914F-AA1EE03FE7E2}" type="datetimeFigureOut">
              <a:rPr lang="lt-LT" smtClean="0"/>
              <a:pPr/>
              <a:t>2017-09-04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3723-469D-4A29-8377-E086B323B9B6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13857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F7C6F-3570-41D9-914F-AA1EE03FE7E2}" type="datetimeFigureOut">
              <a:rPr lang="lt-LT" smtClean="0"/>
              <a:pPr/>
              <a:t>2017-09-04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3723-469D-4A29-8377-E086B323B9B6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38574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F7C6F-3570-41D9-914F-AA1EE03FE7E2}" type="datetimeFigureOut">
              <a:rPr lang="lt-LT" smtClean="0"/>
              <a:pPr/>
              <a:t>2017-09-04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3723-469D-4A29-8377-E086B323B9B6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64107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F7C6F-3570-41D9-914F-AA1EE03FE7E2}" type="datetimeFigureOut">
              <a:rPr lang="lt-LT" smtClean="0"/>
              <a:pPr/>
              <a:t>2017-09-04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3723-469D-4A29-8377-E086B323B9B6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929799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F7C6F-3570-41D9-914F-AA1EE03FE7E2}" type="datetimeFigureOut">
              <a:rPr lang="lt-LT" smtClean="0"/>
              <a:pPr/>
              <a:t>2017-09-04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3723-469D-4A29-8377-E086B323B9B6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28404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F7C6F-3570-41D9-914F-AA1EE03FE7E2}" type="datetimeFigureOut">
              <a:rPr lang="lt-LT" smtClean="0"/>
              <a:pPr/>
              <a:t>2017-09-04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3723-469D-4A29-8377-E086B323B9B6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514003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F7C6F-3570-41D9-914F-AA1EE03FE7E2}" type="datetimeFigureOut">
              <a:rPr lang="lt-LT" smtClean="0"/>
              <a:pPr/>
              <a:t>2017-09-04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3723-469D-4A29-8377-E086B323B9B6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853640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F7C6F-3570-41D9-914F-AA1EE03FE7E2}" type="datetimeFigureOut">
              <a:rPr lang="lt-LT" smtClean="0"/>
              <a:pPr/>
              <a:t>2017-09-04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3723-469D-4A29-8377-E086B323B9B6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25412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F7C6F-3570-41D9-914F-AA1EE03FE7E2}" type="datetimeFigureOut">
              <a:rPr lang="lt-LT" smtClean="0"/>
              <a:pPr/>
              <a:t>2017-09-04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3723-469D-4A29-8377-E086B323B9B6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54267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F7C6F-3570-41D9-914F-AA1EE03FE7E2}" type="datetimeFigureOut">
              <a:rPr lang="lt-LT" smtClean="0"/>
              <a:pPr/>
              <a:t>2017-09-04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3723-469D-4A29-8377-E086B323B9B6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28925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F7C6F-3570-41D9-914F-AA1EE03FE7E2}" type="datetimeFigureOut">
              <a:rPr lang="lt-LT" smtClean="0"/>
              <a:pPr/>
              <a:t>2017-09-04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03723-469D-4A29-8377-E086B323B9B6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38420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F7C6F-3570-41D9-914F-AA1EE03FE7E2}" type="datetimeFigureOut">
              <a:rPr lang="lt-LT" smtClean="0"/>
              <a:pPr/>
              <a:t>2017-09-04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03723-469D-4A29-8377-E086B323B9B6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15082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lt-LT" sz="4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Mokinių pasiekimų vertinimo kaitos kryptys</a:t>
            </a:r>
            <a:endParaRPr lang="lt-LT" sz="4400" b="1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524000" y="4419600"/>
            <a:ext cx="9144000" cy="1326776"/>
          </a:xfrm>
        </p:spPr>
        <p:txBody>
          <a:bodyPr>
            <a:normAutofit lnSpcReduction="10000"/>
          </a:bodyPr>
          <a:lstStyle/>
          <a:p>
            <a:pPr algn="r"/>
            <a:endParaRPr lang="lt-LT" dirty="0" smtClean="0"/>
          </a:p>
          <a:p>
            <a:pPr algn="r"/>
            <a:r>
              <a:rPr lang="lt-LT" dirty="0" smtClean="0"/>
              <a:t>Irena Raudienė</a:t>
            </a:r>
          </a:p>
          <a:p>
            <a:pPr algn="r"/>
            <a:r>
              <a:rPr lang="lt-LT" dirty="0" smtClean="0"/>
              <a:t>Švietimo ir </a:t>
            </a:r>
            <a:r>
              <a:rPr lang="lt-LT" smtClean="0"/>
              <a:t>mokslo ministerija</a:t>
            </a:r>
            <a:endParaRPr lang="lt-LT" dirty="0"/>
          </a:p>
        </p:txBody>
      </p:sp>
      <p:pic>
        <p:nvPicPr>
          <p:cNvPr id="4" name="Picture 3" descr="C:\Documents and Settings\Administrator\Desktop\Logo_LT_s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4353" y="598895"/>
            <a:ext cx="2355847" cy="785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368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Siūlymai: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81263" y="1825625"/>
            <a:ext cx="10872537" cy="4351338"/>
          </a:xfrm>
        </p:spPr>
        <p:txBody>
          <a:bodyPr/>
          <a:lstStyle/>
          <a:p>
            <a:pPr marL="0" indent="0">
              <a:buNone/>
            </a:pPr>
            <a:r>
              <a:rPr lang="lt-LT" dirty="0" smtClean="0"/>
              <a:t>Daugiau pasitikėjimo, atsakomybės ir pagalbos mokytojui:</a:t>
            </a:r>
          </a:p>
          <a:p>
            <a:r>
              <a:rPr lang="lt-LT" sz="2000" i="1" dirty="0" smtClean="0"/>
              <a:t>BP apibrėžti reikalavimus pasiekimams vertinti, pvz., dalyko baigiamąjį vertinimą (pusmečio) sudarytų</a:t>
            </a:r>
            <a:r>
              <a:rPr lang="en-029" sz="2000" i="1" dirty="0" smtClean="0"/>
              <a:t> pa</a:t>
            </a:r>
            <a:r>
              <a:rPr lang="lt-LT" sz="2000" i="1" dirty="0" smtClean="0"/>
              <a:t>žymiai, gauti už ≤</a:t>
            </a:r>
            <a:r>
              <a:rPr lang="lt-LT" sz="2000" i="1" dirty="0" smtClean="0">
                <a:sym typeface="Symbol" panose="05050102010706020507" pitchFamily="18" charset="2"/>
              </a:rPr>
              <a:t> 30 </a:t>
            </a:r>
            <a:r>
              <a:rPr lang="en-029" sz="2000" i="1" dirty="0" smtClean="0">
                <a:sym typeface="Symbol" panose="05050102010706020507" pitchFamily="18" charset="2"/>
              </a:rPr>
              <a:t>% </a:t>
            </a:r>
            <a:r>
              <a:rPr lang="lt-LT" sz="2000" i="1" dirty="0" smtClean="0">
                <a:sym typeface="Symbol" panose="05050102010706020507" pitchFamily="18" charset="2"/>
              </a:rPr>
              <a:t>žinias, įsiminimą tikrinančių užduočių; ≥ 30 </a:t>
            </a:r>
            <a:r>
              <a:rPr lang="en-029" sz="2000" i="1" dirty="0" smtClean="0">
                <a:sym typeface="Symbol" panose="05050102010706020507" pitchFamily="18" charset="2"/>
              </a:rPr>
              <a:t>% </a:t>
            </a:r>
            <a:r>
              <a:rPr lang="lt-LT" sz="2000" i="1" dirty="0" smtClean="0">
                <a:sym typeface="Symbol" panose="05050102010706020507" pitchFamily="18" charset="2"/>
              </a:rPr>
              <a:t>žinių taikymo užduočių, ≥ 40 </a:t>
            </a:r>
            <a:r>
              <a:rPr lang="en-029" sz="2000" i="1" dirty="0">
                <a:sym typeface="Symbol" panose="05050102010706020507" pitchFamily="18" charset="2"/>
              </a:rPr>
              <a:t>% </a:t>
            </a:r>
            <a:r>
              <a:rPr lang="lt-LT" sz="2000" i="1" dirty="0" smtClean="0">
                <a:sym typeface="Symbol" panose="05050102010706020507" pitchFamily="18" charset="2"/>
              </a:rPr>
              <a:t>analizės, sintezės ir vertinimo reikalaujančių užduočių </a:t>
            </a:r>
          </a:p>
          <a:p>
            <a:r>
              <a:rPr lang="lt-LT" sz="2000" i="1" dirty="0" smtClean="0">
                <a:sym typeface="Symbol" panose="05050102010706020507" pitchFamily="18" charset="2"/>
              </a:rPr>
              <a:t>Turi būti aišku, už ką parašytas įvertinimas, kaip jis siejasi su BP reikalavimais, vengti atsitiktinių pažymių (pvz., už aktyvų dalyvavimą arba netinkamą elgesį pamokoje)</a:t>
            </a:r>
          </a:p>
          <a:p>
            <a:r>
              <a:rPr lang="lt-LT" sz="2000" i="1" dirty="0" smtClean="0"/>
              <a:t>BP apibrėžti vertinimo kriterijai, kuriais vadovaujasi ir mokytojai vertindami mokinius ir egzaminų vertintojai</a:t>
            </a:r>
          </a:p>
          <a:p>
            <a:r>
              <a:rPr lang="lt-LT" sz="2000" i="1" dirty="0" smtClean="0"/>
              <a:t>Yra poreikis aprašyti pažymių reikšmę kiekvienai dalykų sričiai</a:t>
            </a:r>
          </a:p>
          <a:p>
            <a:r>
              <a:rPr lang="lt-LT" sz="2000" i="1" dirty="0" smtClean="0"/>
              <a:t>Kaupti metinius, NMPP, PUPP, BE </a:t>
            </a:r>
            <a:r>
              <a:rPr lang="lt-LT" sz="2000" i="1" dirty="0" err="1" smtClean="0"/>
              <a:t>įvertinimus</a:t>
            </a:r>
            <a:r>
              <a:rPr lang="lt-LT" sz="2000" i="1" dirty="0" smtClean="0"/>
              <a:t> Mokinių registre, analizuoti, stebėti koreliacijas, prireikus teikti pagalbą mokykloms, mokytojams</a:t>
            </a:r>
            <a:endParaRPr lang="lt-LT" sz="2000" i="1" dirty="0"/>
          </a:p>
        </p:txBody>
      </p:sp>
    </p:spTree>
    <p:extLst>
      <p:ext uri="{BB962C8B-B14F-4D97-AF65-F5344CB8AC3E}">
        <p14:creationId xmlns:p14="http://schemas.microsoft.com/office/powerpoint/2010/main" val="1574419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Siūlymai: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lt-LT" dirty="0" smtClean="0"/>
              <a:t>Vertinti ir įskaityti įvairias kompetencijas:</a:t>
            </a:r>
          </a:p>
          <a:p>
            <a:r>
              <a:rPr lang="lt-LT" sz="2000" i="1" dirty="0" smtClean="0"/>
              <a:t>Socialinių, emocinių ir sveikatos kompetencijų vertinimas, pradėtas </a:t>
            </a:r>
            <a:r>
              <a:rPr lang="lt-LT" sz="2000" i="1" dirty="0" err="1" smtClean="0"/>
              <a:t>Erasmus</a:t>
            </a:r>
            <a:r>
              <a:rPr lang="lt-LT" sz="2000" i="1" dirty="0" smtClean="0"/>
              <a:t> KA3 </a:t>
            </a:r>
            <a:r>
              <a:rPr lang="lt-LT" sz="2000" i="1" dirty="0" err="1" smtClean="0"/>
              <a:t>Learning</a:t>
            </a:r>
            <a:r>
              <a:rPr lang="lt-LT" sz="2000" i="1" dirty="0" smtClean="0"/>
              <a:t> to be projektas</a:t>
            </a:r>
          </a:p>
          <a:p>
            <a:r>
              <a:rPr lang="lt-LT" sz="2000" i="1" dirty="0" smtClean="0"/>
              <a:t>Projektas(-ai) kaip sąlyga pagrindinio ugdymo išsilavinimui gauti. Brandos darbo privalomumas, diferencijuojant vertinimą</a:t>
            </a:r>
          </a:p>
          <a:p>
            <a:r>
              <a:rPr lang="lt-LT" sz="2000" i="1" dirty="0" smtClean="0"/>
              <a:t>Socialinių ir pilietinių veiklų ir kitų bendrųjų kompetencijų vertinimas. Esmė – refleksija. Kodėl tai darau? Ko aš išmokau? Kaip aš patobulėjau? Kaip aš prisidedu prie geresnės visuomenės ir aplinkos kūrimo?</a:t>
            </a:r>
          </a:p>
          <a:p>
            <a:r>
              <a:rPr lang="lt-LT" sz="2000" i="1" dirty="0" smtClean="0"/>
              <a:t>Siūlyti naujų įrankių, pvz.</a:t>
            </a:r>
            <a:r>
              <a:rPr lang="lt-LT" sz="2000" i="1" dirty="0" smtClean="0">
                <a:solidFill>
                  <a:srgbClr val="FF0000"/>
                </a:solidFill>
              </a:rPr>
              <a:t>,</a:t>
            </a:r>
            <a:r>
              <a:rPr lang="lt-LT" sz="2000" i="1" dirty="0" smtClean="0"/>
              <a:t> el. </a:t>
            </a:r>
            <a:r>
              <a:rPr lang="lt-LT" sz="2000" i="1" dirty="0" err="1" smtClean="0"/>
              <a:t>portfolio</a:t>
            </a:r>
            <a:r>
              <a:rPr lang="lt-LT" sz="2000" i="1" dirty="0" smtClean="0"/>
              <a:t> kompetencijoms vertinti</a:t>
            </a:r>
          </a:p>
          <a:p>
            <a:endParaRPr lang="lt-LT" i="1" dirty="0"/>
          </a:p>
        </p:txBody>
      </p:sp>
    </p:spTree>
    <p:extLst>
      <p:ext uri="{BB962C8B-B14F-4D97-AF65-F5344CB8AC3E}">
        <p14:creationId xmlns:p14="http://schemas.microsoft.com/office/powerpoint/2010/main" val="2454267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Siūlymai: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lt-LT" dirty="0" smtClean="0"/>
              <a:t>Išoriniai vertinimai Kaupiamojo vertinimo dalis. </a:t>
            </a:r>
          </a:p>
          <a:p>
            <a:r>
              <a:rPr lang="lt-LT" sz="2000" i="1" dirty="0" smtClean="0"/>
              <a:t>NMPP, PUPP, BE – ilgesnėje perspektyvoje orientuoti į kompetencijų vertinimą, įtraukti daugiau kritinio mąstymo, problemų sprendimo įgūdžių reikalaujančių užduočių</a:t>
            </a:r>
          </a:p>
          <a:p>
            <a:r>
              <a:rPr lang="lt-LT" sz="2000" i="1" dirty="0" smtClean="0"/>
              <a:t>Organizuoti skirtingų lygių egzaminus (Išplėstinis, bendrasis kursas)</a:t>
            </a:r>
          </a:p>
          <a:p>
            <a:r>
              <a:rPr lang="lt-LT" sz="2000" i="1" dirty="0" smtClean="0"/>
              <a:t>Palaipsniui pereiti prie testavimo ir vertinimo elektroninėje erdvėje</a:t>
            </a:r>
          </a:p>
          <a:p>
            <a:r>
              <a:rPr lang="lt-LT" sz="2000" i="1" dirty="0" smtClean="0"/>
              <a:t>Daugiau lankstumo organizuojant egzaminus, pvz., leisti perlaikyti, laikyti anksčiau</a:t>
            </a:r>
          </a:p>
          <a:p>
            <a:endParaRPr lang="lt-LT" sz="2000" i="1" dirty="0"/>
          </a:p>
        </p:txBody>
      </p:sp>
    </p:spTree>
    <p:extLst>
      <p:ext uri="{BB962C8B-B14F-4D97-AF65-F5344CB8AC3E}">
        <p14:creationId xmlns:p14="http://schemas.microsoft.com/office/powerpoint/2010/main" val="2102227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ačiakampis 2"/>
          <p:cNvSpPr/>
          <p:nvPr/>
        </p:nvSpPr>
        <p:spPr>
          <a:xfrm>
            <a:off x="2114037" y="287110"/>
            <a:ext cx="807124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3600" b="1" dirty="0" smtClean="0"/>
              <a:t>Kaupiamojo vertinimo sistemos dėmenys</a:t>
            </a:r>
          </a:p>
          <a:p>
            <a:endParaRPr lang="lt-LT" sz="3600" dirty="0" smtClean="0"/>
          </a:p>
          <a:p>
            <a:endParaRPr lang="lt-LT" dirty="0" smtClean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180330811"/>
              </p:ext>
            </p:extLst>
          </p:nvPr>
        </p:nvGraphicFramePr>
        <p:xfrm>
          <a:off x="2443943" y="1097280"/>
          <a:ext cx="7741342" cy="5536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7507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sz="36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Sukauptų pasiekimų įrodymų pripažinimas</a:t>
            </a:r>
            <a:r>
              <a:rPr lang="lt-LT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lt-LT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lt-LT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Reikalavimų pereinant iš vienos ugdymo pakopos į kitą nustatymas, pvz.: perėjimas iš žemesnės į aukštesnę klasę, iš pagrindinio ugdymo pakopos į vidurinio ugdymo, į profesinio ugdymo programą, į AM studijų programą ir pan.</a:t>
            </a:r>
          </a:p>
          <a:p>
            <a:r>
              <a:rPr lang="lt-LT" dirty="0" smtClean="0"/>
              <a:t>Kompetencijų galima įgyti ne tik mokykloje; svarstoma, kaip pripažinti</a:t>
            </a:r>
            <a:r>
              <a:rPr lang="lt-LT" dirty="0" smtClean="0">
                <a:solidFill>
                  <a:srgbClr val="FF0000"/>
                </a:solidFill>
              </a:rPr>
              <a:t>,</a:t>
            </a:r>
            <a:r>
              <a:rPr lang="lt-LT" dirty="0" smtClean="0"/>
              <a:t> pvz.: dalyvavimą savanoriškoje veikloje, neformalaus ugdymo programoje (jei tai susiję su BP numatytų kompetencijų ugdymu).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063589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461683" y="37762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lt-LT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lt-LT" sz="36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Nacionaliniai  prioritetai –</a:t>
            </a:r>
            <a:br>
              <a:rPr lang="lt-LT" sz="36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lt-LT" sz="36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ugdymo(si) ir vertinimo kaitai įgyvendinti </a:t>
            </a:r>
            <a:endParaRPr lang="lt-LT" sz="3600" b="1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sz="quarter" idx="1"/>
          </p:nvPr>
        </p:nvSpPr>
        <p:spPr>
          <a:xfrm>
            <a:off x="224118" y="1846729"/>
            <a:ext cx="11243534" cy="4758466"/>
          </a:xfrm>
        </p:spPr>
        <p:txBody>
          <a:bodyPr>
            <a:normAutofit/>
          </a:bodyPr>
          <a:lstStyle/>
          <a:p>
            <a:r>
              <a:rPr lang="lt-LT" sz="2200" dirty="0" smtClean="0">
                <a:latin typeface="Arial" pitchFamily="34" charset="0"/>
                <a:cs typeface="Arial" pitchFamily="34" charset="0"/>
              </a:rPr>
              <a:t>Kaitos pagrindas – nacionaliniai susitarimai:</a:t>
            </a:r>
          </a:p>
          <a:p>
            <a:pPr lvl="1">
              <a:buFont typeface="Wingdings" pitchFamily="2" charset="2"/>
              <a:buChar char="Ø"/>
            </a:pPr>
            <a:r>
              <a:rPr lang="lt-LT" sz="2200" b="1" dirty="0" smtClean="0">
                <a:latin typeface="Arial" pitchFamily="34" charset="0"/>
                <a:cs typeface="Arial" pitchFamily="34" charset="0"/>
              </a:rPr>
              <a:t>Pradinio, pagrindinio  ir vidurinio ugdymo programų aprašas </a:t>
            </a:r>
            <a:r>
              <a:rPr lang="lt-LT" sz="2200" dirty="0" smtClean="0">
                <a:latin typeface="Arial" pitchFamily="34" charset="0"/>
                <a:cs typeface="Arial" pitchFamily="34" charset="0"/>
              </a:rPr>
              <a:t>ir </a:t>
            </a:r>
            <a:r>
              <a:rPr lang="lt-LT" sz="2200" b="1" dirty="0" smtClean="0">
                <a:latin typeface="Arial" pitchFamily="34" charset="0"/>
                <a:cs typeface="Arial" pitchFamily="34" charset="0"/>
              </a:rPr>
              <a:t>Geros mokyklos koncepcija</a:t>
            </a:r>
            <a:r>
              <a:rPr lang="lt-LT" sz="22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lt-LT" sz="2200" i="1" dirty="0" smtClean="0">
                <a:latin typeface="Arial" pitchFamily="34" charset="0"/>
                <a:cs typeface="Arial" pitchFamily="34" charset="0"/>
              </a:rPr>
              <a:t>patvirtinti 2015 12 21 d., įsigaliojo nuo 2016  09 01)</a:t>
            </a:r>
          </a:p>
          <a:p>
            <a:pPr marL="457200" lvl="1" indent="0">
              <a:buNone/>
            </a:pPr>
            <a:r>
              <a:rPr lang="lt-LT" sz="2200" dirty="0" smtClean="0">
                <a:latin typeface="Arial" pitchFamily="34" charset="0"/>
                <a:cs typeface="Arial" pitchFamily="34" charset="0"/>
              </a:rPr>
              <a:t>Lietuvos Respublikos vyriausybės programos priemonės:</a:t>
            </a:r>
          </a:p>
          <a:p>
            <a:pPr lvl="1">
              <a:buFont typeface="Wingdings" pitchFamily="2" charset="2"/>
              <a:buChar char="Ø"/>
            </a:pPr>
            <a:r>
              <a:rPr lang="lt-LT" sz="2200" dirty="0" smtClean="0">
                <a:latin typeface="Arial" pitchFamily="34" charset="0"/>
                <a:cs typeface="Arial" pitchFamily="34" charset="0"/>
              </a:rPr>
              <a:t>2.1.1</a:t>
            </a:r>
            <a:r>
              <a:rPr lang="lt-LT" sz="2200" dirty="0">
                <a:latin typeface="Arial" pitchFamily="34" charset="0"/>
                <a:cs typeface="Arial" pitchFamily="34" charset="0"/>
              </a:rPr>
              <a:t>. Darbas: </a:t>
            </a:r>
            <a:r>
              <a:rPr lang="lt-LT" sz="2200" dirty="0" smtClean="0">
                <a:latin typeface="Arial" pitchFamily="34" charset="0"/>
                <a:cs typeface="Arial" pitchFamily="34" charset="0"/>
              </a:rPr>
              <a:t>ikimokyklinio</a:t>
            </a:r>
            <a:r>
              <a:rPr lang="lt-LT" sz="2200" dirty="0">
                <a:latin typeface="Arial" pitchFamily="34" charset="0"/>
                <a:cs typeface="Arial" pitchFamily="34" charset="0"/>
              </a:rPr>
              <a:t>, priešmokyklinio ir bendrojo </a:t>
            </a:r>
            <a:r>
              <a:rPr lang="lt-LT" sz="2200" b="1" i="1" dirty="0">
                <a:latin typeface="Arial" pitchFamily="34" charset="0"/>
                <a:cs typeface="Arial" pitchFamily="34" charset="0"/>
              </a:rPr>
              <a:t>ugdymo aplinkos </a:t>
            </a:r>
            <a:r>
              <a:rPr lang="lt-LT" sz="2200" dirty="0">
                <a:latin typeface="Arial" pitchFamily="34" charset="0"/>
                <a:cs typeface="Arial" pitchFamily="34" charset="0"/>
              </a:rPr>
              <a:t>ir </a:t>
            </a:r>
            <a:r>
              <a:rPr lang="lt-LT" sz="2200" b="1" i="1" dirty="0">
                <a:latin typeface="Arial" pitchFamily="34" charset="0"/>
                <a:cs typeface="Arial" pitchFamily="34" charset="0"/>
              </a:rPr>
              <a:t>turinio atnaujinimas</a:t>
            </a:r>
            <a:r>
              <a:rPr lang="lt-LT" sz="2200" dirty="0">
                <a:latin typeface="Arial" pitchFamily="34" charset="0"/>
                <a:cs typeface="Arial" pitchFamily="34" charset="0"/>
              </a:rPr>
              <a:t>, pritaikant įvairių ugdymosi poreikių turintiems </a:t>
            </a:r>
            <a:r>
              <a:rPr lang="lt-LT" sz="2200" dirty="0" smtClean="0">
                <a:latin typeface="Arial" pitchFamily="34" charset="0"/>
                <a:cs typeface="Arial" pitchFamily="34" charset="0"/>
              </a:rPr>
              <a:t>mokiniams</a:t>
            </a:r>
          </a:p>
          <a:p>
            <a:pPr lvl="1">
              <a:buFont typeface="Wingdings" pitchFamily="2" charset="2"/>
              <a:buChar char="Ø"/>
            </a:pPr>
            <a:r>
              <a:rPr lang="lt-LT" sz="2200" dirty="0" smtClean="0">
                <a:latin typeface="Arial" pitchFamily="34" charset="0"/>
                <a:cs typeface="Arial" pitchFamily="34" charset="0"/>
              </a:rPr>
              <a:t> 2.1.2. Darbas: į skirtingų ugdymosi poreikių asmenis orientuotos mokinio </a:t>
            </a:r>
            <a:r>
              <a:rPr lang="lt-LT" sz="2200" b="1" i="1" dirty="0" smtClean="0">
                <a:latin typeface="Arial" pitchFamily="34" charset="0"/>
                <a:cs typeface="Arial" pitchFamily="34" charset="0"/>
              </a:rPr>
              <a:t>pasiekimų vertinimo sistemos sukūrimas ir įdiegimas</a:t>
            </a:r>
          </a:p>
          <a:p>
            <a:endParaRPr lang="lt-LT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454372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ačiakampis 2"/>
          <p:cNvSpPr/>
          <p:nvPr/>
        </p:nvSpPr>
        <p:spPr>
          <a:xfrm>
            <a:off x="2114037" y="287110"/>
            <a:ext cx="9289723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36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Kaupiamojo vertinimo sistemos dėmenys</a:t>
            </a:r>
          </a:p>
          <a:p>
            <a:endParaRPr lang="lt-LT" sz="3600" dirty="0" smtClean="0"/>
          </a:p>
          <a:p>
            <a:endParaRPr lang="lt-LT" dirty="0" smtClean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793576127"/>
              </p:ext>
            </p:extLst>
          </p:nvPr>
        </p:nvGraphicFramePr>
        <p:xfrm>
          <a:off x="2443943" y="1097280"/>
          <a:ext cx="7741342" cy="5536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4817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t-LT" sz="36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Pasiekimai, rezultatai, pažanga? </a:t>
            </a: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lt-LT" sz="2400" b="1" dirty="0"/>
              <a:t>P</a:t>
            </a:r>
            <a:r>
              <a:rPr lang="lt-LT" sz="2400" b="1" dirty="0" smtClean="0"/>
              <a:t>ažanga</a:t>
            </a:r>
            <a:r>
              <a:rPr lang="lt-LT" sz="2400" dirty="0" smtClean="0"/>
              <a:t> – įvykęs pokytis akademinėje</a:t>
            </a:r>
            <a:r>
              <a:rPr lang="lt-LT" sz="2400" dirty="0"/>
              <a:t>, socialinėje, emocinėje ir kt. </a:t>
            </a:r>
            <a:r>
              <a:rPr lang="lt-LT" sz="2400" dirty="0" smtClean="0"/>
              <a:t>asmens gyvenimo srityje (kriterijus – asmens pastangos)</a:t>
            </a:r>
          </a:p>
          <a:p>
            <a:r>
              <a:rPr lang="lt-LT" sz="2400" dirty="0" smtClean="0"/>
              <a:t>Kai </a:t>
            </a:r>
            <a:r>
              <a:rPr lang="lt-LT" sz="2400" dirty="0"/>
              <a:t>kalbame apie įgytų žinių ir gebėjimų visumą fiksuotu laiku, kurį galime pamatuoti ir palyginti su  Bendrosiose programose numatytais siekiniais, kalbame apie </a:t>
            </a:r>
            <a:r>
              <a:rPr lang="lt-LT" sz="2400" b="1" dirty="0" smtClean="0"/>
              <a:t>rezultatus</a:t>
            </a:r>
            <a:r>
              <a:rPr lang="lt-LT" sz="2400" dirty="0" smtClean="0"/>
              <a:t> </a:t>
            </a:r>
          </a:p>
          <a:p>
            <a:r>
              <a:rPr lang="lt-LT" sz="2400" dirty="0" smtClean="0"/>
              <a:t>Aptariant </a:t>
            </a:r>
            <a:r>
              <a:rPr lang="lt-LT" sz="2400" dirty="0"/>
              <a:t>pasiekimus, svarbus ir dar vienas komponentas – </a:t>
            </a:r>
            <a:r>
              <a:rPr lang="lt-LT" sz="2400" b="1" dirty="0"/>
              <a:t>įgudimas</a:t>
            </a:r>
            <a:r>
              <a:rPr lang="lt-LT" sz="2400" dirty="0"/>
              <a:t> atlikti užduotį tam tikru lygiu, jis atskleidžia atliktos užduoties </a:t>
            </a:r>
            <a:r>
              <a:rPr lang="lt-LT" sz="2400" dirty="0" smtClean="0"/>
              <a:t>kokybę </a:t>
            </a:r>
          </a:p>
          <a:p>
            <a:pPr marL="0" indent="0">
              <a:buNone/>
            </a:pPr>
            <a:endParaRPr lang="lt-LT" sz="2400" dirty="0" smtClean="0"/>
          </a:p>
          <a:p>
            <a:r>
              <a:rPr lang="lt-LT" sz="2400" b="1" dirty="0" smtClean="0"/>
              <a:t>pasiekimai </a:t>
            </a:r>
            <a:r>
              <a:rPr lang="en-029" sz="2400" b="1" dirty="0" smtClean="0"/>
              <a:t>= </a:t>
            </a:r>
            <a:r>
              <a:rPr lang="lt-LT" sz="2400" b="1" dirty="0" err="1" smtClean="0"/>
              <a:t>pažang</a:t>
            </a:r>
            <a:r>
              <a:rPr lang="en-029" sz="2400" b="1" dirty="0" smtClean="0"/>
              <a:t>a +</a:t>
            </a:r>
            <a:r>
              <a:rPr lang="lt-LT" sz="2400" b="1" dirty="0" smtClean="0"/>
              <a:t> </a:t>
            </a:r>
            <a:r>
              <a:rPr lang="lt-LT" sz="2400" b="1" dirty="0" err="1" smtClean="0"/>
              <a:t>rezultat</a:t>
            </a:r>
            <a:r>
              <a:rPr lang="en-029" sz="2400" b="1" dirty="0" err="1" smtClean="0"/>
              <a:t>ai</a:t>
            </a:r>
            <a:r>
              <a:rPr lang="en-029" sz="2400" b="1" dirty="0" smtClean="0"/>
              <a:t> + </a:t>
            </a:r>
            <a:r>
              <a:rPr lang="lt-LT" sz="2400" b="1" dirty="0" smtClean="0"/>
              <a:t>įgudimo lygis</a:t>
            </a:r>
            <a:endParaRPr lang="lt-LT" sz="2400" b="1" dirty="0"/>
          </a:p>
          <a:p>
            <a:pPr marL="0" indent="0">
              <a:buNone/>
            </a:pPr>
            <a:endParaRPr lang="en-029" sz="2400" dirty="0" smtClean="0"/>
          </a:p>
          <a:p>
            <a:pPr marL="0" indent="0">
              <a:buNone/>
            </a:pPr>
            <a:r>
              <a:rPr lang="lt-LT" sz="2400" dirty="0" smtClean="0">
                <a:sym typeface="Symbol" panose="05050102010706020507" pitchFamily="18" charset="2"/>
              </a:rPr>
              <a:t>                                                                                         </a:t>
            </a:r>
            <a:r>
              <a:rPr lang="en-029" sz="2400" dirty="0" smtClean="0">
                <a:sym typeface="Symbol" panose="05050102010706020507" pitchFamily="18" charset="2"/>
              </a:rPr>
              <a:t> dr. Rita </a:t>
            </a:r>
            <a:r>
              <a:rPr lang="en-029" sz="2400" dirty="0" err="1" smtClean="0">
                <a:sym typeface="Symbol" panose="05050102010706020507" pitchFamily="18" charset="2"/>
              </a:rPr>
              <a:t>Dukynait</a:t>
            </a:r>
            <a:r>
              <a:rPr lang="lt-LT" sz="2400" dirty="0" smtClean="0">
                <a:sym typeface="Symbol" panose="05050102010706020507" pitchFamily="18" charset="2"/>
              </a:rPr>
              <a:t>ė</a:t>
            </a:r>
            <a:endParaRPr lang="lt-LT" sz="2400" dirty="0"/>
          </a:p>
        </p:txBody>
      </p:sp>
    </p:spTree>
    <p:extLst>
      <p:ext uri="{BB962C8B-B14F-4D97-AF65-F5344CB8AC3E}">
        <p14:creationId xmlns:p14="http://schemas.microsoft.com/office/powerpoint/2010/main" val="950823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ačiakampis 2"/>
          <p:cNvSpPr/>
          <p:nvPr/>
        </p:nvSpPr>
        <p:spPr>
          <a:xfrm>
            <a:off x="2114037" y="287110"/>
            <a:ext cx="9289723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36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Kaupiamojo vertinimo sistemos dėmenys</a:t>
            </a:r>
          </a:p>
          <a:p>
            <a:endParaRPr lang="lt-LT" sz="3600" dirty="0" smtClean="0"/>
          </a:p>
          <a:p>
            <a:endParaRPr lang="lt-LT" dirty="0" smtClean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742916129"/>
              </p:ext>
            </p:extLst>
          </p:nvPr>
        </p:nvGraphicFramePr>
        <p:xfrm>
          <a:off x="2443943" y="1097280"/>
          <a:ext cx="7741342" cy="5536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3460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t-LT" sz="36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Individualios pažangos vertinimas</a:t>
            </a:r>
            <a:endParaRPr lang="lt-LT" sz="3600" b="1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t-LT" dirty="0"/>
              <a:t>Mokinio pažangą svarbu vertinti, nes:</a:t>
            </a:r>
          </a:p>
          <a:p>
            <a:pPr lvl="0"/>
            <a:r>
              <a:rPr lang="lt-LT" sz="2000" i="1" dirty="0" smtClean="0"/>
              <a:t>analizuodami </a:t>
            </a:r>
            <a:r>
              <a:rPr lang="lt-LT" sz="2000" i="1" dirty="0"/>
              <a:t>mokinių pasiekimų duomenis, galime atpažinti stiprybes ir pastebėti </a:t>
            </a:r>
            <a:r>
              <a:rPr lang="lt-LT" sz="2000" i="1" dirty="0" smtClean="0"/>
              <a:t>spragas</a:t>
            </a:r>
            <a:endParaRPr lang="lt-LT" sz="2000" i="1" dirty="0"/>
          </a:p>
          <a:p>
            <a:pPr lvl="0"/>
            <a:r>
              <a:rPr lang="lt-LT" sz="2000" i="1" dirty="0" smtClean="0"/>
              <a:t>parinkę </a:t>
            </a:r>
            <a:r>
              <a:rPr lang="lt-LT" sz="2000" i="1" dirty="0"/>
              <a:t>mokymo strategijas, galime kreipti mokinius gilesnio supratimo ir mokėjimo </a:t>
            </a:r>
            <a:r>
              <a:rPr lang="lt-LT" sz="2000" i="1" dirty="0" smtClean="0"/>
              <a:t>link</a:t>
            </a:r>
            <a:endParaRPr lang="lt-LT" sz="2000" i="1" dirty="0"/>
          </a:p>
          <a:p>
            <a:pPr lvl="0"/>
            <a:r>
              <a:rPr lang="lt-LT" sz="2000" i="1" dirty="0" smtClean="0"/>
              <a:t>parodant </a:t>
            </a:r>
            <a:r>
              <a:rPr lang="lt-LT" sz="2000" i="1" dirty="0"/>
              <a:t>mokiniams jų padarytą pažangą, taip motyvuoti juos dar labiau </a:t>
            </a:r>
            <a:r>
              <a:rPr lang="lt-LT" sz="2000" i="1" dirty="0" smtClean="0"/>
              <a:t>stengtis</a:t>
            </a:r>
            <a:endParaRPr lang="lt-LT" sz="2000" i="1" dirty="0"/>
          </a:p>
          <a:p>
            <a:pPr lvl="0"/>
            <a:r>
              <a:rPr lang="lt-LT" sz="2000" i="1" dirty="0"/>
              <a:t>informuojant mokinių tėvus ir globėjus apie jų vaikų </a:t>
            </a:r>
            <a:r>
              <a:rPr lang="lt-LT" sz="2000" i="1" dirty="0" smtClean="0"/>
              <a:t>daromą </a:t>
            </a:r>
            <a:r>
              <a:rPr lang="lt-LT" sz="2000" i="1" dirty="0"/>
              <a:t>pažangą, skatinti tėvus </a:t>
            </a:r>
            <a:r>
              <a:rPr lang="lt-LT" sz="2000" i="1" dirty="0" smtClean="0"/>
              <a:t>bendradarbiauti</a:t>
            </a:r>
            <a:endParaRPr lang="lt-LT" sz="2000" i="1" dirty="0"/>
          </a:p>
        </p:txBody>
      </p:sp>
    </p:spTree>
    <p:extLst>
      <p:ext uri="{BB962C8B-B14F-4D97-AF65-F5344CB8AC3E}">
        <p14:creationId xmlns:p14="http://schemas.microsoft.com/office/powerpoint/2010/main" val="3286665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t-LT" sz="3600" b="1" dirty="0" smtClean="0">
                <a:latin typeface="Arial" pitchFamily="34" charset="0"/>
                <a:cs typeface="Arial" pitchFamily="34" charset="0"/>
              </a:rPr>
              <a:t>Individualios pažangos vertinimas</a:t>
            </a:r>
            <a:endParaRPr lang="lt-LT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9121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lt-LT" sz="2400" dirty="0"/>
              <a:t>Sąvoka </a:t>
            </a:r>
            <a:r>
              <a:rPr lang="lt-LT" sz="2400" i="1" dirty="0"/>
              <a:t>Individualios mokinio pažangos vertinimas</a:t>
            </a:r>
            <a:r>
              <a:rPr lang="lt-LT" sz="2400" dirty="0"/>
              <a:t> grindžiama formuojamojo (ugdomojo) vertinimo principų taikymu ugdymo procese. </a:t>
            </a:r>
            <a:endParaRPr lang="lt-LT" sz="2400" dirty="0" smtClean="0"/>
          </a:p>
          <a:p>
            <a:pPr marL="0" indent="0">
              <a:buNone/>
            </a:pPr>
            <a:r>
              <a:rPr lang="lt-LT" sz="2400" dirty="0" smtClean="0"/>
              <a:t>5 pagrindinės strategijos (</a:t>
            </a:r>
            <a:r>
              <a:rPr lang="lt-LT" sz="2400" dirty="0" err="1" smtClean="0"/>
              <a:t>Wiliam</a:t>
            </a:r>
            <a:r>
              <a:rPr lang="lt-LT" sz="2400" dirty="0"/>
              <a:t>, </a:t>
            </a:r>
            <a:r>
              <a:rPr lang="lt-LT" sz="2400" dirty="0" smtClean="0"/>
              <a:t>2011 m.):</a:t>
            </a:r>
            <a:endParaRPr lang="lt-LT" sz="2400" dirty="0"/>
          </a:p>
          <a:p>
            <a:pPr lvl="0"/>
            <a:r>
              <a:rPr lang="lt-LT" sz="2400" b="1" dirty="0" smtClean="0"/>
              <a:t>Sutarimas dėl ugdymosi lūkesčių ir sėkmės kriterijų. </a:t>
            </a:r>
            <a:r>
              <a:rPr lang="lt-LT" sz="2400" b="1" dirty="0"/>
              <a:t>Mokymosi situacijos </a:t>
            </a:r>
            <a:r>
              <a:rPr lang="lt-LT" sz="2400" b="1" dirty="0" smtClean="0"/>
              <a:t>diagnozavimas</a:t>
            </a:r>
            <a:r>
              <a:rPr lang="lt-LT" sz="2400" dirty="0" smtClean="0"/>
              <a:t> (</a:t>
            </a:r>
            <a:r>
              <a:rPr lang="lt-LT" sz="2400" dirty="0" err="1"/>
              <a:t>ang</a:t>
            </a:r>
            <a:r>
              <a:rPr lang="lt-LT" sz="2400" dirty="0"/>
              <a:t>. </a:t>
            </a:r>
            <a:r>
              <a:rPr lang="lt-LT" sz="2400" dirty="0" err="1"/>
              <a:t>Clarifying</a:t>
            </a:r>
            <a:r>
              <a:rPr lang="lt-LT" sz="2400" dirty="0"/>
              <a:t> </a:t>
            </a:r>
            <a:r>
              <a:rPr lang="lt-LT" sz="2400" dirty="0" err="1"/>
              <a:t>and</a:t>
            </a:r>
            <a:r>
              <a:rPr lang="lt-LT" sz="2400" dirty="0"/>
              <a:t> </a:t>
            </a:r>
            <a:r>
              <a:rPr lang="lt-LT" sz="2400" dirty="0" err="1"/>
              <a:t>sharing</a:t>
            </a:r>
            <a:r>
              <a:rPr lang="lt-LT" sz="2400" dirty="0"/>
              <a:t> </a:t>
            </a:r>
            <a:r>
              <a:rPr lang="lt-LT" sz="2400" dirty="0" err="1"/>
              <a:t>learning</a:t>
            </a:r>
            <a:r>
              <a:rPr lang="lt-LT" sz="2400" dirty="0"/>
              <a:t> </a:t>
            </a:r>
            <a:r>
              <a:rPr lang="lt-LT" sz="2400" dirty="0" err="1"/>
              <a:t>intentions</a:t>
            </a:r>
            <a:r>
              <a:rPr lang="lt-LT" sz="2400" dirty="0"/>
              <a:t> </a:t>
            </a:r>
            <a:r>
              <a:rPr lang="lt-LT" sz="2400" dirty="0" err="1"/>
              <a:t>and</a:t>
            </a:r>
            <a:r>
              <a:rPr lang="lt-LT" sz="2400" dirty="0"/>
              <a:t> </a:t>
            </a:r>
            <a:r>
              <a:rPr lang="lt-LT" sz="2400" dirty="0" err="1"/>
              <a:t>criteria</a:t>
            </a:r>
            <a:r>
              <a:rPr lang="lt-LT" sz="2400" dirty="0"/>
              <a:t> </a:t>
            </a:r>
            <a:r>
              <a:rPr lang="lt-LT" sz="2400" dirty="0" err="1"/>
              <a:t>for</a:t>
            </a:r>
            <a:r>
              <a:rPr lang="lt-LT" sz="2400" dirty="0"/>
              <a:t> </a:t>
            </a:r>
            <a:r>
              <a:rPr lang="lt-LT" sz="2400" dirty="0" err="1"/>
              <a:t>success</a:t>
            </a:r>
            <a:r>
              <a:rPr lang="lt-LT" sz="2400" dirty="0"/>
              <a:t>/ </a:t>
            </a:r>
            <a:r>
              <a:rPr lang="lt-LT" sz="2400" dirty="0" err="1"/>
              <a:t>establishing</a:t>
            </a:r>
            <a:r>
              <a:rPr lang="lt-LT" sz="2400" dirty="0"/>
              <a:t> </a:t>
            </a:r>
            <a:r>
              <a:rPr lang="lt-LT" sz="2400" dirty="0" err="1"/>
              <a:t>where</a:t>
            </a:r>
            <a:r>
              <a:rPr lang="lt-LT" sz="2400" dirty="0"/>
              <a:t> </a:t>
            </a:r>
            <a:r>
              <a:rPr lang="lt-LT" sz="2400" dirty="0" err="1"/>
              <a:t>learners</a:t>
            </a:r>
            <a:r>
              <a:rPr lang="lt-LT" sz="2400" dirty="0"/>
              <a:t> are </a:t>
            </a:r>
            <a:r>
              <a:rPr lang="lt-LT" sz="2400" dirty="0" err="1"/>
              <a:t>in</a:t>
            </a:r>
            <a:r>
              <a:rPr lang="lt-LT" sz="2400" dirty="0"/>
              <a:t> </a:t>
            </a:r>
            <a:r>
              <a:rPr lang="lt-LT" sz="2400" dirty="0" err="1"/>
              <a:t>their</a:t>
            </a:r>
            <a:r>
              <a:rPr lang="lt-LT" sz="2400" dirty="0"/>
              <a:t> </a:t>
            </a:r>
            <a:r>
              <a:rPr lang="lt-LT" sz="2400" dirty="0" err="1"/>
              <a:t>learning</a:t>
            </a:r>
            <a:r>
              <a:rPr lang="lt-LT" sz="2400" dirty="0" smtClean="0"/>
              <a:t>)</a:t>
            </a:r>
            <a:endParaRPr lang="lt-LT" sz="2400" dirty="0"/>
          </a:p>
          <a:p>
            <a:pPr lvl="0"/>
            <a:r>
              <a:rPr lang="lt-LT" sz="2400" b="1" dirty="0" smtClean="0"/>
              <a:t>Sudaryti sąlygas vaikams parodyti tai, ką moka ir gali </a:t>
            </a:r>
            <a:r>
              <a:rPr lang="lt-LT" sz="2400" dirty="0"/>
              <a:t>(angl. </a:t>
            </a:r>
            <a:r>
              <a:rPr lang="lt-LT" sz="2400" dirty="0" err="1"/>
              <a:t>Eliciting</a:t>
            </a:r>
            <a:r>
              <a:rPr lang="lt-LT" sz="2400" dirty="0"/>
              <a:t> </a:t>
            </a:r>
            <a:r>
              <a:rPr lang="lt-LT" sz="2400" dirty="0" err="1"/>
              <a:t>evidence</a:t>
            </a:r>
            <a:r>
              <a:rPr lang="lt-LT" sz="2400" dirty="0"/>
              <a:t> </a:t>
            </a:r>
            <a:r>
              <a:rPr lang="lt-LT" sz="2400" dirty="0" err="1"/>
              <a:t>of</a:t>
            </a:r>
            <a:r>
              <a:rPr lang="lt-LT" sz="2400" dirty="0"/>
              <a:t> </a:t>
            </a:r>
            <a:r>
              <a:rPr lang="lt-LT" sz="2400" dirty="0" err="1"/>
              <a:t>student</a:t>
            </a:r>
            <a:r>
              <a:rPr lang="lt-LT" sz="2400" dirty="0"/>
              <a:t> </a:t>
            </a:r>
            <a:r>
              <a:rPr lang="lt-LT" sz="2400" dirty="0" err="1"/>
              <a:t>learning</a:t>
            </a:r>
            <a:r>
              <a:rPr lang="lt-LT" sz="2400" dirty="0" smtClean="0"/>
              <a:t>)</a:t>
            </a:r>
            <a:endParaRPr lang="lt-LT" sz="2400" dirty="0"/>
          </a:p>
          <a:p>
            <a:pPr lvl="0"/>
            <a:r>
              <a:rPr lang="lt-LT" sz="2400" b="1" dirty="0" smtClean="0"/>
              <a:t>Teikti grįžtamąjį ryšį, kuris skatina tolesnį mokymąsi </a:t>
            </a:r>
            <a:r>
              <a:rPr lang="lt-LT" sz="2400" dirty="0"/>
              <a:t>(angl. </a:t>
            </a:r>
            <a:r>
              <a:rPr lang="lt-LT" sz="2400" dirty="0" err="1"/>
              <a:t>Providing</a:t>
            </a:r>
            <a:r>
              <a:rPr lang="lt-LT" sz="2400" dirty="0"/>
              <a:t> </a:t>
            </a:r>
            <a:r>
              <a:rPr lang="lt-LT" sz="2400" dirty="0" err="1"/>
              <a:t>feedback</a:t>
            </a:r>
            <a:r>
              <a:rPr lang="lt-LT" sz="2400" dirty="0"/>
              <a:t> </a:t>
            </a:r>
            <a:r>
              <a:rPr lang="lt-LT" sz="2400" dirty="0" err="1"/>
              <a:t>that</a:t>
            </a:r>
            <a:r>
              <a:rPr lang="lt-LT" sz="2400" dirty="0"/>
              <a:t> </a:t>
            </a:r>
            <a:r>
              <a:rPr lang="lt-LT" sz="2400" dirty="0" err="1"/>
              <a:t>moves</a:t>
            </a:r>
            <a:r>
              <a:rPr lang="lt-LT" sz="2400" dirty="0"/>
              <a:t> </a:t>
            </a:r>
            <a:r>
              <a:rPr lang="lt-LT" sz="2400" dirty="0" err="1"/>
              <a:t>learning</a:t>
            </a:r>
            <a:r>
              <a:rPr lang="lt-LT" sz="2400" dirty="0"/>
              <a:t> </a:t>
            </a:r>
            <a:r>
              <a:rPr lang="lt-LT" sz="2400" dirty="0" err="1"/>
              <a:t>forward</a:t>
            </a:r>
            <a:r>
              <a:rPr lang="lt-LT" sz="2400" dirty="0" smtClean="0"/>
              <a:t>)</a:t>
            </a:r>
          </a:p>
          <a:p>
            <a:pPr lvl="0"/>
            <a:r>
              <a:rPr lang="lt-LT" sz="2400" b="1" dirty="0" smtClean="0"/>
              <a:t>Skatinti mokinius mokytis vieniems iš kitų </a:t>
            </a:r>
            <a:r>
              <a:rPr lang="lt-LT" sz="2400" dirty="0" smtClean="0"/>
              <a:t>(angl. </a:t>
            </a:r>
            <a:r>
              <a:rPr lang="lt-LT" sz="2400" dirty="0" err="1" smtClean="0"/>
              <a:t>Activating</a:t>
            </a:r>
            <a:r>
              <a:rPr lang="lt-LT" sz="2400" dirty="0" smtClean="0"/>
              <a:t> </a:t>
            </a:r>
            <a:r>
              <a:rPr lang="lt-LT" sz="2400" dirty="0" err="1" smtClean="0"/>
              <a:t>learners</a:t>
            </a:r>
            <a:r>
              <a:rPr lang="lt-LT" sz="2400" dirty="0" smtClean="0"/>
              <a:t> </a:t>
            </a:r>
            <a:r>
              <a:rPr lang="lt-LT" sz="2400" dirty="0" err="1" smtClean="0"/>
              <a:t>as</a:t>
            </a:r>
            <a:r>
              <a:rPr lang="lt-LT" sz="2400" dirty="0" smtClean="0"/>
              <a:t> </a:t>
            </a:r>
            <a:r>
              <a:rPr lang="lt-LT" sz="2400" dirty="0" err="1" smtClean="0"/>
              <a:t>instructional</a:t>
            </a:r>
            <a:r>
              <a:rPr lang="lt-LT" sz="2400" dirty="0" smtClean="0"/>
              <a:t> </a:t>
            </a:r>
            <a:r>
              <a:rPr lang="lt-LT" sz="2400" dirty="0" err="1" smtClean="0"/>
              <a:t>resources</a:t>
            </a:r>
            <a:r>
              <a:rPr lang="lt-LT" sz="2400" dirty="0" smtClean="0"/>
              <a:t> </a:t>
            </a:r>
            <a:r>
              <a:rPr lang="lt-LT" sz="2400" dirty="0" err="1" smtClean="0"/>
              <a:t>for</a:t>
            </a:r>
            <a:r>
              <a:rPr lang="lt-LT" sz="2400" dirty="0" smtClean="0"/>
              <a:t> </a:t>
            </a:r>
            <a:r>
              <a:rPr lang="lt-LT" sz="2400" dirty="0" err="1" smtClean="0"/>
              <a:t>one</a:t>
            </a:r>
            <a:r>
              <a:rPr lang="lt-LT" sz="2400" dirty="0" smtClean="0"/>
              <a:t> </a:t>
            </a:r>
            <a:r>
              <a:rPr lang="lt-LT" sz="2400" dirty="0" err="1" smtClean="0"/>
              <a:t>another</a:t>
            </a:r>
            <a:r>
              <a:rPr lang="lt-LT" sz="2400" dirty="0" smtClean="0"/>
              <a:t>)</a:t>
            </a:r>
          </a:p>
          <a:p>
            <a:pPr lvl="0"/>
            <a:r>
              <a:rPr lang="lt-LT" sz="2400" b="1" dirty="0" smtClean="0"/>
              <a:t>Aktyvuoti mokinių norą tapti savo mokymosi savininkais </a:t>
            </a:r>
            <a:r>
              <a:rPr lang="lt-LT" sz="2400" dirty="0" smtClean="0"/>
              <a:t>(angl. </a:t>
            </a:r>
            <a:r>
              <a:rPr lang="lt-LT" sz="2400" dirty="0" err="1" smtClean="0"/>
              <a:t>Activating</a:t>
            </a:r>
            <a:r>
              <a:rPr lang="lt-LT" sz="2400" dirty="0" smtClean="0"/>
              <a:t> </a:t>
            </a:r>
            <a:r>
              <a:rPr lang="lt-LT" sz="2400" dirty="0" err="1" smtClean="0"/>
              <a:t>students</a:t>
            </a:r>
            <a:r>
              <a:rPr lang="lt-LT" sz="2400" dirty="0" smtClean="0"/>
              <a:t> </a:t>
            </a:r>
            <a:r>
              <a:rPr lang="lt-LT" sz="2400" dirty="0" err="1" smtClean="0"/>
              <a:t>as</a:t>
            </a:r>
            <a:r>
              <a:rPr lang="lt-LT" sz="2400" dirty="0" smtClean="0"/>
              <a:t> </a:t>
            </a:r>
            <a:r>
              <a:rPr lang="lt-LT" sz="2400" dirty="0" err="1" smtClean="0"/>
              <a:t>owners</a:t>
            </a:r>
            <a:r>
              <a:rPr lang="lt-LT" sz="2400" dirty="0" smtClean="0"/>
              <a:t> </a:t>
            </a:r>
            <a:r>
              <a:rPr lang="lt-LT" sz="2400" dirty="0" err="1" smtClean="0"/>
              <a:t>of</a:t>
            </a:r>
            <a:r>
              <a:rPr lang="lt-LT" sz="2400" dirty="0" smtClean="0"/>
              <a:t> </a:t>
            </a:r>
            <a:r>
              <a:rPr lang="lt-LT" sz="2400" dirty="0" err="1" smtClean="0"/>
              <a:t>their</a:t>
            </a:r>
            <a:r>
              <a:rPr lang="lt-LT" sz="2400" dirty="0" smtClean="0"/>
              <a:t> </a:t>
            </a:r>
            <a:r>
              <a:rPr lang="lt-LT" sz="2400" dirty="0" err="1" smtClean="0"/>
              <a:t>own</a:t>
            </a:r>
            <a:r>
              <a:rPr lang="lt-LT" sz="2400" dirty="0" smtClean="0"/>
              <a:t> </a:t>
            </a:r>
            <a:r>
              <a:rPr lang="lt-LT" sz="2400" dirty="0" err="1" smtClean="0"/>
              <a:t>learning</a:t>
            </a:r>
            <a:r>
              <a:rPr lang="lt-LT" sz="2400" dirty="0" smtClean="0"/>
              <a:t>) </a:t>
            </a:r>
          </a:p>
          <a:p>
            <a:pPr lvl="0"/>
            <a:endParaRPr lang="lt-LT" sz="2400" dirty="0"/>
          </a:p>
        </p:txBody>
      </p:sp>
    </p:spTree>
    <p:extLst>
      <p:ext uri="{BB962C8B-B14F-4D97-AF65-F5344CB8AC3E}">
        <p14:creationId xmlns:p14="http://schemas.microsoft.com/office/powerpoint/2010/main" val="180476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t-LT" sz="36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Individualios </a:t>
            </a:r>
            <a:r>
              <a:rPr lang="lt-LT" sz="36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pažangos </a:t>
            </a:r>
            <a:r>
              <a:rPr lang="lt-LT" sz="36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vertinimo sistema mokykloje</a:t>
            </a:r>
            <a:endParaRPr lang="lt-LT" sz="36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Kiekviena mokykla turi kurti </a:t>
            </a:r>
            <a:r>
              <a:rPr lang="lt-LT" b="1" dirty="0" smtClean="0"/>
              <a:t>savo</a:t>
            </a:r>
            <a:r>
              <a:rPr lang="lt-LT" dirty="0" smtClean="0"/>
              <a:t> individualios pažangos vertinimo sistemą</a:t>
            </a:r>
          </a:p>
          <a:p>
            <a:r>
              <a:rPr lang="lt-LT" dirty="0" smtClean="0"/>
              <a:t>Visos </a:t>
            </a:r>
            <a:r>
              <a:rPr lang="lt-LT" dirty="0"/>
              <a:t>mokyklos principas (angl. </a:t>
            </a:r>
            <a:r>
              <a:rPr lang="lt-LT" dirty="0" err="1"/>
              <a:t>whole</a:t>
            </a:r>
            <a:r>
              <a:rPr lang="lt-LT" dirty="0"/>
              <a:t> </a:t>
            </a:r>
            <a:r>
              <a:rPr lang="lt-LT" dirty="0" err="1"/>
              <a:t>school</a:t>
            </a:r>
            <a:r>
              <a:rPr lang="lt-LT" dirty="0"/>
              <a:t> </a:t>
            </a:r>
            <a:r>
              <a:rPr lang="lt-LT" dirty="0" err="1"/>
              <a:t>approach</a:t>
            </a:r>
            <a:r>
              <a:rPr lang="lt-LT" dirty="0"/>
              <a:t>)</a:t>
            </a:r>
          </a:p>
          <a:p>
            <a:r>
              <a:rPr lang="lt-LT" dirty="0" smtClean="0"/>
              <a:t>Apima </a:t>
            </a:r>
            <a:r>
              <a:rPr lang="lt-LT" dirty="0"/>
              <a:t>mokymosi pagalbos prevencines ir intervencines </a:t>
            </a:r>
            <a:r>
              <a:rPr lang="lt-LT" dirty="0" smtClean="0"/>
              <a:t>priemones</a:t>
            </a:r>
          </a:p>
          <a:p>
            <a:r>
              <a:rPr lang="lt-LT" dirty="0" smtClean="0"/>
              <a:t>Sistemingas ir nuolatinis mokytojų kalbėjimas apie kiekvieną vaiką, jo pažangą, bendradarbiavimas planuojant pagalbos priemones</a:t>
            </a:r>
          </a:p>
          <a:p>
            <a:r>
              <a:rPr lang="lt-LT" dirty="0" smtClean="0"/>
              <a:t>Sistemos stebėsena, kaip sekasi mokytojams, kokios pagalbos reikia?</a:t>
            </a:r>
            <a:endParaRPr lang="lt-LT" dirty="0"/>
          </a:p>
          <a:p>
            <a:endParaRPr lang="lt-LT" dirty="0" smtClean="0"/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80019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ačiakampis 2"/>
          <p:cNvSpPr/>
          <p:nvPr/>
        </p:nvSpPr>
        <p:spPr>
          <a:xfrm>
            <a:off x="2114037" y="287110"/>
            <a:ext cx="9289723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36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Kaupiamojo vertinimo sistemos dėmenys</a:t>
            </a:r>
          </a:p>
          <a:p>
            <a:endParaRPr lang="lt-LT" sz="3600" dirty="0" smtClean="0"/>
          </a:p>
          <a:p>
            <a:endParaRPr lang="lt-LT" dirty="0" smtClean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34936523"/>
              </p:ext>
            </p:extLst>
          </p:nvPr>
        </p:nvGraphicFramePr>
        <p:xfrm>
          <a:off x="2443943" y="1097280"/>
          <a:ext cx="7741342" cy="5536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2907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</TotalTime>
  <Words>907</Words>
  <Application>Microsoft Office PowerPoint</Application>
  <PresentationFormat>Widescreen</PresentationFormat>
  <Paragraphs>90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Wingdings</vt:lpstr>
      <vt:lpstr>„Office“ tema</vt:lpstr>
      <vt:lpstr>Mokinių pasiekimų vertinimo kaitos kryptys</vt:lpstr>
      <vt:lpstr> Nacionaliniai  prioritetai – ugdymo(si) ir vertinimo kaitai įgyvendinti </vt:lpstr>
      <vt:lpstr>PowerPoint Presentation</vt:lpstr>
      <vt:lpstr>Pasiekimai, rezultatai, pažanga? </vt:lpstr>
      <vt:lpstr>PowerPoint Presentation</vt:lpstr>
      <vt:lpstr>Individualios pažangos vertinimas</vt:lpstr>
      <vt:lpstr>Individualios pažangos vertinimas</vt:lpstr>
      <vt:lpstr>Individualios pažangos vertinimo sistema mokykloje</vt:lpstr>
      <vt:lpstr>PowerPoint Presentation</vt:lpstr>
      <vt:lpstr>Siūlymai:</vt:lpstr>
      <vt:lpstr>Siūlymai:</vt:lpstr>
      <vt:lpstr>Siūlymai:</vt:lpstr>
      <vt:lpstr>PowerPoint Presentation</vt:lpstr>
      <vt:lpstr>Sukauptų pasiekimų įrodymų pripažinimas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dc:creator>Raudienė Irena</dc:creator>
  <cp:lastModifiedBy>Salomėja Bitlieriūtė</cp:lastModifiedBy>
  <cp:revision>71</cp:revision>
  <cp:lastPrinted>2017-05-16T12:06:59Z</cp:lastPrinted>
  <dcterms:created xsi:type="dcterms:W3CDTF">2017-04-10T08:15:06Z</dcterms:created>
  <dcterms:modified xsi:type="dcterms:W3CDTF">2017-09-04T11:33:55Z</dcterms:modified>
</cp:coreProperties>
</file>