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1" r:id="rId7"/>
    <p:sldId id="267" r:id="rId8"/>
    <p:sldId id="268" r:id="rId9"/>
    <p:sldId id="262" r:id="rId10"/>
    <p:sldId id="269" r:id="rId11"/>
    <p:sldId id="263" r:id="rId12"/>
    <p:sldId id="271" r:id="rId13"/>
    <p:sldId id="272" r:id="rId14"/>
    <p:sldId id="273" r:id="rId15"/>
    <p:sldId id="275" r:id="rId16"/>
    <p:sldId id="274" r:id="rId17"/>
    <p:sldId id="270" r:id="rId18"/>
    <p:sldId id="260" r:id="rId19"/>
    <p:sldId id="264" r:id="rId20"/>
    <p:sldId id="26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7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46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3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5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0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7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1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17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1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46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5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42EE-9890-4573-8141-F5C73B5FBE0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1C789-7782-4630-8EC5-56BDAC91A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1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JONAS PAULIUS II</a:t>
            </a:r>
            <a:br>
              <a:rPr lang="lt-LT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9897" y="3689123"/>
            <a:ext cx="9858103" cy="2790053"/>
          </a:xfrm>
        </p:spPr>
        <p:txBody>
          <a:bodyPr>
            <a:normAutofit/>
          </a:bodyPr>
          <a:lstStyle/>
          <a:p>
            <a:r>
              <a:rPr lang="lt-LT" sz="6000" dirty="0" smtClean="0">
                <a:solidFill>
                  <a:srgbClr val="FF0000"/>
                </a:solidFill>
              </a:rPr>
              <a:t>KAS JIS</a:t>
            </a:r>
            <a:r>
              <a:rPr lang="lt-LT" sz="6000" dirty="0" smtClean="0">
                <a:solidFill>
                  <a:srgbClr val="FF0000"/>
                </a:solidFill>
              </a:rPr>
              <a:t>?</a:t>
            </a:r>
          </a:p>
          <a:p>
            <a:endParaRPr lang="lt-LT" sz="6000" dirty="0">
              <a:solidFill>
                <a:srgbClr val="FF0000"/>
              </a:solidFill>
            </a:endParaRPr>
          </a:p>
          <a:p>
            <a:pPr algn="r"/>
            <a:r>
              <a:rPr lang="lt-LT" sz="2600" dirty="0" smtClean="0"/>
              <a:t>Parengė tikybos mokytoja s. Danguolė Gervytė</a:t>
            </a:r>
          </a:p>
          <a:p>
            <a:endParaRPr 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5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123" y="84344"/>
            <a:ext cx="6149502" cy="776288"/>
          </a:xfrm>
        </p:spPr>
        <p:txBody>
          <a:bodyPr/>
          <a:lstStyle/>
          <a:p>
            <a:r>
              <a:rPr lang="lt-LT" b="1" i="1" dirty="0" smtClean="0">
                <a:solidFill>
                  <a:srgbClr val="C00000"/>
                </a:solidFill>
              </a:rPr>
              <a:t>ATLEIDIMAS 2000-ieji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571" y="860632"/>
            <a:ext cx="7020330" cy="5997368"/>
          </a:xfrm>
        </p:spPr>
      </p:pic>
    </p:spTree>
    <p:extLst>
      <p:ext uri="{BB962C8B-B14F-4D97-AF65-F5344CB8AC3E}">
        <p14:creationId xmlns:p14="http://schemas.microsoft.com/office/powerpoint/2010/main" val="101426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74" y="0"/>
            <a:ext cx="11800115" cy="870857"/>
          </a:xfrm>
        </p:spPr>
        <p:txBody>
          <a:bodyPr/>
          <a:lstStyle/>
          <a:p>
            <a:pPr algn="ctr"/>
            <a:r>
              <a:rPr lang="lt-LT" b="1" dirty="0" smtClean="0">
                <a:solidFill>
                  <a:srgbClr val="FF0000"/>
                </a:solidFill>
              </a:rPr>
              <a:t>Jono Pauliaus II kelionės.                                    Uganda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82" y="957944"/>
            <a:ext cx="11724300" cy="5764447"/>
          </a:xfrm>
        </p:spPr>
      </p:pic>
    </p:spTree>
    <p:extLst>
      <p:ext uri="{BB962C8B-B14F-4D97-AF65-F5344CB8AC3E}">
        <p14:creationId xmlns:p14="http://schemas.microsoft.com/office/powerpoint/2010/main" val="63854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903" y="208371"/>
            <a:ext cx="10515600" cy="1325563"/>
          </a:xfrm>
        </p:spPr>
        <p:txBody>
          <a:bodyPr/>
          <a:lstStyle/>
          <a:p>
            <a:pPr algn="r"/>
            <a:r>
              <a:rPr lang="lt-LT" b="1" dirty="0" smtClean="0">
                <a:solidFill>
                  <a:srgbClr val="FF0000"/>
                </a:solidFill>
              </a:rPr>
              <a:t>Tailandas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628" y="1338535"/>
            <a:ext cx="9812383" cy="5519465"/>
          </a:xfrm>
        </p:spPr>
      </p:pic>
    </p:spTree>
    <p:extLst>
      <p:ext uri="{BB962C8B-B14F-4D97-AF65-F5344CB8AC3E}">
        <p14:creationId xmlns:p14="http://schemas.microsoft.com/office/powerpoint/2010/main" val="305299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446" y="113211"/>
            <a:ext cx="10291353" cy="966653"/>
          </a:xfrm>
        </p:spPr>
        <p:txBody>
          <a:bodyPr/>
          <a:lstStyle/>
          <a:p>
            <a:pPr algn="r"/>
            <a:r>
              <a:rPr lang="lt-LT" b="1" dirty="0" smtClean="0">
                <a:solidFill>
                  <a:srgbClr val="FF0000"/>
                </a:solidFill>
              </a:rPr>
              <a:t>Pietų Afrika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196" y="1144609"/>
            <a:ext cx="8170410" cy="5612837"/>
          </a:xfrm>
        </p:spPr>
      </p:pic>
    </p:spTree>
    <p:extLst>
      <p:ext uri="{BB962C8B-B14F-4D97-AF65-F5344CB8AC3E}">
        <p14:creationId xmlns:p14="http://schemas.microsoft.com/office/powerpoint/2010/main" val="321207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570704" cy="1289504"/>
          </a:xfrm>
        </p:spPr>
        <p:txBody>
          <a:bodyPr/>
          <a:lstStyle/>
          <a:p>
            <a:pPr algn="r"/>
            <a:r>
              <a:rPr lang="lt-LT" b="1" dirty="0" smtClean="0">
                <a:solidFill>
                  <a:srgbClr val="FF0000"/>
                </a:solidFill>
              </a:rPr>
              <a:t>Didžioji Britanija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250" y="1760356"/>
            <a:ext cx="7964654" cy="5167312"/>
          </a:xfrm>
        </p:spPr>
      </p:pic>
    </p:spTree>
    <p:extLst>
      <p:ext uri="{BB962C8B-B14F-4D97-AF65-F5344CB8AC3E}">
        <p14:creationId xmlns:p14="http://schemas.microsoft.com/office/powerpoint/2010/main" val="3657981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9708" y="365126"/>
            <a:ext cx="10500360" cy="993412"/>
          </a:xfrm>
        </p:spPr>
        <p:txBody>
          <a:bodyPr/>
          <a:lstStyle/>
          <a:p>
            <a:pPr algn="r"/>
            <a:r>
              <a:rPr lang="lt-LT" b="1" dirty="0" smtClean="0">
                <a:solidFill>
                  <a:srgbClr val="FF0000"/>
                </a:solidFill>
              </a:rPr>
              <a:t>Izraelis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258" y="1358538"/>
            <a:ext cx="8325394" cy="5561103"/>
          </a:xfrm>
        </p:spPr>
      </p:pic>
    </p:spTree>
    <p:extLst>
      <p:ext uri="{BB962C8B-B14F-4D97-AF65-F5344CB8AC3E}">
        <p14:creationId xmlns:p14="http://schemas.microsoft.com/office/powerpoint/2010/main" val="3448546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369904" cy="6876138"/>
          </a:xfrm>
        </p:spPr>
      </p:pic>
    </p:spTree>
    <p:extLst>
      <p:ext uri="{BB962C8B-B14F-4D97-AF65-F5344CB8AC3E}">
        <p14:creationId xmlns:p14="http://schemas.microsoft.com/office/powerpoint/2010/main" val="3690206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82" y="33186"/>
            <a:ext cx="10229191" cy="682481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243" y="4688732"/>
            <a:ext cx="4495800" cy="1887166"/>
          </a:xfrm>
        </p:spPr>
        <p:txBody>
          <a:bodyPr/>
          <a:lstStyle/>
          <a:p>
            <a:r>
              <a:rPr lang="lt-LT" b="1" i="1" dirty="0" smtClean="0">
                <a:solidFill>
                  <a:srgbClr val="C00000"/>
                </a:solidFill>
              </a:rPr>
              <a:t>Apsilankymas Lietuvoje  1993 m.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325" y="-68094"/>
            <a:ext cx="8148484" cy="6858000"/>
          </a:xfrm>
        </p:spPr>
      </p:pic>
    </p:spTree>
    <p:extLst>
      <p:ext uri="{BB962C8B-B14F-4D97-AF65-F5344CB8AC3E}">
        <p14:creationId xmlns:p14="http://schemas.microsoft.com/office/powerpoint/2010/main" val="252245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70" y="0"/>
            <a:ext cx="10184860" cy="67932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592" y="194553"/>
            <a:ext cx="10098932" cy="2117455"/>
          </a:xfrm>
          <a:solidFill>
            <a:schemeClr val="accent1">
              <a:lumMod val="75000"/>
              <a:alpha val="58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lt-LT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lt-LT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lt-LT" b="1" dirty="0" smtClean="0">
                <a:solidFill>
                  <a:schemeClr val="bg1">
                    <a:lumMod val="95000"/>
                  </a:schemeClr>
                </a:solidFill>
              </a:rPr>
              <a:t>Jono Pauliaus II mirtis 2005 m.</a:t>
            </a:r>
            <a:br>
              <a:rPr lang="lt-LT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lt-LT" b="1" dirty="0" smtClean="0">
                <a:solidFill>
                  <a:schemeClr val="bg1">
                    <a:lumMod val="95000"/>
                  </a:schemeClr>
                </a:solidFill>
              </a:rPr>
              <a:t> 4 milijonai piligrimų dalyvavo Jono Pauliaus II laidotuvėse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88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437" y="858982"/>
            <a:ext cx="11157527" cy="960581"/>
          </a:xfrm>
        </p:spPr>
        <p:txBody>
          <a:bodyPr>
            <a:noAutofit/>
          </a:bodyPr>
          <a:lstStyle/>
          <a:p>
            <a:r>
              <a:rPr lang="lt-LT" sz="5400" b="1" dirty="0" smtClean="0">
                <a:solidFill>
                  <a:srgbClr val="FF0000"/>
                </a:solidFill>
              </a:rPr>
              <a:t>„Nebijokite plačiai atverti duris Kristui!“</a:t>
            </a:r>
            <a:r>
              <a:rPr lang="en-US" sz="5400" b="1" dirty="0" smtClean="0">
                <a:solidFill>
                  <a:srgbClr val="FF0000"/>
                </a:solidFill>
              </a:rPr>
              <a:t/>
            </a:r>
            <a:br>
              <a:rPr lang="en-US" sz="5400" b="1" dirty="0" smtClean="0">
                <a:solidFill>
                  <a:srgbClr val="FF0000"/>
                </a:solidFill>
              </a:rPr>
            </a:br>
            <a:endParaRPr lang="en-US" sz="54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036" y="1733386"/>
            <a:ext cx="6724073" cy="4485665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95748" y="1986864"/>
            <a:ext cx="4290288" cy="3978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0070C0"/>
                </a:solidFill>
              </a:rPr>
              <a:t>1978 m. </a:t>
            </a:r>
            <a:r>
              <a:rPr lang="en-US" b="1" dirty="0" err="1" smtClean="0">
                <a:solidFill>
                  <a:srgbClr val="0070C0"/>
                </a:solidFill>
              </a:rPr>
              <a:t>Karolis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Wojtyla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tapo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pirmuoju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popie</a:t>
            </a:r>
            <a:r>
              <a:rPr lang="lt-LT" b="1" dirty="0" smtClean="0">
                <a:solidFill>
                  <a:srgbClr val="0070C0"/>
                </a:solidFill>
              </a:rPr>
              <a:t>ž</a:t>
            </a:r>
            <a:r>
              <a:rPr lang="en-US" b="1" dirty="0" err="1" smtClean="0">
                <a:solidFill>
                  <a:srgbClr val="0070C0"/>
                </a:solidFill>
              </a:rPr>
              <a:t>ium</a:t>
            </a:r>
            <a:r>
              <a:rPr lang="en-US" b="1" dirty="0" smtClean="0">
                <a:solidFill>
                  <a:srgbClr val="0070C0"/>
                </a:solidFill>
              </a:rPr>
              <a:t> ne </a:t>
            </a:r>
            <a:r>
              <a:rPr lang="en-US" b="1" dirty="0" err="1" smtClean="0">
                <a:solidFill>
                  <a:srgbClr val="0070C0"/>
                </a:solidFill>
              </a:rPr>
              <a:t>italu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nuo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lt-LT" b="1" dirty="0" smtClean="0">
                <a:solidFill>
                  <a:srgbClr val="0070C0"/>
                </a:solidFill>
              </a:rPr>
              <a:t>XVI a.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5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i="1" dirty="0" err="1" smtClean="0">
                <a:solidFill>
                  <a:schemeClr val="accent2">
                    <a:lumMod val="75000"/>
                  </a:schemeClr>
                </a:solidFill>
              </a:rPr>
              <a:t>Santus</a:t>
            </a:r>
            <a:r>
              <a:rPr lang="lt-LT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lt-LT" b="1" i="1" dirty="0" err="1" smtClean="0">
                <a:solidFill>
                  <a:schemeClr val="accent2">
                    <a:lumMod val="75000"/>
                  </a:schemeClr>
                </a:solidFill>
              </a:rPr>
              <a:t>subitum</a:t>
            </a:r>
            <a:r>
              <a:rPr lang="lt-LT" b="1" i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br>
              <a:rPr lang="lt-LT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lt-LT" b="1" i="1" dirty="0" smtClean="0">
                <a:solidFill>
                  <a:schemeClr val="accent2">
                    <a:lumMod val="75000"/>
                  </a:schemeClr>
                </a:solidFill>
              </a:rPr>
              <a:t>2011 m. paskelbimas šventuoju</a:t>
            </a:r>
            <a:endParaRPr lang="en-US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610" y="1690688"/>
            <a:ext cx="7750968" cy="5167312"/>
          </a:xfrm>
        </p:spPr>
      </p:pic>
    </p:spTree>
    <p:extLst>
      <p:ext uri="{BB962C8B-B14F-4D97-AF65-F5344CB8AC3E}">
        <p14:creationId xmlns:p14="http://schemas.microsoft.com/office/powerpoint/2010/main" val="357301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0200" y="217344"/>
            <a:ext cx="6624782" cy="983384"/>
          </a:xfrm>
        </p:spPr>
        <p:txBody>
          <a:bodyPr/>
          <a:lstStyle/>
          <a:p>
            <a:r>
              <a:rPr lang="lt-LT" b="1" i="1" dirty="0" smtClean="0">
                <a:solidFill>
                  <a:srgbClr val="C00000"/>
                </a:solidFill>
              </a:rPr>
              <a:t>Kova prieš komunizmą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73" y="1302328"/>
            <a:ext cx="9559636" cy="5486400"/>
          </a:xfrm>
        </p:spPr>
      </p:pic>
    </p:spTree>
    <p:extLst>
      <p:ext uri="{BB962C8B-B14F-4D97-AF65-F5344CB8AC3E}">
        <p14:creationId xmlns:p14="http://schemas.microsoft.com/office/powerpoint/2010/main" val="7815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400" y="2896331"/>
            <a:ext cx="3612315" cy="38554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/>
          <a:stretch/>
        </p:blipFill>
        <p:spPr>
          <a:xfrm>
            <a:off x="7224630" y="0"/>
            <a:ext cx="4987121" cy="365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90836" cy="68389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3018" y="4119418"/>
            <a:ext cx="3232727" cy="2632364"/>
          </a:xfrm>
        </p:spPr>
        <p:txBody>
          <a:bodyPr>
            <a:normAutofit fontScale="90000"/>
          </a:bodyPr>
          <a:lstStyle/>
          <a:p>
            <a:r>
              <a:rPr lang="lt-LT" b="1" dirty="0" smtClean="0">
                <a:solidFill>
                  <a:srgbClr val="C00000"/>
                </a:solidFill>
              </a:rPr>
              <a:t>1981 m. pasikėsinimas į Jono Pauliaus II gyvybę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185" y="522586"/>
            <a:ext cx="2945097" cy="191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4455" y="5749637"/>
            <a:ext cx="10515600" cy="1048039"/>
          </a:xfrm>
        </p:spPr>
        <p:txBody>
          <a:bodyPr/>
          <a:lstStyle/>
          <a:p>
            <a:pPr algn="ctr"/>
            <a:r>
              <a:rPr lang="lt-LT" b="1" i="1" dirty="0" smtClean="0">
                <a:solidFill>
                  <a:srgbClr val="C00000"/>
                </a:solidFill>
              </a:rPr>
              <a:t>NAUJOJI EVANGELIZACIJA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55" y="127795"/>
            <a:ext cx="10039004" cy="5621842"/>
          </a:xfrm>
        </p:spPr>
      </p:pic>
    </p:spTree>
    <p:extLst>
      <p:ext uri="{BB962C8B-B14F-4D97-AF65-F5344CB8AC3E}">
        <p14:creationId xmlns:p14="http://schemas.microsoft.com/office/powerpoint/2010/main" val="280519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717" y="180398"/>
            <a:ext cx="10328564" cy="761711"/>
          </a:xfrm>
        </p:spPr>
        <p:txBody>
          <a:bodyPr/>
          <a:lstStyle/>
          <a:p>
            <a:pPr algn="ctr"/>
            <a:r>
              <a:rPr lang="lt-LT" b="1" i="1" dirty="0" smtClean="0">
                <a:solidFill>
                  <a:srgbClr val="C00000"/>
                </a:solidFill>
              </a:rPr>
              <a:t>Pasaulio Jaunimo dienos   PJD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960" y="942108"/>
            <a:ext cx="8849585" cy="5903195"/>
          </a:xfrm>
        </p:spPr>
      </p:pic>
    </p:spTree>
    <p:extLst>
      <p:ext uri="{BB962C8B-B14F-4D97-AF65-F5344CB8AC3E}">
        <p14:creationId xmlns:p14="http://schemas.microsoft.com/office/powerpoint/2010/main" val="189710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17" y="-119888"/>
            <a:ext cx="10261600" cy="697788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717" y="180398"/>
            <a:ext cx="10328564" cy="761711"/>
          </a:xfrm>
          <a:solidFill>
            <a:schemeClr val="bg1">
              <a:lumMod val="95000"/>
              <a:alpha val="77000"/>
            </a:schemeClr>
          </a:solidFill>
        </p:spPr>
        <p:txBody>
          <a:bodyPr/>
          <a:lstStyle/>
          <a:p>
            <a:pPr algn="ctr"/>
            <a:r>
              <a:rPr lang="lt-LT" b="1" i="1" dirty="0" smtClean="0">
                <a:solidFill>
                  <a:srgbClr val="C00000"/>
                </a:solidFill>
              </a:rPr>
              <a:t>Pasaulio Jaunimo dienos   PJD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694" y="2267383"/>
            <a:ext cx="6954895" cy="468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9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266" y="44211"/>
            <a:ext cx="10328564" cy="761711"/>
          </a:xfrm>
        </p:spPr>
        <p:txBody>
          <a:bodyPr/>
          <a:lstStyle/>
          <a:p>
            <a:pPr algn="ctr"/>
            <a:r>
              <a:rPr lang="lt-LT" b="1" i="1" dirty="0" smtClean="0">
                <a:solidFill>
                  <a:srgbClr val="C00000"/>
                </a:solidFill>
              </a:rPr>
              <a:t>Pasaulio Jaunimo dienos   PJD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155" y="805922"/>
            <a:ext cx="6903775" cy="5953158"/>
          </a:xfrm>
        </p:spPr>
      </p:pic>
    </p:spTree>
    <p:extLst>
      <p:ext uri="{BB962C8B-B14F-4D97-AF65-F5344CB8AC3E}">
        <p14:creationId xmlns:p14="http://schemas.microsoft.com/office/powerpoint/2010/main" val="156630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9310" y="233464"/>
            <a:ext cx="6149502" cy="776288"/>
          </a:xfrm>
        </p:spPr>
        <p:txBody>
          <a:bodyPr/>
          <a:lstStyle/>
          <a:p>
            <a:r>
              <a:rPr lang="lt-LT" b="1" i="1" dirty="0" smtClean="0">
                <a:solidFill>
                  <a:srgbClr val="C00000"/>
                </a:solidFill>
              </a:rPr>
              <a:t>ATLEIDIMAS 2000-ieji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79" y="1148781"/>
            <a:ext cx="8276617" cy="5470326"/>
          </a:xfrm>
        </p:spPr>
      </p:pic>
    </p:spTree>
    <p:extLst>
      <p:ext uri="{BB962C8B-B14F-4D97-AF65-F5344CB8AC3E}">
        <p14:creationId xmlns:p14="http://schemas.microsoft.com/office/powerpoint/2010/main" val="373221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70</Words>
  <Application>Microsoft Office PowerPoint</Application>
  <PresentationFormat>Widescreen</PresentationFormat>
  <Paragraphs>22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JONAS PAULIUS II </vt:lpstr>
      <vt:lpstr>„Nebijokite plačiai atverti duris Kristui!“ </vt:lpstr>
      <vt:lpstr>Kova prieš komunizmą</vt:lpstr>
      <vt:lpstr>1981 m. pasikėsinimas į Jono Pauliaus II gyvybę </vt:lpstr>
      <vt:lpstr>NAUJOJI EVANGELIZACIJA</vt:lpstr>
      <vt:lpstr>Pasaulio Jaunimo dienos   PJD</vt:lpstr>
      <vt:lpstr>Pasaulio Jaunimo dienos   PJD</vt:lpstr>
      <vt:lpstr>Pasaulio Jaunimo dienos   PJD</vt:lpstr>
      <vt:lpstr>ATLEIDIMAS 2000-ieji</vt:lpstr>
      <vt:lpstr>ATLEIDIMAS 2000-ieji</vt:lpstr>
      <vt:lpstr>Jono Pauliaus II kelionės.                                    Uganda </vt:lpstr>
      <vt:lpstr>Tailandas</vt:lpstr>
      <vt:lpstr>Pietų Afrika</vt:lpstr>
      <vt:lpstr>Didžioji Britanija</vt:lpstr>
      <vt:lpstr>Izraelis</vt:lpstr>
      <vt:lpstr>PowerPoint Presentation</vt:lpstr>
      <vt:lpstr>Apsilankymas Lietuvoje  1993 m.</vt:lpstr>
      <vt:lpstr>PowerPoint Presentation</vt:lpstr>
      <vt:lpstr> Jono Pauliaus II mirtis 2005 m.  4 milijonai piligrimų dalyvavo Jono Pauliaus II laidotuvėse </vt:lpstr>
      <vt:lpstr>Santus subitum! 2011 m. paskelbimas šventuoju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JONAS PAULIUS II</dc:title>
  <dc:creator>Windows User</dc:creator>
  <cp:lastModifiedBy>Windows User</cp:lastModifiedBy>
  <cp:revision>15</cp:revision>
  <dcterms:created xsi:type="dcterms:W3CDTF">2020-09-24T10:58:59Z</dcterms:created>
  <dcterms:modified xsi:type="dcterms:W3CDTF">2020-09-29T10:10:19Z</dcterms:modified>
</cp:coreProperties>
</file>