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3"/>
  </p:notesMasterIdLst>
  <p:handoutMasterIdLst>
    <p:handoutMasterId r:id="rId64"/>
  </p:handoutMasterIdLst>
  <p:sldIdLst>
    <p:sldId id="340" r:id="rId5"/>
    <p:sldId id="341" r:id="rId6"/>
    <p:sldId id="256" r:id="rId7"/>
    <p:sldId id="262" r:id="rId8"/>
    <p:sldId id="257"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8" r:id="rId61"/>
    <p:sldId id="339" r:id="rId62"/>
  </p:sldIdLst>
  <p:sldSz cx="12192000" cy="6858000"/>
  <p:notesSz cx="6858000" cy="9144000"/>
  <p:custDataLst>
    <p:tags r:id="rId6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4721" autoAdjust="0"/>
  </p:normalViewPr>
  <p:slideViewPr>
    <p:cSldViewPr snapToGrid="0" showGuides="1">
      <p:cViewPr varScale="1">
        <p:scale>
          <a:sx n="68" d="100"/>
          <a:sy n="68" d="100"/>
        </p:scale>
        <p:origin x="780" y="72"/>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pPr/>
              <a:t>10/15/2020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pPr/>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pPr/>
              <a:t>10/15/2020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pPr/>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BA502-DDEA-4552-B72A-9C62FF6620C8}" type="slidenum">
              <a:rPr lang="en-US" smtClean="0"/>
              <a:pPr/>
              <a:t>1</a:t>
            </a:fld>
            <a:endParaRPr lang="en-US"/>
          </a:p>
        </p:txBody>
      </p:sp>
    </p:spTree>
    <p:extLst>
      <p:ext uri="{BB962C8B-B14F-4D97-AF65-F5344CB8AC3E}">
        <p14:creationId xmlns:p14="http://schemas.microsoft.com/office/powerpoint/2010/main" val="2918608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add your own categories and points values to this game board. Enter your questions and answers in the slides we’ve provided.</a:t>
            </a:r>
          </a:p>
          <a:p>
            <a:endParaRPr lang="en-US" dirty="0"/>
          </a:p>
          <a:p>
            <a:r>
              <a:rPr lang="en-US" dirty="0"/>
              <a:t>When you’re in slide show view, select the underlined text to go to that question, then move to the answer slide. Use the left triangle to return to this game board slide. </a:t>
            </a:r>
          </a:p>
        </p:txBody>
      </p:sp>
      <p:sp>
        <p:nvSpPr>
          <p:cNvPr id="4" name="Slide Number Placeholder 3"/>
          <p:cNvSpPr>
            <a:spLocks noGrp="1"/>
          </p:cNvSpPr>
          <p:nvPr>
            <p:ph type="sldNum" sz="quarter" idx="10"/>
          </p:nvPr>
        </p:nvSpPr>
        <p:spPr/>
        <p:txBody>
          <a:bodyPr/>
          <a:lstStyle/>
          <a:p>
            <a:fld id="{F54BA502-DDEA-4552-B72A-9C62FF6620C8}" type="slidenum">
              <a:rPr lang="en-US" smtClean="0"/>
              <a:pPr/>
              <a:t>3</a:t>
            </a:fld>
            <a:endParaRPr lang="en-US"/>
          </a:p>
        </p:txBody>
      </p:sp>
    </p:spTree>
    <p:extLst>
      <p:ext uri="{BB962C8B-B14F-4D97-AF65-F5344CB8AC3E}">
        <p14:creationId xmlns:p14="http://schemas.microsoft.com/office/powerpoint/2010/main" val="729668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BA502-DDEA-4552-B72A-9C62FF6620C8}" type="slidenum">
              <a:rPr lang="en-US" smtClean="0"/>
              <a:pPr/>
              <a:t>4</a:t>
            </a:fld>
            <a:endParaRPr lang="en-US"/>
          </a:p>
        </p:txBody>
      </p:sp>
    </p:spTree>
    <p:extLst>
      <p:ext uri="{BB962C8B-B14F-4D97-AF65-F5344CB8AC3E}">
        <p14:creationId xmlns:p14="http://schemas.microsoft.com/office/powerpoint/2010/main" val="1221044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Enter your questions and answers in the placeholders. You can add the category and points value at the bottom for reference.</a:t>
            </a:r>
          </a:p>
          <a:p>
            <a:endParaRPr lang="en-US" dirty="0"/>
          </a:p>
          <a:p>
            <a:r>
              <a:rPr lang="en-US" dirty="0"/>
              <a:t>When you’re in slide show view, select the right triangle to reveal the answer. Select the left triangle to return to the game board slide. </a:t>
            </a:r>
          </a:p>
        </p:txBody>
      </p:sp>
      <p:sp>
        <p:nvSpPr>
          <p:cNvPr id="4" name="Slide Number Placeholder 3"/>
          <p:cNvSpPr>
            <a:spLocks noGrp="1"/>
          </p:cNvSpPr>
          <p:nvPr>
            <p:ph type="sldNum" sz="quarter" idx="10"/>
          </p:nvPr>
        </p:nvSpPr>
        <p:spPr/>
        <p:txBody>
          <a:bodyPr/>
          <a:lstStyle/>
          <a:p>
            <a:fld id="{F54BA502-DDEA-4552-B72A-9C62FF6620C8}" type="slidenum">
              <a:rPr lang="en-US" smtClean="0"/>
              <a:pPr/>
              <a:t>5</a:t>
            </a:fld>
            <a:endParaRPr lang="en-US"/>
          </a:p>
        </p:txBody>
      </p:sp>
    </p:spTree>
    <p:extLst>
      <p:ext uri="{BB962C8B-B14F-4D97-AF65-F5344CB8AC3E}">
        <p14:creationId xmlns:p14="http://schemas.microsoft.com/office/powerpoint/2010/main" val="363921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Enter your questions and answers in the placeholders. You can add the category and points value at the bottom for reference.</a:t>
            </a:r>
          </a:p>
          <a:p>
            <a:endParaRPr lang="en-US" dirty="0"/>
          </a:p>
          <a:p>
            <a:r>
              <a:rPr lang="en-US" dirty="0"/>
              <a:t>When you’re in slide show view, select the left triangle to return to the game board slide. </a:t>
            </a:r>
          </a:p>
          <a:p>
            <a:endParaRPr lang="en-US" dirty="0"/>
          </a:p>
        </p:txBody>
      </p:sp>
      <p:sp>
        <p:nvSpPr>
          <p:cNvPr id="4" name="Slide Number Placeholder 3"/>
          <p:cNvSpPr>
            <a:spLocks noGrp="1"/>
          </p:cNvSpPr>
          <p:nvPr>
            <p:ph type="sldNum" sz="quarter" idx="10"/>
          </p:nvPr>
        </p:nvSpPr>
        <p:spPr/>
        <p:txBody>
          <a:bodyPr/>
          <a:lstStyle/>
          <a:p>
            <a:fld id="{F54BA502-DDEA-4552-B72A-9C62FF6620C8}" type="slidenum">
              <a:rPr lang="en-US" smtClean="0"/>
              <a:pPr/>
              <a:t>6</a:t>
            </a:fld>
            <a:endParaRPr lang="en-US"/>
          </a:p>
        </p:txBody>
      </p:sp>
    </p:spTree>
    <p:extLst>
      <p:ext uri="{BB962C8B-B14F-4D97-AF65-F5344CB8AC3E}">
        <p14:creationId xmlns:p14="http://schemas.microsoft.com/office/powerpoint/2010/main" val="2128122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BA502-DDEA-4552-B72A-9C62FF6620C8}" type="slidenum">
              <a:rPr lang="en-US" smtClean="0"/>
              <a:pPr/>
              <a:t>7</a:t>
            </a:fld>
            <a:endParaRPr lang="en-US"/>
          </a:p>
        </p:txBody>
      </p:sp>
    </p:spTree>
    <p:extLst>
      <p:ext uri="{BB962C8B-B14F-4D97-AF65-F5344CB8AC3E}">
        <p14:creationId xmlns:p14="http://schemas.microsoft.com/office/powerpoint/2010/main" val="140153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BA502-DDEA-4552-B72A-9C62FF6620C8}" type="slidenum">
              <a:rPr lang="en-US" smtClean="0"/>
              <a:pPr/>
              <a:t>8</a:t>
            </a:fld>
            <a:endParaRPr lang="en-US"/>
          </a:p>
        </p:txBody>
      </p:sp>
    </p:spTree>
    <p:extLst>
      <p:ext uri="{BB962C8B-B14F-4D97-AF65-F5344CB8AC3E}">
        <p14:creationId xmlns:p14="http://schemas.microsoft.com/office/powerpoint/2010/main" val="2280577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Category 1</a:t>
            </a:r>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Category 2</a:t>
            </a:r>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Category 3</a:t>
            </a:r>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Category 4</a:t>
            </a:r>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Category 5</a:t>
            </a:r>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Tree>
    <p:extLst>
      <p:ext uri="{BB962C8B-B14F-4D97-AF65-F5344CB8AC3E}">
        <p14:creationId xmlns:p14="http://schemas.microsoft.com/office/powerpoint/2010/main" val="3830760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answer here. </a:t>
            </a:r>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a:t>Category 3</a:t>
            </a:r>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a:t>Category 4 divider slide</a:t>
            </a:r>
          </a:p>
        </p:txBody>
      </p:sp>
    </p:spTree>
    <p:extLst>
      <p:ext uri="{BB962C8B-B14F-4D97-AF65-F5344CB8AC3E}">
        <p14:creationId xmlns:p14="http://schemas.microsoft.com/office/powerpoint/2010/main" val="730655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question here. </a:t>
            </a:r>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a:t>Category 4</a:t>
            </a:r>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answer here. </a:t>
            </a:r>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a:t>Category 4</a:t>
            </a:r>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a:t>Category 5 divider slide</a:t>
            </a:r>
          </a:p>
        </p:txBody>
      </p:sp>
    </p:spTree>
    <p:extLst>
      <p:ext uri="{BB962C8B-B14F-4D97-AF65-F5344CB8AC3E}">
        <p14:creationId xmlns:p14="http://schemas.microsoft.com/office/powerpoint/2010/main" val="971966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question here. </a:t>
            </a:r>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a:t>Category 5</a:t>
            </a:r>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answer here. </a:t>
            </a:r>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a:t>Category 5</a:t>
            </a:r>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a:t>Category 1 divider slide</a:t>
            </a:r>
          </a:p>
        </p:txBody>
      </p:sp>
    </p:spTree>
    <p:extLst>
      <p:ext uri="{BB962C8B-B14F-4D97-AF65-F5344CB8AC3E}">
        <p14:creationId xmlns:p14="http://schemas.microsoft.com/office/powerpoint/2010/main" val="115712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question here. </a:t>
            </a:r>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a:t>Category 1</a:t>
            </a:r>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answer here. </a:t>
            </a:r>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a:t>Category 1</a:t>
            </a:r>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a:t>Category 2 divider slide</a:t>
            </a:r>
          </a:p>
        </p:txBody>
      </p:sp>
    </p:spTree>
    <p:extLst>
      <p:ext uri="{BB962C8B-B14F-4D97-AF65-F5344CB8AC3E}">
        <p14:creationId xmlns:p14="http://schemas.microsoft.com/office/powerpoint/2010/main" val="131711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question here. </a:t>
            </a:r>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a:t>Category 2</a:t>
            </a:r>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answer here. </a:t>
            </a:r>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a:t>Category 2</a:t>
            </a:r>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a:t>Category 3 divider slide</a:t>
            </a:r>
          </a:p>
        </p:txBody>
      </p:sp>
    </p:spTree>
    <p:extLst>
      <p:ext uri="{BB962C8B-B14F-4D97-AF65-F5344CB8AC3E}">
        <p14:creationId xmlns:p14="http://schemas.microsoft.com/office/powerpoint/2010/main" val="2015985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Add question here. </a:t>
            </a:r>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a:t>Points</a:t>
            </a:r>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a:t>Category 3</a:t>
            </a:r>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33588" y="5900384"/>
            <a:ext cx="7969542" cy="78139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33588" y="1825625"/>
            <a:ext cx="10220212" cy="407475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pPr/>
              <a:t>10/15/2020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pPr/>
              <a:t>‹#›</a:t>
            </a:fld>
            <a:endParaRPr lang="en-US"/>
          </a:p>
        </p:txBody>
      </p:sp>
    </p:spTree>
    <p:extLst>
      <p:ext uri="{BB962C8B-B14F-4D97-AF65-F5344CB8AC3E}">
        <p14:creationId xmlns:p14="http://schemas.microsoft.com/office/powerpoint/2010/main" val="4275971432"/>
      </p:ext>
    </p:extLst>
  </p:cSld>
  <p:clrMap bg1="dk1" tx1="lt1" bg2="dk2" tx2="lt2" accent1="accent1" accent2="accent2" accent3="accent3" accent4="accent4" accent5="accent5" accent6="accent6" hlink="hlink" folHlink="folHlink"/>
  <p:sldLayoutIdLst>
    <p:sldLayoutId id="2147483655" r:id="rId1"/>
    <p:sldLayoutId id="2147483659" r:id="rId2"/>
    <p:sldLayoutId id="2147483666" r:id="rId3"/>
    <p:sldLayoutId id="2147483668" r:id="rId4"/>
    <p:sldLayoutId id="2147483662" r:id="rId5"/>
    <p:sldLayoutId id="2147483669" r:id="rId6"/>
    <p:sldLayoutId id="2147483670" r:id="rId7"/>
    <p:sldLayoutId id="2147483663" r:id="rId8"/>
    <p:sldLayoutId id="2147483671" r:id="rId9"/>
    <p:sldLayoutId id="2147483672" r:id="rId10"/>
    <p:sldLayoutId id="2147483664" r:id="rId11"/>
    <p:sldLayoutId id="2147483673" r:id="rId12"/>
    <p:sldLayoutId id="2147483674" r:id="rId13"/>
    <p:sldLayoutId id="2147483665" r:id="rId14"/>
    <p:sldLayoutId id="2147483675" r:id="rId15"/>
    <p:sldLayoutId id="2147483676" r:id="rId16"/>
  </p:sldLayoutIdLst>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9.xml"/><Relationship Id="rId1" Type="http://schemas.openxmlformats.org/officeDocument/2006/relationships/tags" Target="../tags/tag2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1.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3.xml"/><Relationship Id="rId1" Type="http://schemas.openxmlformats.org/officeDocument/2006/relationships/tags" Target="../tags/tag3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7.xml"/><Relationship Id="rId1" Type="http://schemas.openxmlformats.org/officeDocument/2006/relationships/tags" Target="../tags/tag3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9.xml"/><Relationship Id="rId1" Type="http://schemas.openxmlformats.org/officeDocument/2006/relationships/tags" Target="../tags/tag3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hyperlink" Target="https://www.iklase.lt/kas-yra-flipped-classroom/" TargetMode="Externa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1.xml"/><Relationship Id="rId1" Type="http://schemas.openxmlformats.org/officeDocument/2006/relationships/tags" Target="../tags/tag4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5.xml"/><Relationship Id="rId1" Type="http://schemas.openxmlformats.org/officeDocument/2006/relationships/tags" Target="../tags/tag44.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9.xml"/><Relationship Id="rId1" Type="http://schemas.openxmlformats.org/officeDocument/2006/relationships/tags" Target="../tags/tag4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53.xml"/><Relationship Id="rId1" Type="http://schemas.openxmlformats.org/officeDocument/2006/relationships/tags" Target="../tags/tag5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5.xml"/><Relationship Id="rId1" Type="http://schemas.openxmlformats.org/officeDocument/2006/relationships/tags" Target="../tags/tag54.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57.xml"/><Relationship Id="rId1" Type="http://schemas.openxmlformats.org/officeDocument/2006/relationships/tags" Target="../tags/tag5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9.xml"/><Relationship Id="rId1" Type="http://schemas.openxmlformats.org/officeDocument/2006/relationships/tags" Target="../tags/tag58.xml"/></Relationships>
</file>

<file path=ppt/slides/_rels/slide3.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4.xml"/><Relationship Id="rId18" Type="http://schemas.openxmlformats.org/officeDocument/2006/relationships/slide" Target="slide35.xml"/><Relationship Id="rId26" Type="http://schemas.openxmlformats.org/officeDocument/2006/relationships/slide" Target="slide53.xml"/><Relationship Id="rId3" Type="http://schemas.openxmlformats.org/officeDocument/2006/relationships/notesSlide" Target="../notesSlides/notesSlide2.xml"/><Relationship Id="rId21" Type="http://schemas.openxmlformats.org/officeDocument/2006/relationships/slide" Target="slide42.xml"/><Relationship Id="rId7" Type="http://schemas.openxmlformats.org/officeDocument/2006/relationships/slide" Target="slide11.xml"/><Relationship Id="rId12" Type="http://schemas.openxmlformats.org/officeDocument/2006/relationships/slide" Target="slide22.xml"/><Relationship Id="rId17" Type="http://schemas.openxmlformats.org/officeDocument/2006/relationships/slide" Target="slide33.xml"/><Relationship Id="rId25" Type="http://schemas.openxmlformats.org/officeDocument/2006/relationships/slide" Target="slide51.xml"/><Relationship Id="rId2" Type="http://schemas.openxmlformats.org/officeDocument/2006/relationships/slideLayout" Target="../slideLayouts/slideLayout1.xml"/><Relationship Id="rId16" Type="http://schemas.openxmlformats.org/officeDocument/2006/relationships/slide" Target="slide31.xml"/><Relationship Id="rId20" Type="http://schemas.openxmlformats.org/officeDocument/2006/relationships/slide" Target="slide40.xml"/><Relationship Id="rId1" Type="http://schemas.openxmlformats.org/officeDocument/2006/relationships/tags" Target="../tags/tag7.xml"/><Relationship Id="rId6" Type="http://schemas.openxmlformats.org/officeDocument/2006/relationships/slide" Target="slide9.xml"/><Relationship Id="rId11" Type="http://schemas.openxmlformats.org/officeDocument/2006/relationships/slide" Target="slide20.xml"/><Relationship Id="rId24" Type="http://schemas.openxmlformats.org/officeDocument/2006/relationships/slide" Target="slide49.xml"/><Relationship Id="rId5" Type="http://schemas.openxmlformats.org/officeDocument/2006/relationships/slide" Target="slide7.xml"/><Relationship Id="rId15" Type="http://schemas.openxmlformats.org/officeDocument/2006/relationships/slide" Target="slide29.xml"/><Relationship Id="rId23" Type="http://schemas.openxmlformats.org/officeDocument/2006/relationships/slide" Target="slide46.xml"/><Relationship Id="rId28" Type="http://schemas.openxmlformats.org/officeDocument/2006/relationships/slide" Target="slide57.xml"/><Relationship Id="rId10" Type="http://schemas.openxmlformats.org/officeDocument/2006/relationships/slide" Target="slide18.xml"/><Relationship Id="rId19" Type="http://schemas.openxmlformats.org/officeDocument/2006/relationships/slide" Target="slide38.xml"/><Relationship Id="rId4" Type="http://schemas.openxmlformats.org/officeDocument/2006/relationships/slide" Target="slide5.xml"/><Relationship Id="rId9" Type="http://schemas.openxmlformats.org/officeDocument/2006/relationships/slide" Target="slide16.xml"/><Relationship Id="rId14" Type="http://schemas.openxmlformats.org/officeDocument/2006/relationships/slide" Target="slide27.xml"/><Relationship Id="rId22" Type="http://schemas.openxmlformats.org/officeDocument/2006/relationships/slide" Target="slide44.xml"/><Relationship Id="rId27" Type="http://schemas.openxmlformats.org/officeDocument/2006/relationships/slide" Target="slide55.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61.xml"/><Relationship Id="rId1" Type="http://schemas.openxmlformats.org/officeDocument/2006/relationships/tags" Target="../tags/tag6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3.xml"/><Relationship Id="rId1" Type="http://schemas.openxmlformats.org/officeDocument/2006/relationships/tags" Target="../tags/tag6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7.xml"/><Relationship Id="rId1" Type="http://schemas.openxmlformats.org/officeDocument/2006/relationships/tags" Target="../tags/tag66.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69.xml"/><Relationship Id="rId1" Type="http://schemas.openxmlformats.org/officeDocument/2006/relationships/tags" Target="../tags/tag6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1.xml"/><Relationship Id="rId1" Type="http://schemas.openxmlformats.org/officeDocument/2006/relationships/tags" Target="../tags/tag7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73.xml"/><Relationship Id="rId1" Type="http://schemas.openxmlformats.org/officeDocument/2006/relationships/tags" Target="../tags/tag7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75.xml"/><Relationship Id="rId1" Type="http://schemas.openxmlformats.org/officeDocument/2006/relationships/tags" Target="../tags/tag7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77.xml"/><Relationship Id="rId1" Type="http://schemas.openxmlformats.org/officeDocument/2006/relationships/tags" Target="../tags/tag76.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81.xml"/><Relationship Id="rId1" Type="http://schemas.openxmlformats.org/officeDocument/2006/relationships/tags" Target="../tags/tag8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3.xml"/><Relationship Id="rId1" Type="http://schemas.openxmlformats.org/officeDocument/2006/relationships/tags" Target="../tags/tag8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85.xml"/><Relationship Id="rId1" Type="http://schemas.openxmlformats.org/officeDocument/2006/relationships/tags" Target="../tags/tag84.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7.xml"/><Relationship Id="rId1" Type="http://schemas.openxmlformats.org/officeDocument/2006/relationships/tags" Target="../tags/tag86.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89.xml"/><Relationship Id="rId1" Type="http://schemas.openxmlformats.org/officeDocument/2006/relationships/tags" Target="../tags/tag88.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image" Target="../media/image1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3.xml"/><Relationship Id="rId1" Type="http://schemas.openxmlformats.org/officeDocument/2006/relationships/tags" Target="../tags/tag92.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5.xml"/><Relationship Id="rId1" Type="http://schemas.openxmlformats.org/officeDocument/2006/relationships/tags" Target="../tags/tag94.xml"/><Relationship Id="rId4" Type="http://schemas.openxmlformats.org/officeDocument/2006/relationships/image" Target="../media/image14.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7.xml"/><Relationship Id="rId1" Type="http://schemas.openxmlformats.org/officeDocument/2006/relationships/tags" Target="../tags/tag96.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99.xml"/><Relationship Id="rId1" Type="http://schemas.openxmlformats.org/officeDocument/2006/relationships/tags" Target="../tags/tag9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1.xml"/><Relationship Id="rId1" Type="http://schemas.openxmlformats.org/officeDocument/2006/relationships/tags" Target="../tags/tag100.xml"/><Relationship Id="rId4" Type="http://schemas.openxmlformats.org/officeDocument/2006/relationships/image" Target="../media/image15.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03.xml"/><Relationship Id="rId1" Type="http://schemas.openxmlformats.org/officeDocument/2006/relationships/tags" Target="../tags/tag10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image" Target="../media/image16.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07.xml"/><Relationship Id="rId1" Type="http://schemas.openxmlformats.org/officeDocument/2006/relationships/tags" Target="../tags/tag106.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9.xml"/><Relationship Id="rId1" Type="http://schemas.openxmlformats.org/officeDocument/2006/relationships/tags" Target="../tags/tag108.xml"/><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11.xml"/><Relationship Id="rId1" Type="http://schemas.openxmlformats.org/officeDocument/2006/relationships/tags" Target="../tags/tag110.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3.xml"/><Relationship Id="rId1" Type="http://schemas.openxmlformats.org/officeDocument/2006/relationships/tags" Target="../tags/tag112.xml"/><Relationship Id="rId4" Type="http://schemas.openxmlformats.org/officeDocument/2006/relationships/image" Target="../media/image18.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15.xml"/><Relationship Id="rId1" Type="http://schemas.openxmlformats.org/officeDocument/2006/relationships/tags" Target="../tags/tag114.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7.xml"/><Relationship Id="rId1" Type="http://schemas.openxmlformats.org/officeDocument/2006/relationships/tags" Target="../tags/tag116.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lt-LT" dirty="0"/>
              <a:t>Įdomūs faktai apie Šv. Joną Paulių II ir Vatikaną. </a:t>
            </a:r>
            <a:endParaRPr lang="en-US" dirty="0"/>
          </a:p>
        </p:txBody>
      </p:sp>
      <p:sp>
        <p:nvSpPr>
          <p:cNvPr id="5" name="Title 1">
            <a:extLst>
              <a:ext uri="{FF2B5EF4-FFF2-40B4-BE49-F238E27FC236}">
                <a16:creationId xmlns:a16="http://schemas.microsoft.com/office/drawing/2014/main" id="{B5A2EF2A-F55F-45D1-A14C-7610E1F09F50}"/>
              </a:ext>
            </a:extLst>
          </p:cNvPr>
          <p:cNvSpPr txBox="1">
            <a:spLocks/>
          </p:cNvSpPr>
          <p:nvPr>
            <p:custDataLst>
              <p:tags r:id="rId3"/>
            </p:custDataLst>
          </p:nvPr>
        </p:nvSpPr>
        <p:spPr>
          <a:xfrm>
            <a:off x="5345723" y="5542671"/>
            <a:ext cx="6726286" cy="912054"/>
          </a:xfrm>
          <a:prstGeom prst="rect">
            <a:avLst/>
          </a:prstGeom>
        </p:spPr>
        <p:txBody>
          <a:bodyPr vert="horz" lIns="91440" tIns="45720" rIns="91440" bIns="45720" rtlCol="0" anchor="ctr">
            <a:normAutofit fontScale="47500" lnSpcReduction="20000"/>
          </a:bodyPr>
          <a:lstStyle>
            <a:lvl1pPr algn="l" defTabSz="914400" rtl="0" eaLnBrk="1" latinLnBrk="0" hangingPunct="1">
              <a:lnSpc>
                <a:spcPct val="90000"/>
              </a:lnSpc>
              <a:spcBef>
                <a:spcPct val="0"/>
              </a:spcBef>
              <a:buNone/>
              <a:defRPr sz="5400" kern="1200" baseline="0">
                <a:solidFill>
                  <a:schemeClr val="tx1"/>
                </a:solidFill>
                <a:latin typeface="+mj-lt"/>
                <a:ea typeface="+mj-ea"/>
                <a:cs typeface="+mj-cs"/>
              </a:defRPr>
            </a:lvl1pPr>
          </a:lstStyle>
          <a:p>
            <a:r>
              <a:rPr lang="lt-LT" dirty="0"/>
              <a:t>Parengė Vilniaus Antano Vienuolio progimnazijos</a:t>
            </a:r>
          </a:p>
          <a:p>
            <a:r>
              <a:rPr lang="lt-LT" dirty="0"/>
              <a:t>tikybos mokytoja metodininkė Jelena </a:t>
            </a:r>
            <a:r>
              <a:rPr lang="lt-LT" dirty="0" err="1"/>
              <a:t>Liubčenko</a:t>
            </a:r>
            <a:endParaRPr lang="en-US" dirty="0"/>
          </a:p>
        </p:txBody>
      </p:sp>
      <p:pic>
        <p:nvPicPr>
          <p:cNvPr id="6" name="Paveikslėlis 5">
            <a:extLst>
              <a:ext uri="{FF2B5EF4-FFF2-40B4-BE49-F238E27FC236}">
                <a16:creationId xmlns:a16="http://schemas.microsoft.com/office/drawing/2014/main" id="{E1C51250-7D94-464A-B3C2-7F010F849828}"/>
              </a:ext>
            </a:extLst>
          </p:cNvPr>
          <p:cNvPicPr>
            <a:picLocks noChangeAspect="1"/>
          </p:cNvPicPr>
          <p:nvPr/>
        </p:nvPicPr>
        <p:blipFill>
          <a:blip r:embed="rId6"/>
          <a:stretch>
            <a:fillRect/>
          </a:stretch>
        </p:blipFill>
        <p:spPr>
          <a:xfrm>
            <a:off x="2434515" y="143472"/>
            <a:ext cx="1982740" cy="3045313"/>
          </a:xfrm>
          <a:prstGeom prst="rect">
            <a:avLst/>
          </a:prstGeom>
        </p:spPr>
      </p:pic>
      <p:pic>
        <p:nvPicPr>
          <p:cNvPr id="9" name="Paveikslėlis 8">
            <a:extLst>
              <a:ext uri="{FF2B5EF4-FFF2-40B4-BE49-F238E27FC236}">
                <a16:creationId xmlns:a16="http://schemas.microsoft.com/office/drawing/2014/main" id="{7B3D8C8A-2769-4CB3-A847-ABF4F5879062}"/>
              </a:ext>
            </a:extLst>
          </p:cNvPr>
          <p:cNvPicPr>
            <a:picLocks noChangeAspect="1"/>
          </p:cNvPicPr>
          <p:nvPr/>
        </p:nvPicPr>
        <p:blipFill>
          <a:blip r:embed="rId7"/>
          <a:stretch>
            <a:fillRect/>
          </a:stretch>
        </p:blipFill>
        <p:spPr>
          <a:xfrm>
            <a:off x="6471139" y="173207"/>
            <a:ext cx="3585232" cy="3015578"/>
          </a:xfrm>
          <a:prstGeom prst="rect">
            <a:avLst/>
          </a:prstGeom>
        </p:spPr>
      </p:pic>
    </p:spTree>
    <p:custDataLst>
      <p:tags r:id="rId1"/>
    </p:custDataLst>
    <p:extLst>
      <p:ext uri="{BB962C8B-B14F-4D97-AF65-F5344CB8AC3E}">
        <p14:creationId xmlns:p14="http://schemas.microsoft.com/office/powerpoint/2010/main" val="4132482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5839281" cy="2001892"/>
          </a:xfrm>
        </p:spPr>
        <p:txBody>
          <a:bodyPr/>
          <a:lstStyle/>
          <a:p>
            <a:pPr algn="ctr"/>
            <a:r>
              <a:rPr lang="lt-LT" sz="5400" dirty="0"/>
              <a:t>Kryžius nešiojamas ant  krūtinės</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pic>
        <p:nvPicPr>
          <p:cNvPr id="2" name="Paveikslėlis 1">
            <a:extLst>
              <a:ext uri="{FF2B5EF4-FFF2-40B4-BE49-F238E27FC236}">
                <a16:creationId xmlns:a16="http://schemas.microsoft.com/office/drawing/2014/main" id="{5232DF5B-E616-48A4-9968-2DC7C81E08B4}"/>
              </a:ext>
            </a:extLst>
          </p:cNvPr>
          <p:cNvPicPr>
            <a:picLocks noChangeAspect="1"/>
          </p:cNvPicPr>
          <p:nvPr/>
        </p:nvPicPr>
        <p:blipFill>
          <a:blip r:embed="rId4"/>
          <a:stretch>
            <a:fillRect/>
          </a:stretch>
        </p:blipFill>
        <p:spPr>
          <a:xfrm>
            <a:off x="7869708" y="195934"/>
            <a:ext cx="4052255" cy="5403007"/>
          </a:xfrm>
          <a:prstGeom prst="rect">
            <a:avLst/>
          </a:prstGeom>
        </p:spPr>
      </p:pic>
    </p:spTree>
    <p:custDataLst>
      <p:tags r:id="rId1"/>
    </p:custDataLst>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sz="5400" dirty="0">
                <a:cs typeface="Calibri Light" panose="020F0302020204030204" pitchFamily="34" charset="0"/>
              </a:rPr>
              <a:t>Kaip vadinama a</a:t>
            </a:r>
            <a:r>
              <a:rPr lang="lt-LT" sz="5400" b="0" i="0" dirty="0">
                <a:effectLst/>
                <a:cs typeface="Calibri Light" panose="020F0302020204030204" pitchFamily="34" charset="0"/>
              </a:rPr>
              <a:t>nt pečių nešiojama balta ėriuko vilnos juosta su 6 kryžiais - liturginis Gerojo Ganytojo simbolis</a:t>
            </a:r>
          </a:p>
          <a:p>
            <a:endParaRPr lang="en-US"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10920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pic>
        <p:nvPicPr>
          <p:cNvPr id="6" name="Paveikslėlis 5">
            <a:extLst>
              <a:ext uri="{FF2B5EF4-FFF2-40B4-BE49-F238E27FC236}">
                <a16:creationId xmlns:a16="http://schemas.microsoft.com/office/drawing/2014/main" id="{15C213D8-5C54-4492-A140-7528D0172399}"/>
              </a:ext>
            </a:extLst>
          </p:cNvPr>
          <p:cNvPicPr>
            <a:picLocks noChangeAspect="1"/>
          </p:cNvPicPr>
          <p:nvPr/>
        </p:nvPicPr>
        <p:blipFill>
          <a:blip r:embed="rId4"/>
          <a:stretch>
            <a:fillRect/>
          </a:stretch>
        </p:blipFill>
        <p:spPr>
          <a:xfrm>
            <a:off x="2450489" y="409848"/>
            <a:ext cx="7797460" cy="5194242"/>
          </a:xfrm>
          <a:prstGeom prst="rect">
            <a:avLst/>
          </a:prstGeom>
        </p:spPr>
      </p:pic>
    </p:spTree>
    <p:custDataLst>
      <p:tags r:id="rId1"/>
    </p:custDataLst>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err="1"/>
              <a:t>Sakramentai</a:t>
            </a:r>
            <a:r>
              <a:rPr lang="en-US" dirty="0"/>
              <a:t> question for 50 points</a:t>
            </a:r>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4090803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err="1"/>
              <a:t>Sakramentai</a:t>
            </a:r>
            <a:r>
              <a:rPr lang="en-US" dirty="0"/>
              <a:t> answer for 50 points</a:t>
            </a:r>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740979" y="3522944"/>
            <a:ext cx="11220833" cy="1583628"/>
          </a:xfrm>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3782962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5400" dirty="0" err="1"/>
              <a:t>Kuris</a:t>
            </a:r>
            <a:r>
              <a:rPr lang="en-US" sz="5400" dirty="0"/>
              <a:t> </a:t>
            </a:r>
            <a:r>
              <a:rPr lang="en-US" sz="5400" dirty="0" err="1"/>
              <a:t>šventasis</a:t>
            </a:r>
            <a:r>
              <a:rPr lang="en-US" sz="5400" dirty="0"/>
              <a:t> </a:t>
            </a:r>
            <a:r>
              <a:rPr lang="en-US" sz="5400" dirty="0" err="1"/>
              <a:t>prieš</a:t>
            </a:r>
            <a:r>
              <a:rPr lang="en-US" sz="5400" dirty="0"/>
              <a:t> 25 </a:t>
            </a:r>
            <a:r>
              <a:rPr lang="en-US" sz="5400" dirty="0" err="1"/>
              <a:t>metus</a:t>
            </a:r>
            <a:r>
              <a:rPr lang="en-US" sz="5400" dirty="0"/>
              <a:t> </a:t>
            </a:r>
            <a:r>
              <a:rPr lang="en-US" sz="5400" dirty="0" err="1"/>
              <a:t>yra</a:t>
            </a:r>
            <a:r>
              <a:rPr lang="en-US" sz="5400" dirty="0"/>
              <a:t> </a:t>
            </a:r>
            <a:r>
              <a:rPr lang="en-US" sz="5400" dirty="0" err="1"/>
              <a:t>apsilankęs</a:t>
            </a:r>
            <a:r>
              <a:rPr lang="en-US" sz="5400" dirty="0"/>
              <a:t> </a:t>
            </a:r>
            <a:r>
              <a:rPr lang="en-US" sz="5400" dirty="0" err="1"/>
              <a:t>Lietuvoje</a:t>
            </a:r>
            <a:r>
              <a:rPr lang="en-US" sz="5400" dirty="0"/>
              <a:t>?</a:t>
            </a:r>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4035999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567635" y="404654"/>
            <a:ext cx="8885530" cy="2001892"/>
          </a:xfrm>
        </p:spPr>
        <p:txBody>
          <a:bodyPr/>
          <a:lstStyle/>
          <a:p>
            <a:r>
              <a:rPr lang="lt-LT" sz="5400" dirty="0"/>
              <a:t>Šventasis Jonas Paulius II</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pic>
        <p:nvPicPr>
          <p:cNvPr id="2" name="Paveikslėlis 1">
            <a:extLst>
              <a:ext uri="{FF2B5EF4-FFF2-40B4-BE49-F238E27FC236}">
                <a16:creationId xmlns:a16="http://schemas.microsoft.com/office/drawing/2014/main" id="{04269DB0-797E-491E-B04C-0911619A850F}"/>
              </a:ext>
            </a:extLst>
          </p:cNvPr>
          <p:cNvPicPr>
            <a:picLocks noChangeAspect="1"/>
          </p:cNvPicPr>
          <p:nvPr/>
        </p:nvPicPr>
        <p:blipFill>
          <a:blip r:embed="rId4"/>
          <a:stretch>
            <a:fillRect/>
          </a:stretch>
        </p:blipFill>
        <p:spPr>
          <a:xfrm>
            <a:off x="3343497" y="2076942"/>
            <a:ext cx="5946440" cy="3343927"/>
          </a:xfrm>
          <a:prstGeom prst="rect">
            <a:avLst/>
          </a:prstGeom>
        </p:spPr>
      </p:pic>
    </p:spTree>
    <p:custDataLst>
      <p:tags r:id="rId1"/>
    </p:custDataLst>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5400" dirty="0"/>
              <a:t>Kas </a:t>
            </a:r>
            <a:r>
              <a:rPr lang="en-US" sz="5400" dirty="0" err="1"/>
              <a:t>yra</a:t>
            </a:r>
            <a:r>
              <a:rPr lang="en-US" sz="5400" dirty="0"/>
              <a:t> </a:t>
            </a:r>
            <a:r>
              <a:rPr lang="en-US" sz="5400" dirty="0" err="1"/>
              <a:t>kanonizacija</a:t>
            </a:r>
            <a:r>
              <a:rPr lang="en-US" sz="5400" dirty="0"/>
              <a:t>?</a:t>
            </a:r>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1297872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5400" dirty="0" err="1"/>
              <a:t>Paskelbimo</a:t>
            </a:r>
            <a:r>
              <a:rPr lang="en-US" sz="5400" dirty="0"/>
              <a:t> </a:t>
            </a:r>
            <a:r>
              <a:rPr lang="en-US" sz="5400" dirty="0" err="1"/>
              <a:t>šventuoju</a:t>
            </a:r>
            <a:r>
              <a:rPr lang="en-US" sz="5400" dirty="0"/>
              <a:t> </a:t>
            </a:r>
            <a:r>
              <a:rPr lang="en-US" sz="5400" dirty="0" err="1"/>
              <a:t>procesas</a:t>
            </a:r>
            <a:r>
              <a:rPr lang="en-US" sz="5400" dirty="0"/>
              <a:t> </a:t>
            </a:r>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vadinimas 2">
            <a:extLst>
              <a:ext uri="{FF2B5EF4-FFF2-40B4-BE49-F238E27FC236}">
                <a16:creationId xmlns:a16="http://schemas.microsoft.com/office/drawing/2014/main" id="{9C73D156-800D-4F12-BC55-4298125080CE}"/>
              </a:ext>
            </a:extLst>
          </p:cNvPr>
          <p:cNvSpPr>
            <a:spLocks noGrp="1"/>
          </p:cNvSpPr>
          <p:nvPr>
            <p:ph type="title"/>
            <p:custDataLst>
              <p:tags r:id="rId2"/>
            </p:custDataLst>
          </p:nvPr>
        </p:nvSpPr>
        <p:spPr>
          <a:xfrm>
            <a:off x="456805" y="3506374"/>
            <a:ext cx="11500734" cy="1583628"/>
          </a:xfrm>
        </p:spPr>
        <p:txBody>
          <a:bodyPr>
            <a:normAutofit fontScale="90000"/>
          </a:bodyPr>
          <a:lstStyle/>
          <a:p>
            <a:r>
              <a:rPr lang="lt-LT" dirty="0"/>
              <a:t>Atvirkštinės klasės metodas. </a:t>
            </a:r>
            <a:br>
              <a:rPr lang="lt-LT" dirty="0"/>
            </a:br>
            <a:r>
              <a:rPr lang="lt-LT" sz="3600" dirty="0"/>
              <a:t>Pamokos pradžioje paskirstykite mokinius į grupes. Užduotis: surinkti kuo daugiau taškų u teisingai atsakytus klausimus. Sėkmės </a:t>
            </a:r>
            <a:r>
              <a:rPr lang="lt-LT" sz="3600" dirty="0">
                <a:sym typeface="Wingdings" panose="05000000000000000000" pitchFamily="2" charset="2"/>
              </a:rPr>
              <a:t></a:t>
            </a:r>
            <a:endParaRPr lang="lt-LT" sz="3600" dirty="0"/>
          </a:p>
        </p:txBody>
      </p:sp>
      <p:sp>
        <p:nvSpPr>
          <p:cNvPr id="4" name="Stačiakampis: suapvalinti kampai 3">
            <a:extLst>
              <a:ext uri="{FF2B5EF4-FFF2-40B4-BE49-F238E27FC236}">
                <a16:creationId xmlns:a16="http://schemas.microsoft.com/office/drawing/2014/main" id="{51E28BB3-3437-42BD-B13A-5072FC3BB4B2}"/>
              </a:ext>
            </a:extLst>
          </p:cNvPr>
          <p:cNvSpPr/>
          <p:nvPr/>
        </p:nvSpPr>
        <p:spPr>
          <a:xfrm>
            <a:off x="281354" y="309488"/>
            <a:ext cx="7019779" cy="291201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90000"/>
              </a:lnSpc>
            </a:pPr>
            <a:r>
              <a:rPr lang="lt-LT" sz="2400" dirty="0">
                <a:solidFill>
                  <a:schemeClr val="bg2">
                    <a:lumMod val="50000"/>
                  </a:schemeClr>
                </a:solidFill>
              </a:rPr>
              <a:t>Atvirkštinės klasės (</a:t>
            </a:r>
            <a:r>
              <a:rPr lang="lt-LT" sz="2400" dirty="0" err="1">
                <a:solidFill>
                  <a:schemeClr val="bg2">
                    <a:lumMod val="50000"/>
                  </a:schemeClr>
                </a:solidFill>
              </a:rPr>
              <a:t>ang</a:t>
            </a:r>
            <a:r>
              <a:rPr lang="lt-LT" sz="2400" dirty="0">
                <a:solidFill>
                  <a:schemeClr val="bg2">
                    <a:lumMod val="50000"/>
                  </a:schemeClr>
                </a:solidFill>
              </a:rPr>
              <a:t>., </a:t>
            </a:r>
            <a:r>
              <a:rPr lang="lt-LT" sz="2400" dirty="0" err="1">
                <a:solidFill>
                  <a:schemeClr val="bg2">
                    <a:lumMod val="50000"/>
                  </a:schemeClr>
                </a:solidFill>
              </a:rPr>
              <a:t>Flipped</a:t>
            </a:r>
            <a:r>
              <a:rPr lang="lt-LT" sz="2400" dirty="0">
                <a:solidFill>
                  <a:schemeClr val="bg2">
                    <a:lumMod val="50000"/>
                  </a:schemeClr>
                </a:solidFill>
              </a:rPr>
              <a:t> </a:t>
            </a:r>
            <a:r>
              <a:rPr lang="lt-LT" sz="2400" dirty="0" err="1">
                <a:solidFill>
                  <a:schemeClr val="bg2">
                    <a:lumMod val="50000"/>
                  </a:schemeClr>
                </a:solidFill>
              </a:rPr>
              <a:t>Classroom</a:t>
            </a:r>
            <a:r>
              <a:rPr lang="lt-LT" sz="2400" dirty="0">
                <a:solidFill>
                  <a:schemeClr val="bg2">
                    <a:lumMod val="50000"/>
                  </a:schemeClr>
                </a:solidFill>
              </a:rPr>
              <a:t>) metodą trumpai galima būtų apibūdinti taip: mokiniams skiriamas namų darbas susipažinti su nauja mokymo medžiaga (dažniausiai žiūrint iš anksto parengtą ar parinktą vaizdo įrašą arba nurodant svetaines, pvz. </a:t>
            </a:r>
            <a:r>
              <a:rPr lang="lt-LT" sz="2400" dirty="0" err="1">
                <a:solidFill>
                  <a:schemeClr val="bg2">
                    <a:lumMod val="50000"/>
                  </a:schemeClr>
                </a:solidFill>
              </a:rPr>
              <a:t>bernardinai.lt</a:t>
            </a:r>
            <a:r>
              <a:rPr lang="lt-LT" sz="2400" dirty="0">
                <a:solidFill>
                  <a:schemeClr val="bg2">
                    <a:lumMod val="50000"/>
                  </a:schemeClr>
                </a:solidFill>
              </a:rPr>
              <a:t>), o klasėje ši medžiaga aptariama ir įtvirtinama. Daugiau apie šį metodą skaitykite </a:t>
            </a:r>
            <a:r>
              <a:rPr lang="lt-LT" sz="2400" b="1" dirty="0">
                <a:solidFill>
                  <a:schemeClr val="bg1"/>
                </a:solidFill>
                <a:hlinkClick r:id="rId4">
                  <a:extLst>
                    <a:ext uri="{A12FA001-AC4F-418D-AE19-62706E023703}">
                      <ahyp:hlinkClr xmlns:ahyp="http://schemas.microsoft.com/office/drawing/2018/hyperlinkcolor" val="tx"/>
                    </a:ext>
                  </a:extLst>
                </a:hlinkClick>
              </a:rPr>
              <a:t>čia.</a:t>
            </a:r>
            <a:endParaRPr lang="lt-LT" sz="2400" b="1" dirty="0">
              <a:solidFill>
                <a:schemeClr val="bg1"/>
              </a:solidFill>
            </a:endParaRPr>
          </a:p>
        </p:txBody>
      </p:sp>
      <p:sp>
        <p:nvSpPr>
          <p:cNvPr id="5" name="Stačiakampis: suapvalinti kampai 4">
            <a:extLst>
              <a:ext uri="{FF2B5EF4-FFF2-40B4-BE49-F238E27FC236}">
                <a16:creationId xmlns:a16="http://schemas.microsoft.com/office/drawing/2014/main" id="{EC3FF4EC-1B9F-4EA2-BEE5-B5AF809A735F}"/>
              </a:ext>
            </a:extLst>
          </p:cNvPr>
          <p:cNvSpPr/>
          <p:nvPr/>
        </p:nvSpPr>
        <p:spPr>
          <a:xfrm>
            <a:off x="7779433" y="309487"/>
            <a:ext cx="3981158" cy="291201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90000"/>
              </a:lnSpc>
            </a:pPr>
            <a:r>
              <a:rPr lang="lt-LT" sz="2400" dirty="0">
                <a:solidFill>
                  <a:schemeClr val="bg2">
                    <a:lumMod val="50000"/>
                  </a:schemeClr>
                </a:solidFill>
              </a:rPr>
              <a:t>Šiai pamokai siūlau mokiniams skirti namuose peržiūrėti </a:t>
            </a:r>
            <a:r>
              <a:rPr lang="lt-LT" sz="2400" dirty="0" err="1">
                <a:solidFill>
                  <a:schemeClr val="bg2">
                    <a:lumMod val="50000"/>
                  </a:schemeClr>
                </a:solidFill>
              </a:rPr>
              <a:t>kan</a:t>
            </a:r>
            <a:r>
              <a:rPr lang="lt-LT" sz="2400" dirty="0">
                <a:solidFill>
                  <a:schemeClr val="bg2">
                    <a:lumMod val="50000"/>
                  </a:schemeClr>
                </a:solidFill>
              </a:rPr>
              <a:t>. B. Šlapelio parengtą PPT</a:t>
            </a:r>
          </a:p>
          <a:p>
            <a:pPr algn="ctr">
              <a:lnSpc>
                <a:spcPct val="90000"/>
              </a:lnSpc>
            </a:pPr>
            <a:r>
              <a:rPr lang="lt-LT" sz="2400" dirty="0">
                <a:solidFill>
                  <a:schemeClr val="bg2">
                    <a:lumMod val="50000"/>
                  </a:schemeClr>
                </a:solidFill>
              </a:rPr>
              <a:t>,,Ar pamiršote mane?“ (1 priedas). </a:t>
            </a:r>
          </a:p>
        </p:txBody>
      </p:sp>
    </p:spTree>
    <p:custDataLst>
      <p:tags r:id="rId1"/>
    </p:custDataLst>
    <p:extLst>
      <p:ext uri="{BB962C8B-B14F-4D97-AF65-F5344CB8AC3E}">
        <p14:creationId xmlns:p14="http://schemas.microsoft.com/office/powerpoint/2010/main" val="85732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5400" dirty="0"/>
              <a:t>Kas </a:t>
            </a:r>
            <a:r>
              <a:rPr lang="en-US" sz="5400" dirty="0" err="1"/>
              <a:t>buvo</a:t>
            </a:r>
            <a:r>
              <a:rPr lang="en-US" sz="5400" dirty="0"/>
              <a:t> </a:t>
            </a:r>
            <a:r>
              <a:rPr lang="en-US" sz="5400" dirty="0" err="1"/>
              <a:t>pirmasis</a:t>
            </a:r>
            <a:r>
              <a:rPr lang="en-US" sz="5400" dirty="0"/>
              <a:t> </a:t>
            </a:r>
            <a:r>
              <a:rPr lang="en-US" sz="5400" dirty="0" err="1"/>
              <a:t>popiežius</a:t>
            </a:r>
            <a:r>
              <a:rPr lang="en-US" sz="5400" dirty="0"/>
              <a:t>?</a:t>
            </a:r>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1252653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Apaštalas Petras</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Kaip vadinasi popiežiaus transporto priemonė, naudojama oficialių vizitų metu?</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701383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653235" y="1427108"/>
            <a:ext cx="8885530" cy="2001892"/>
          </a:xfrm>
        </p:spPr>
        <p:txBody>
          <a:bodyPr/>
          <a:lstStyle/>
          <a:p>
            <a:r>
              <a:rPr lang="lt-LT" sz="5400" dirty="0" err="1"/>
              <a:t>Papamobilis</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pic>
        <p:nvPicPr>
          <p:cNvPr id="2" name="Paveikslėlis 1">
            <a:extLst>
              <a:ext uri="{FF2B5EF4-FFF2-40B4-BE49-F238E27FC236}">
                <a16:creationId xmlns:a16="http://schemas.microsoft.com/office/drawing/2014/main" id="{BBA61573-B73A-4B6C-AE2A-C09E9B600DF8}"/>
              </a:ext>
            </a:extLst>
          </p:cNvPr>
          <p:cNvPicPr>
            <a:picLocks noChangeAspect="1"/>
          </p:cNvPicPr>
          <p:nvPr/>
        </p:nvPicPr>
        <p:blipFill>
          <a:blip r:embed="rId4"/>
          <a:stretch>
            <a:fillRect/>
          </a:stretch>
        </p:blipFill>
        <p:spPr>
          <a:xfrm>
            <a:off x="5317818" y="649424"/>
            <a:ext cx="6643994" cy="4450957"/>
          </a:xfrm>
          <a:prstGeom prst="rect">
            <a:avLst/>
          </a:prstGeom>
        </p:spPr>
      </p:pic>
    </p:spTree>
    <p:custDataLst>
      <p:tags r:id="rId1"/>
    </p:custDataLst>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Kas saugo popiežių Vatikane?</a:t>
            </a:r>
            <a:endParaRPr lang="en-US" sz="5400" dirty="0"/>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spTree>
    <p:custDataLst>
      <p:tags r:id="rId1"/>
    </p:custDataLst>
    <p:extLst>
      <p:ext uri="{BB962C8B-B14F-4D97-AF65-F5344CB8AC3E}">
        <p14:creationId xmlns:p14="http://schemas.microsoft.com/office/powerpoint/2010/main" val="2970436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519596" y="0"/>
            <a:ext cx="8885530" cy="2001892"/>
          </a:xfrm>
        </p:spPr>
        <p:txBody>
          <a:bodyPr/>
          <a:lstStyle/>
          <a:p>
            <a:pPr algn="r"/>
            <a:r>
              <a:rPr lang="lt-LT" sz="5400" dirty="0"/>
              <a:t>Šveicarų gvardija</a:t>
            </a:r>
            <a:endParaRPr lang="en-US" sz="5400" dirty="0"/>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Bendri klausimai</a:t>
            </a:r>
            <a:endParaRPr lang="en-US" dirty="0"/>
          </a:p>
        </p:txBody>
      </p:sp>
      <p:pic>
        <p:nvPicPr>
          <p:cNvPr id="2" name="Paveikslėlis 1">
            <a:extLst>
              <a:ext uri="{FF2B5EF4-FFF2-40B4-BE49-F238E27FC236}">
                <a16:creationId xmlns:a16="http://schemas.microsoft.com/office/drawing/2014/main" id="{66E8D897-0471-4913-B270-B1D81299AADA}"/>
              </a:ext>
            </a:extLst>
          </p:cNvPr>
          <p:cNvPicPr>
            <a:picLocks noChangeAspect="1"/>
          </p:cNvPicPr>
          <p:nvPr/>
        </p:nvPicPr>
        <p:blipFill>
          <a:blip r:embed="rId4"/>
          <a:stretch>
            <a:fillRect/>
          </a:stretch>
        </p:blipFill>
        <p:spPr>
          <a:xfrm>
            <a:off x="2286000" y="1509712"/>
            <a:ext cx="7988060" cy="4023985"/>
          </a:xfrm>
          <a:prstGeom prst="rect">
            <a:avLst/>
          </a:prstGeom>
        </p:spPr>
      </p:pic>
    </p:spTree>
    <p:custDataLst>
      <p:tags r:id="rId1"/>
    </p:custDataLst>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lt-LT" b="1" dirty="0"/>
              <a:t>Taip ar ne?</a:t>
            </a:r>
            <a:endParaRPr lang="en-US" b="1" dirty="0"/>
          </a:p>
        </p:txBody>
      </p:sp>
    </p:spTree>
    <p:custDataLst>
      <p:tags r:id="rId1"/>
    </p:custDataLst>
    <p:extLst>
      <p:ext uri="{BB962C8B-B14F-4D97-AF65-F5344CB8AC3E}">
        <p14:creationId xmlns:p14="http://schemas.microsoft.com/office/powerpoint/2010/main" val="2134803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Popiežius Jonas Paulius II valdė 27 metus</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3648209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sz="5400" dirty="0"/>
              <a:t>Taip. Tai 2 pagal ilgiausiai valdęs popiežius per daugiau nei 2000 metų</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Popiežius Jonas Paulius II mokėjo 5 kalbas</a:t>
            </a:r>
            <a:endParaRPr lang="en-US" sz="5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51211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lt-LT" dirty="0"/>
              <a:t>Popiežiaus skiriamieji ženklai</a:t>
            </a:r>
            <a:endParaRPr lang="en-US" dirty="0"/>
          </a:p>
        </p:txBody>
      </p:sp>
      <p:sp>
        <p:nvSpPr>
          <p:cNvPr id="128" name="Text Placeholder 127"/>
          <p:cNvSpPr>
            <a:spLocks noGrp="1"/>
          </p:cNvSpPr>
          <p:nvPr>
            <p:ph type="body" sz="quarter" idx="18"/>
          </p:nvPr>
        </p:nvSpPr>
        <p:spPr/>
        <p:txBody>
          <a:bodyPr/>
          <a:lstStyle/>
          <a:p>
            <a:r>
              <a:rPr lang="en-US" dirty="0">
                <a:hlinkClick r:id="rId4" action="ppaction://hlinksldjump"/>
              </a:rPr>
              <a:t>10</a:t>
            </a:r>
            <a:endParaRPr lang="en-US" dirty="0"/>
          </a:p>
        </p:txBody>
      </p:sp>
      <p:sp>
        <p:nvSpPr>
          <p:cNvPr id="133" name="Text Placeholder 132"/>
          <p:cNvSpPr>
            <a:spLocks noGrp="1"/>
          </p:cNvSpPr>
          <p:nvPr>
            <p:ph type="body" sz="quarter" idx="23"/>
          </p:nvPr>
        </p:nvSpPr>
        <p:spPr/>
        <p:txBody>
          <a:bodyPr/>
          <a:lstStyle/>
          <a:p>
            <a:r>
              <a:rPr lang="en-US" dirty="0">
                <a:hlinkClick r:id="rId5" action="ppaction://hlinksldjump"/>
              </a:rPr>
              <a:t>20</a:t>
            </a:r>
            <a:endParaRPr lang="en-US" dirty="0"/>
          </a:p>
        </p:txBody>
      </p:sp>
      <p:sp>
        <p:nvSpPr>
          <p:cNvPr id="138" name="Text Placeholder 137"/>
          <p:cNvSpPr>
            <a:spLocks noGrp="1"/>
          </p:cNvSpPr>
          <p:nvPr>
            <p:ph type="body" sz="quarter" idx="28"/>
          </p:nvPr>
        </p:nvSpPr>
        <p:spPr/>
        <p:txBody>
          <a:bodyPr/>
          <a:lstStyle/>
          <a:p>
            <a:r>
              <a:rPr lang="en-US" dirty="0">
                <a:hlinkClick r:id="rId6" action="ppaction://hlinksldjump"/>
              </a:rPr>
              <a:t>30</a:t>
            </a:r>
            <a:endParaRPr lang="en-US" dirty="0"/>
          </a:p>
        </p:txBody>
      </p:sp>
      <p:sp>
        <p:nvSpPr>
          <p:cNvPr id="143" name="Text Placeholder 142"/>
          <p:cNvSpPr>
            <a:spLocks noGrp="1"/>
          </p:cNvSpPr>
          <p:nvPr>
            <p:ph type="body" sz="quarter" idx="33"/>
          </p:nvPr>
        </p:nvSpPr>
        <p:spPr/>
        <p:txBody>
          <a:bodyPr/>
          <a:lstStyle/>
          <a:p>
            <a:r>
              <a:rPr lang="en-US" dirty="0">
                <a:hlinkClick r:id="rId7" action="ppaction://hlinksldjump"/>
              </a:rPr>
              <a:t>40</a:t>
            </a:r>
            <a:endParaRPr lang="en-US" dirty="0"/>
          </a:p>
        </p:txBody>
      </p:sp>
      <p:sp>
        <p:nvSpPr>
          <p:cNvPr id="148" name="Text Placeholder 147"/>
          <p:cNvSpPr>
            <a:spLocks noGrp="1"/>
          </p:cNvSpPr>
          <p:nvPr>
            <p:ph type="body" sz="quarter" idx="38"/>
          </p:nvPr>
        </p:nvSpPr>
        <p:spPr/>
        <p:txBody>
          <a:bodyPr/>
          <a:lstStyle/>
          <a:p>
            <a:r>
              <a:rPr lang="en-US" dirty="0">
                <a:hlinkClick r:id="rId8" action="ppaction://hlinksldjump"/>
              </a:rPr>
              <a:t>50</a:t>
            </a:r>
            <a:endParaRPr lang="en-US" dirty="0"/>
          </a:p>
        </p:txBody>
      </p:sp>
      <p:sp>
        <p:nvSpPr>
          <p:cNvPr id="64" name="Text Placeholder 63"/>
          <p:cNvSpPr>
            <a:spLocks noGrp="1"/>
          </p:cNvSpPr>
          <p:nvPr>
            <p:ph type="body" sz="quarter" idx="14"/>
          </p:nvPr>
        </p:nvSpPr>
        <p:spPr/>
        <p:txBody>
          <a:bodyPr/>
          <a:lstStyle/>
          <a:p>
            <a:r>
              <a:rPr lang="lt-LT" dirty="0"/>
              <a:t>Bendri klausimai </a:t>
            </a:r>
            <a:endParaRPr lang="en-US" dirty="0"/>
          </a:p>
        </p:txBody>
      </p:sp>
      <p:sp>
        <p:nvSpPr>
          <p:cNvPr id="129" name="Text Placeholder 128"/>
          <p:cNvSpPr>
            <a:spLocks noGrp="1"/>
          </p:cNvSpPr>
          <p:nvPr>
            <p:ph type="body" sz="quarter" idx="19"/>
          </p:nvPr>
        </p:nvSpPr>
        <p:spPr/>
        <p:txBody>
          <a:bodyPr/>
          <a:lstStyle/>
          <a:p>
            <a:r>
              <a:rPr lang="en-US" dirty="0">
                <a:hlinkClick r:id="rId9" action="ppaction://hlinksldjump"/>
              </a:rPr>
              <a:t>10</a:t>
            </a:r>
            <a:endParaRPr lang="en-US" dirty="0"/>
          </a:p>
        </p:txBody>
      </p:sp>
      <p:sp>
        <p:nvSpPr>
          <p:cNvPr id="134" name="Text Placeholder 133"/>
          <p:cNvSpPr>
            <a:spLocks noGrp="1"/>
          </p:cNvSpPr>
          <p:nvPr>
            <p:ph type="body" sz="quarter" idx="24"/>
          </p:nvPr>
        </p:nvSpPr>
        <p:spPr/>
        <p:txBody>
          <a:bodyPr/>
          <a:lstStyle/>
          <a:p>
            <a:r>
              <a:rPr lang="en-US" dirty="0">
                <a:hlinkClick r:id="rId10" action="ppaction://hlinksldjump"/>
              </a:rPr>
              <a:t>20</a:t>
            </a:r>
            <a:endParaRPr lang="en-US" dirty="0"/>
          </a:p>
        </p:txBody>
      </p:sp>
      <p:sp>
        <p:nvSpPr>
          <p:cNvPr id="139" name="Text Placeholder 138"/>
          <p:cNvSpPr>
            <a:spLocks noGrp="1"/>
          </p:cNvSpPr>
          <p:nvPr>
            <p:ph type="body" sz="quarter" idx="29"/>
          </p:nvPr>
        </p:nvSpPr>
        <p:spPr/>
        <p:txBody>
          <a:bodyPr/>
          <a:lstStyle/>
          <a:p>
            <a:r>
              <a:rPr lang="en-US" dirty="0">
                <a:hlinkClick r:id="rId11" action="ppaction://hlinksldjump"/>
              </a:rPr>
              <a:t>30</a:t>
            </a:r>
            <a:endParaRPr lang="en-US" dirty="0"/>
          </a:p>
        </p:txBody>
      </p:sp>
      <p:sp>
        <p:nvSpPr>
          <p:cNvPr id="144" name="Text Placeholder 143"/>
          <p:cNvSpPr>
            <a:spLocks noGrp="1"/>
          </p:cNvSpPr>
          <p:nvPr>
            <p:ph type="body" sz="quarter" idx="34"/>
          </p:nvPr>
        </p:nvSpPr>
        <p:spPr/>
        <p:txBody>
          <a:bodyPr/>
          <a:lstStyle/>
          <a:p>
            <a:r>
              <a:rPr lang="en-US" dirty="0">
                <a:hlinkClick r:id="rId12" action="ppaction://hlinksldjump"/>
              </a:rPr>
              <a:t>40</a:t>
            </a:r>
            <a:endParaRPr lang="en-US" dirty="0"/>
          </a:p>
        </p:txBody>
      </p:sp>
      <p:sp>
        <p:nvSpPr>
          <p:cNvPr id="149" name="Text Placeholder 148"/>
          <p:cNvSpPr>
            <a:spLocks noGrp="1"/>
          </p:cNvSpPr>
          <p:nvPr>
            <p:ph type="body" sz="quarter" idx="39"/>
          </p:nvPr>
        </p:nvSpPr>
        <p:spPr/>
        <p:txBody>
          <a:bodyPr/>
          <a:lstStyle/>
          <a:p>
            <a:r>
              <a:rPr lang="en-US" dirty="0">
                <a:hlinkClick r:id="rId13" action="ppaction://hlinksldjump"/>
              </a:rPr>
              <a:t>50</a:t>
            </a:r>
            <a:endParaRPr lang="en-US" dirty="0"/>
          </a:p>
        </p:txBody>
      </p:sp>
      <p:sp>
        <p:nvSpPr>
          <p:cNvPr id="65" name="Text Placeholder 64"/>
          <p:cNvSpPr>
            <a:spLocks noGrp="1"/>
          </p:cNvSpPr>
          <p:nvPr>
            <p:ph type="body" sz="quarter" idx="15"/>
          </p:nvPr>
        </p:nvSpPr>
        <p:spPr/>
        <p:txBody>
          <a:bodyPr/>
          <a:lstStyle/>
          <a:p>
            <a:r>
              <a:rPr lang="lt-LT" b="1" dirty="0"/>
              <a:t>Taip ar ne?</a:t>
            </a:r>
          </a:p>
          <a:p>
            <a:r>
              <a:rPr lang="lt-LT" dirty="0"/>
              <a:t>Faktai apie Šv. Joną Paulių II</a:t>
            </a:r>
            <a:endParaRPr lang="en-US" dirty="0"/>
          </a:p>
        </p:txBody>
      </p:sp>
      <p:sp>
        <p:nvSpPr>
          <p:cNvPr id="130" name="Text Placeholder 129"/>
          <p:cNvSpPr>
            <a:spLocks noGrp="1"/>
          </p:cNvSpPr>
          <p:nvPr>
            <p:ph type="body" sz="quarter" idx="20"/>
          </p:nvPr>
        </p:nvSpPr>
        <p:spPr/>
        <p:txBody>
          <a:bodyPr/>
          <a:lstStyle/>
          <a:p>
            <a:r>
              <a:rPr lang="en-US" dirty="0">
                <a:hlinkClick r:id="rId14" action="ppaction://hlinksldjump"/>
              </a:rPr>
              <a:t>10</a:t>
            </a:r>
            <a:endParaRPr lang="en-US" dirty="0"/>
          </a:p>
        </p:txBody>
      </p:sp>
      <p:sp>
        <p:nvSpPr>
          <p:cNvPr id="135" name="Text Placeholder 134"/>
          <p:cNvSpPr>
            <a:spLocks noGrp="1"/>
          </p:cNvSpPr>
          <p:nvPr>
            <p:ph type="body" sz="quarter" idx="25"/>
          </p:nvPr>
        </p:nvSpPr>
        <p:spPr/>
        <p:txBody>
          <a:bodyPr/>
          <a:lstStyle/>
          <a:p>
            <a:r>
              <a:rPr lang="en-US" dirty="0">
                <a:hlinkClick r:id="rId15" action="ppaction://hlinksldjump"/>
              </a:rPr>
              <a:t>20</a:t>
            </a:r>
            <a:endParaRPr lang="en-US" dirty="0"/>
          </a:p>
        </p:txBody>
      </p:sp>
      <p:sp>
        <p:nvSpPr>
          <p:cNvPr id="140" name="Text Placeholder 139"/>
          <p:cNvSpPr>
            <a:spLocks noGrp="1"/>
          </p:cNvSpPr>
          <p:nvPr>
            <p:ph type="body" sz="quarter" idx="30"/>
          </p:nvPr>
        </p:nvSpPr>
        <p:spPr/>
        <p:txBody>
          <a:bodyPr/>
          <a:lstStyle/>
          <a:p>
            <a:r>
              <a:rPr lang="en-US" dirty="0">
                <a:hlinkClick r:id="rId16" action="ppaction://hlinksldjump"/>
              </a:rPr>
              <a:t>30</a:t>
            </a:r>
            <a:endParaRPr lang="en-US" dirty="0"/>
          </a:p>
        </p:txBody>
      </p:sp>
      <p:sp>
        <p:nvSpPr>
          <p:cNvPr id="145" name="Text Placeholder 144"/>
          <p:cNvSpPr>
            <a:spLocks noGrp="1"/>
          </p:cNvSpPr>
          <p:nvPr>
            <p:ph type="body" sz="quarter" idx="35"/>
          </p:nvPr>
        </p:nvSpPr>
        <p:spPr/>
        <p:txBody>
          <a:bodyPr/>
          <a:lstStyle/>
          <a:p>
            <a:r>
              <a:rPr lang="en-US" dirty="0">
                <a:hlinkClick r:id="rId17" action="ppaction://hlinksldjump"/>
              </a:rPr>
              <a:t>40</a:t>
            </a:r>
            <a:endParaRPr lang="en-US" dirty="0"/>
          </a:p>
        </p:txBody>
      </p:sp>
      <p:sp>
        <p:nvSpPr>
          <p:cNvPr id="150" name="Text Placeholder 149"/>
          <p:cNvSpPr>
            <a:spLocks noGrp="1"/>
          </p:cNvSpPr>
          <p:nvPr>
            <p:ph type="body" sz="quarter" idx="40"/>
          </p:nvPr>
        </p:nvSpPr>
        <p:spPr/>
        <p:txBody>
          <a:bodyPr/>
          <a:lstStyle/>
          <a:p>
            <a:r>
              <a:rPr lang="en-US" dirty="0">
                <a:hlinkClick r:id="rId18" action="ppaction://hlinksldjump"/>
              </a:rPr>
              <a:t>50</a:t>
            </a:r>
            <a:endParaRPr lang="en-US" dirty="0"/>
          </a:p>
        </p:txBody>
      </p:sp>
      <p:sp>
        <p:nvSpPr>
          <p:cNvPr id="66" name="Text Placeholder 65"/>
          <p:cNvSpPr>
            <a:spLocks noGrp="1"/>
          </p:cNvSpPr>
          <p:nvPr>
            <p:ph type="body" sz="quarter" idx="16"/>
          </p:nvPr>
        </p:nvSpPr>
        <p:spPr>
          <a:xfrm>
            <a:off x="7403204" y="357393"/>
            <a:ext cx="2099259" cy="914400"/>
          </a:xfrm>
        </p:spPr>
        <p:txBody>
          <a:bodyPr/>
          <a:lstStyle/>
          <a:p>
            <a:r>
              <a:rPr lang="lt-LT" dirty="0"/>
              <a:t>Šv. Jono Pauliaus II pomėgiai</a:t>
            </a:r>
            <a:endParaRPr lang="en-US" dirty="0"/>
          </a:p>
        </p:txBody>
      </p:sp>
      <p:sp>
        <p:nvSpPr>
          <p:cNvPr id="131" name="Text Placeholder 130"/>
          <p:cNvSpPr>
            <a:spLocks noGrp="1"/>
          </p:cNvSpPr>
          <p:nvPr>
            <p:ph type="body" sz="quarter" idx="21"/>
          </p:nvPr>
        </p:nvSpPr>
        <p:spPr/>
        <p:txBody>
          <a:bodyPr/>
          <a:lstStyle/>
          <a:p>
            <a:r>
              <a:rPr lang="en-US" dirty="0">
                <a:hlinkClick r:id="rId19" action="ppaction://hlinksldjump"/>
              </a:rPr>
              <a:t>10</a:t>
            </a:r>
            <a:endParaRPr lang="en-US" dirty="0"/>
          </a:p>
        </p:txBody>
      </p:sp>
      <p:sp>
        <p:nvSpPr>
          <p:cNvPr id="136" name="Text Placeholder 135"/>
          <p:cNvSpPr>
            <a:spLocks noGrp="1"/>
          </p:cNvSpPr>
          <p:nvPr>
            <p:ph type="body" sz="quarter" idx="26"/>
          </p:nvPr>
        </p:nvSpPr>
        <p:spPr/>
        <p:txBody>
          <a:bodyPr/>
          <a:lstStyle/>
          <a:p>
            <a:r>
              <a:rPr lang="en-US" dirty="0">
                <a:hlinkClick r:id="rId20" action="ppaction://hlinksldjump"/>
              </a:rPr>
              <a:t>20</a:t>
            </a:r>
            <a:endParaRPr lang="en-US" dirty="0"/>
          </a:p>
        </p:txBody>
      </p:sp>
      <p:sp>
        <p:nvSpPr>
          <p:cNvPr id="141" name="Text Placeholder 140"/>
          <p:cNvSpPr>
            <a:spLocks noGrp="1"/>
          </p:cNvSpPr>
          <p:nvPr>
            <p:ph type="body" sz="quarter" idx="31"/>
          </p:nvPr>
        </p:nvSpPr>
        <p:spPr/>
        <p:txBody>
          <a:bodyPr/>
          <a:lstStyle/>
          <a:p>
            <a:r>
              <a:rPr lang="en-US" dirty="0">
                <a:hlinkClick r:id="rId21" action="ppaction://hlinksldjump"/>
              </a:rPr>
              <a:t>30</a:t>
            </a:r>
            <a:endParaRPr lang="en-US" dirty="0"/>
          </a:p>
        </p:txBody>
      </p:sp>
      <p:sp>
        <p:nvSpPr>
          <p:cNvPr id="146" name="Text Placeholder 145"/>
          <p:cNvSpPr>
            <a:spLocks noGrp="1"/>
          </p:cNvSpPr>
          <p:nvPr>
            <p:ph type="body" sz="quarter" idx="36"/>
          </p:nvPr>
        </p:nvSpPr>
        <p:spPr/>
        <p:txBody>
          <a:bodyPr/>
          <a:lstStyle/>
          <a:p>
            <a:r>
              <a:rPr lang="en-US" dirty="0">
                <a:hlinkClick r:id="rId22" action="ppaction://hlinksldjump"/>
              </a:rPr>
              <a:t>40</a:t>
            </a:r>
            <a:endParaRPr lang="en-US" dirty="0"/>
          </a:p>
        </p:txBody>
      </p:sp>
      <p:sp>
        <p:nvSpPr>
          <p:cNvPr id="151" name="Text Placeholder 150"/>
          <p:cNvSpPr>
            <a:spLocks noGrp="1"/>
          </p:cNvSpPr>
          <p:nvPr>
            <p:ph type="body" sz="quarter" idx="41"/>
          </p:nvPr>
        </p:nvSpPr>
        <p:spPr/>
        <p:txBody>
          <a:bodyPr/>
          <a:lstStyle/>
          <a:p>
            <a:r>
              <a:rPr lang="en-US" dirty="0">
                <a:hlinkClick r:id="rId23" action="ppaction://hlinksldjump"/>
              </a:rPr>
              <a:t>50</a:t>
            </a:r>
            <a:endParaRPr lang="en-US" dirty="0"/>
          </a:p>
        </p:txBody>
      </p:sp>
      <p:sp>
        <p:nvSpPr>
          <p:cNvPr id="67" name="Text Placeholder 66"/>
          <p:cNvSpPr>
            <a:spLocks noGrp="1"/>
          </p:cNvSpPr>
          <p:nvPr>
            <p:ph type="body" sz="quarter" idx="17"/>
          </p:nvPr>
        </p:nvSpPr>
        <p:spPr/>
        <p:txBody>
          <a:bodyPr/>
          <a:lstStyle/>
          <a:p>
            <a:r>
              <a:rPr lang="lt-LT" dirty="0"/>
              <a:t>Tiesa ar netiesa apie Vatikaną</a:t>
            </a:r>
            <a:endParaRPr lang="en-US" dirty="0"/>
          </a:p>
        </p:txBody>
      </p:sp>
      <p:sp>
        <p:nvSpPr>
          <p:cNvPr id="132" name="Text Placeholder 131"/>
          <p:cNvSpPr>
            <a:spLocks noGrp="1"/>
          </p:cNvSpPr>
          <p:nvPr>
            <p:ph type="body" sz="quarter" idx="22"/>
          </p:nvPr>
        </p:nvSpPr>
        <p:spPr/>
        <p:txBody>
          <a:bodyPr/>
          <a:lstStyle/>
          <a:p>
            <a:r>
              <a:rPr lang="en-US" dirty="0">
                <a:hlinkClick r:id="rId24" action="ppaction://hlinksldjump"/>
              </a:rPr>
              <a:t>10</a:t>
            </a:r>
            <a:endParaRPr lang="en-US" dirty="0"/>
          </a:p>
        </p:txBody>
      </p:sp>
      <p:sp>
        <p:nvSpPr>
          <p:cNvPr id="137" name="Text Placeholder 136"/>
          <p:cNvSpPr>
            <a:spLocks noGrp="1"/>
          </p:cNvSpPr>
          <p:nvPr>
            <p:ph type="body" sz="quarter" idx="27"/>
          </p:nvPr>
        </p:nvSpPr>
        <p:spPr/>
        <p:txBody>
          <a:bodyPr/>
          <a:lstStyle/>
          <a:p>
            <a:r>
              <a:rPr lang="en-US" dirty="0">
                <a:hlinkClick r:id="rId25" action="ppaction://hlinksldjump"/>
              </a:rPr>
              <a:t>20</a:t>
            </a:r>
            <a:endParaRPr lang="en-US" dirty="0"/>
          </a:p>
        </p:txBody>
      </p:sp>
      <p:sp>
        <p:nvSpPr>
          <p:cNvPr id="142" name="Text Placeholder 141"/>
          <p:cNvSpPr>
            <a:spLocks noGrp="1"/>
          </p:cNvSpPr>
          <p:nvPr>
            <p:ph type="body" sz="quarter" idx="32"/>
          </p:nvPr>
        </p:nvSpPr>
        <p:spPr/>
        <p:txBody>
          <a:bodyPr/>
          <a:lstStyle/>
          <a:p>
            <a:r>
              <a:rPr lang="en-US" dirty="0">
                <a:hlinkClick r:id="rId26" action="ppaction://hlinksldjump"/>
              </a:rPr>
              <a:t>30</a:t>
            </a:r>
            <a:endParaRPr lang="en-US" dirty="0"/>
          </a:p>
        </p:txBody>
      </p:sp>
      <p:sp>
        <p:nvSpPr>
          <p:cNvPr id="147" name="Text Placeholder 146"/>
          <p:cNvSpPr>
            <a:spLocks noGrp="1"/>
          </p:cNvSpPr>
          <p:nvPr>
            <p:ph type="body" sz="quarter" idx="37"/>
          </p:nvPr>
        </p:nvSpPr>
        <p:spPr/>
        <p:txBody>
          <a:bodyPr/>
          <a:lstStyle/>
          <a:p>
            <a:r>
              <a:rPr lang="en-US" dirty="0">
                <a:hlinkClick r:id="rId27" action="ppaction://hlinksldjump"/>
              </a:rPr>
              <a:t>40</a:t>
            </a:r>
            <a:endParaRPr lang="en-US" dirty="0"/>
          </a:p>
        </p:txBody>
      </p:sp>
      <p:sp>
        <p:nvSpPr>
          <p:cNvPr id="152" name="Text Placeholder 151"/>
          <p:cNvSpPr>
            <a:spLocks noGrp="1"/>
          </p:cNvSpPr>
          <p:nvPr>
            <p:ph type="body" sz="quarter" idx="42"/>
          </p:nvPr>
        </p:nvSpPr>
        <p:spPr/>
        <p:txBody>
          <a:bodyPr/>
          <a:lstStyle/>
          <a:p>
            <a:r>
              <a:rPr lang="en-US" dirty="0">
                <a:hlinkClick r:id="rId28" action="ppaction://hlinksldjump"/>
              </a:rPr>
              <a:t>50</a:t>
            </a:r>
            <a:endParaRPr lang="en-US" dirty="0"/>
          </a:p>
        </p:txBody>
      </p:sp>
    </p:spTree>
    <p:custDataLst>
      <p:tags r:id="rId1"/>
    </p:custDataLst>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sz="4400" dirty="0"/>
              <a:t>Ne. 11.</a:t>
            </a:r>
          </a:p>
          <a:p>
            <a:pPr algn="ctr"/>
            <a:r>
              <a:rPr lang="lt-LT" sz="4400" dirty="0"/>
              <a:t>Popiežius buvo poliglotas. Be gimtosios lenkų kalbos, puikiai kalbėjo itališkai, prancūziškai, angliškai, vokiškai, ispaniškai, rusiškai, galėjo susikalbėti portugalų ir kroatų kalbomis, taip pat buvo išmokęs senovės graikų ir lotynų kalbas.</a:t>
            </a:r>
            <a:endParaRPr lang="en-US" sz="4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sz="5400" dirty="0"/>
              <a:t>Pirmasis popiežius </a:t>
            </a:r>
            <a:r>
              <a:rPr lang="en-US" sz="5400" dirty="0" err="1"/>
              <a:t>prieš</a:t>
            </a:r>
            <a:r>
              <a:rPr lang="en-US" sz="5400" dirty="0"/>
              <a:t> 25 </a:t>
            </a:r>
            <a:r>
              <a:rPr lang="en-US" sz="5400" dirty="0" err="1"/>
              <a:t>metus</a:t>
            </a:r>
            <a:r>
              <a:rPr lang="en-US" sz="5400" dirty="0"/>
              <a:t> </a:t>
            </a:r>
            <a:r>
              <a:rPr lang="en-US" sz="5400" dirty="0" err="1"/>
              <a:t>lankęs</a:t>
            </a:r>
            <a:r>
              <a:rPr lang="en-US" sz="5400" dirty="0"/>
              <a:t> </a:t>
            </a:r>
            <a:r>
              <a:rPr lang="en-US" sz="5400" dirty="0" err="1"/>
              <a:t>Lietuv</a:t>
            </a:r>
            <a:r>
              <a:rPr lang="lt-LT" sz="5400" dirty="0"/>
              <a:t>ą buvo Jonas Paulius II</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3417848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Taip </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pic>
        <p:nvPicPr>
          <p:cNvPr id="2" name="Paveikslėlis 1">
            <a:extLst>
              <a:ext uri="{FF2B5EF4-FFF2-40B4-BE49-F238E27FC236}">
                <a16:creationId xmlns:a16="http://schemas.microsoft.com/office/drawing/2014/main" id="{4DAF2D2F-60BB-45FF-9F4D-61F2A61B059A}"/>
              </a:ext>
            </a:extLst>
          </p:cNvPr>
          <p:cNvPicPr>
            <a:picLocks noChangeAspect="1"/>
          </p:cNvPicPr>
          <p:nvPr/>
        </p:nvPicPr>
        <p:blipFill>
          <a:blip r:embed="rId4"/>
          <a:stretch>
            <a:fillRect/>
          </a:stretch>
        </p:blipFill>
        <p:spPr>
          <a:xfrm>
            <a:off x="3444438" y="574615"/>
            <a:ext cx="8172450" cy="4600575"/>
          </a:xfrm>
          <a:prstGeom prst="rect">
            <a:avLst/>
          </a:prstGeom>
        </p:spPr>
      </p:pic>
    </p:spTree>
    <p:custDataLst>
      <p:tags r:id="rId1"/>
    </p:custDataLst>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Šv. Jono Pauliaus II abu tėvai buvo lietuviais</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27724056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Ne. Motina kilusi iš Lietuvos, mokėsi Vilniaus mokytojų seminarijoje ir vėliau dirbo mokytoja. </a:t>
            </a:r>
          </a:p>
          <a:p>
            <a:endParaRPr lang="en-US"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a:t>
            </a:r>
            <a:r>
              <a:rPr lang="lt-LT" sz="5400" dirty="0" err="1"/>
              <a:t>Marvel</a:t>
            </a:r>
            <a:r>
              <a:rPr lang="lt-LT" sz="5400" dirty="0"/>
              <a:t>“ apie popiežių sukūrė komiksų knygą.</a:t>
            </a:r>
            <a:endParaRPr lang="en-US" sz="5400" dirty="0"/>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4372086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b="1" dirty="0"/>
              <a:t>Taip. </a:t>
            </a:r>
          </a:p>
          <a:p>
            <a:r>
              <a:rPr lang="lt-LT" dirty="0"/>
              <a:t>Žmogus-Voras, Kapitonas Amerika, </a:t>
            </a:r>
            <a:r>
              <a:rPr lang="lt-LT" dirty="0" err="1"/>
              <a:t>Halkas</a:t>
            </a:r>
            <a:r>
              <a:rPr lang="lt-LT" dirty="0"/>
              <a:t>, Juodoji Pantera… ir </a:t>
            </a:r>
            <a:r>
              <a:rPr lang="lt-LT" dirty="0" err="1"/>
              <a:t>šv.</a:t>
            </a:r>
            <a:r>
              <a:rPr lang="lt-LT" dirty="0"/>
              <a:t> Jonas Paulius II.</a:t>
            </a:r>
          </a:p>
          <a:p>
            <a:endParaRPr lang="lt-LT" dirty="0"/>
          </a:p>
          <a:p>
            <a:r>
              <a:rPr lang="lt-LT" dirty="0"/>
              <a:t>1982 m. komiksus apie </a:t>
            </a:r>
            <a:r>
              <a:rPr lang="lt-LT" dirty="0" err="1"/>
              <a:t>superherojus</a:t>
            </a:r>
            <a:r>
              <a:rPr lang="lt-LT" dirty="0"/>
              <a:t> kurianti JAV kompanija „</a:t>
            </a:r>
            <a:r>
              <a:rPr lang="lt-LT" dirty="0" err="1"/>
              <a:t>Marvel</a:t>
            </a:r>
            <a:r>
              <a:rPr lang="lt-LT" dirty="0"/>
              <a:t>“ išleido knygą „Jono Pauliaus II gyvenimas“, kurioje veiksmas vyksta nuo popiežiaus vaikystės iki pasikėsinimo į jo gyvybę. Leidinys sulaukė didžiulio susidomėjimo, parduota milijonai tiražų (šiandien jų galima įsigyti internetu – pavyzdžiui, svetainėje „Amazon“ knyga kainuoja maždaug 26 eurus).</a:t>
            </a:r>
            <a:endParaRPr lang="en-US" dirty="0"/>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Taip ar ne?</a:t>
            </a:r>
            <a:endParaRPr lang="en-US" dirty="0"/>
          </a:p>
        </p:txBody>
      </p:sp>
    </p:spTree>
    <p:custDataLst>
      <p:tags r:id="rId1"/>
    </p:custDataLst>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3739879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Kur keliaudavo Šventasis Tėvas, gavęs „laisvų dienų“?</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24669180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853558" y="-348981"/>
            <a:ext cx="8885530" cy="2001892"/>
          </a:xfrm>
        </p:spPr>
        <p:txBody>
          <a:bodyPr/>
          <a:lstStyle/>
          <a:p>
            <a:r>
              <a:rPr lang="lt-LT" sz="5400" dirty="0"/>
              <a:t>Slidinėti ir kopti į kalnus</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pic>
        <p:nvPicPr>
          <p:cNvPr id="2" name="Paveikslėlis 1">
            <a:extLst>
              <a:ext uri="{FF2B5EF4-FFF2-40B4-BE49-F238E27FC236}">
                <a16:creationId xmlns:a16="http://schemas.microsoft.com/office/drawing/2014/main" id="{75694E84-159D-4C25-AD47-BDEA8AB9E97F}"/>
              </a:ext>
            </a:extLst>
          </p:cNvPr>
          <p:cNvPicPr>
            <a:picLocks noChangeAspect="1"/>
          </p:cNvPicPr>
          <p:nvPr/>
        </p:nvPicPr>
        <p:blipFill>
          <a:blip r:embed="rId4"/>
          <a:stretch>
            <a:fillRect/>
          </a:stretch>
        </p:blipFill>
        <p:spPr>
          <a:xfrm>
            <a:off x="1839341" y="1226647"/>
            <a:ext cx="4580140" cy="3842399"/>
          </a:xfrm>
          <a:prstGeom prst="rect">
            <a:avLst/>
          </a:prstGeom>
        </p:spPr>
      </p:pic>
      <p:pic>
        <p:nvPicPr>
          <p:cNvPr id="3" name="Paveikslėlis 2">
            <a:extLst>
              <a:ext uri="{FF2B5EF4-FFF2-40B4-BE49-F238E27FC236}">
                <a16:creationId xmlns:a16="http://schemas.microsoft.com/office/drawing/2014/main" id="{9D0AA85B-806E-4574-9EB2-3E7A1AB9A35D}"/>
              </a:ext>
            </a:extLst>
          </p:cNvPr>
          <p:cNvPicPr>
            <a:picLocks noChangeAspect="1"/>
          </p:cNvPicPr>
          <p:nvPr/>
        </p:nvPicPr>
        <p:blipFill>
          <a:blip r:embed="rId5"/>
          <a:stretch>
            <a:fillRect/>
          </a:stretch>
        </p:blipFill>
        <p:spPr>
          <a:xfrm>
            <a:off x="6593871" y="1248001"/>
            <a:ext cx="5489141" cy="3842399"/>
          </a:xfrm>
          <a:prstGeom prst="rect">
            <a:avLst/>
          </a:prstGeom>
        </p:spPr>
      </p:pic>
    </p:spTree>
    <p:custDataLst>
      <p:tags r:id="rId1"/>
    </p:custDataLst>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err="1"/>
              <a:t>Popie</a:t>
            </a:r>
            <a:r>
              <a:rPr lang="lt-LT" dirty="0" err="1"/>
              <a:t>žiaus</a:t>
            </a:r>
            <a:r>
              <a:rPr lang="lt-LT" dirty="0"/>
              <a:t> skiriamieji ženklai </a:t>
            </a:r>
            <a:r>
              <a:rPr lang="en-US" dirty="0"/>
              <a:t>questions follow</a:t>
            </a:r>
          </a:p>
        </p:txBody>
      </p:sp>
    </p:spTree>
    <p:custDataLst>
      <p:tags r:id="rId1"/>
    </p:custDataLst>
    <p:extLst>
      <p:ext uri="{BB962C8B-B14F-4D97-AF65-F5344CB8AC3E}">
        <p14:creationId xmlns:p14="http://schemas.microsoft.com/office/powerpoint/2010/main" val="3860308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Ar tiesa, kad popiežius Jonas Paulius II nemėgo keliauti?</a:t>
            </a:r>
            <a:endParaRPr lang="en-US" sz="5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30773137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Netiesa. </a:t>
            </a:r>
          </a:p>
          <a:p>
            <a:r>
              <a:rPr lang="lt-LT" sz="5400" dirty="0"/>
              <a:t>Per savo pontifikatą jis aplankė 129 šalis (visų popiežių rekordas), o jo nukeliautas atstumas prilygsta trims kelionėms į Mėnulį.</a:t>
            </a:r>
            <a:endParaRPr lang="en-US" sz="5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Kurios sporto šakos mėgėju buvo </a:t>
            </a:r>
            <a:r>
              <a:rPr lang="lt-LT" sz="5400" dirty="0" err="1"/>
              <a:t>šv.</a:t>
            </a:r>
            <a:r>
              <a:rPr lang="lt-LT" sz="5400" dirty="0"/>
              <a:t> Jonas Paulius II ir net žaidė jaunystėje?</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42462331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7"/>
            <a:ext cx="9856335" cy="2001892"/>
          </a:xfrm>
        </p:spPr>
        <p:txBody>
          <a:bodyPr/>
          <a:lstStyle/>
          <a:p>
            <a:pPr algn="ctr"/>
            <a:r>
              <a:rPr lang="lt-LT" b="1" dirty="0"/>
              <a:t>Futbolo.</a:t>
            </a:r>
          </a:p>
          <a:p>
            <a:r>
              <a:rPr lang="lt-LT" dirty="0"/>
              <a:t>1990 metų Pasaulio čempionato Italijoje metu jis suteikė audienciją Airijos nacionalinei vienuolikei, o jos vartininkui </a:t>
            </a:r>
            <a:r>
              <a:rPr lang="lt-LT" dirty="0" err="1"/>
              <a:t>Packie</a:t>
            </a:r>
            <a:r>
              <a:rPr lang="lt-LT" dirty="0"/>
              <a:t> </a:t>
            </a:r>
            <a:r>
              <a:rPr lang="lt-LT" dirty="0" err="1"/>
              <a:t>Bonneriui</a:t>
            </a:r>
            <a:r>
              <a:rPr lang="lt-LT" dirty="0"/>
              <a:t> atskleidė, kad jaunystėje jis Lenkijoje taip pat žaidė vartų sargo pozicijoje.</a:t>
            </a:r>
          </a:p>
          <a:p>
            <a:r>
              <a:rPr lang="lt-LT" dirty="0"/>
              <a:t>Prabėgus kelioms dienoms nuo susitikimo su popiežiumi, Airija dėl vieno vienintelio praleisto įvarčio buvo priversta krautis lagaminus namo. Anot vienos sklandančios legendos, po rungtynių ekipos treneris </a:t>
            </a:r>
            <a:r>
              <a:rPr lang="lt-LT" dirty="0" err="1"/>
              <a:t>Jackas</a:t>
            </a:r>
            <a:r>
              <a:rPr lang="lt-LT" dirty="0"/>
              <a:t> </a:t>
            </a:r>
            <a:r>
              <a:rPr lang="lt-LT" dirty="0" err="1"/>
              <a:t>Charltonas</a:t>
            </a:r>
            <a:r>
              <a:rPr lang="lt-LT" dirty="0"/>
              <a:t> atsisuko į P. </a:t>
            </a:r>
            <a:r>
              <a:rPr lang="lt-LT" dirty="0" err="1"/>
              <a:t>Bonerį</a:t>
            </a:r>
            <a:r>
              <a:rPr lang="lt-LT" dirty="0"/>
              <a:t> ir jam pareiškė: „Beje, žinok, popiežius tą smūgį būtų atlaikęs.“</a:t>
            </a:r>
            <a:endParaRPr lang="en-US"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04741" y="833433"/>
            <a:ext cx="8885530" cy="2001892"/>
          </a:xfrm>
        </p:spPr>
        <p:txBody>
          <a:bodyPr/>
          <a:lstStyle/>
          <a:p>
            <a:r>
              <a:rPr lang="lt-LT" sz="5400" dirty="0"/>
              <a:t>Kokį patiekalą labai mėgo Jonas Paulius II? </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11624074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749972" y="807789"/>
            <a:ext cx="10211839" cy="2001892"/>
          </a:xfrm>
        </p:spPr>
        <p:txBody>
          <a:bodyPr/>
          <a:lstStyle/>
          <a:p>
            <a:r>
              <a:rPr lang="lt-LT" sz="3600" dirty="0"/>
              <a:t>Jonas Paulius II kartais pasiduodavo saldumynų pagundai ir nevengdavo pokštauti, prisiminęs gimtojoje Lenkijoje gaminamus kreminius pyragaičius. Šiems saldėsiams, gaminamiems tešlos pagrindą užpildant kreminiu įdaru, ilgainiui prigijo </a:t>
            </a:r>
            <a:r>
              <a:rPr lang="lt-LT" sz="3600" b="1" dirty="0" err="1"/>
              <a:t>popiežiškų</a:t>
            </a:r>
            <a:r>
              <a:rPr lang="lt-LT" sz="3600" b="1" dirty="0"/>
              <a:t> kreminių pyragaičių </a:t>
            </a:r>
            <a:r>
              <a:rPr lang="lt-LT" sz="3600" dirty="0"/>
              <a:t>(lenkiškai </a:t>
            </a:r>
            <a:r>
              <a:rPr lang="lt-LT" sz="3600" dirty="0" err="1"/>
              <a:t>kremówki</a:t>
            </a:r>
            <a:r>
              <a:rPr lang="lt-LT" sz="3600" dirty="0"/>
              <a:t> </a:t>
            </a:r>
            <a:r>
              <a:rPr lang="lt-LT" sz="3600" dirty="0" err="1"/>
              <a:t>papieski</a:t>
            </a:r>
            <a:r>
              <a:rPr lang="lt-LT" sz="3600" dirty="0"/>
              <a:t>) pavadinimas. </a:t>
            </a:r>
            <a:endParaRPr lang="en-US" sz="36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pic>
        <p:nvPicPr>
          <p:cNvPr id="2" name="Paveikslėlis 1">
            <a:extLst>
              <a:ext uri="{FF2B5EF4-FFF2-40B4-BE49-F238E27FC236}">
                <a16:creationId xmlns:a16="http://schemas.microsoft.com/office/drawing/2014/main" id="{F4FBF58A-2A26-4DC0-AF96-8AFA95D9FA13}"/>
              </a:ext>
            </a:extLst>
          </p:cNvPr>
          <p:cNvPicPr>
            <a:picLocks noChangeAspect="1"/>
          </p:cNvPicPr>
          <p:nvPr/>
        </p:nvPicPr>
        <p:blipFill>
          <a:blip r:embed="rId4"/>
          <a:stretch>
            <a:fillRect/>
          </a:stretch>
        </p:blipFill>
        <p:spPr>
          <a:xfrm>
            <a:off x="4761372" y="3118764"/>
            <a:ext cx="5177738" cy="2572587"/>
          </a:xfrm>
          <a:prstGeom prst="rect">
            <a:avLst/>
          </a:prstGeom>
        </p:spPr>
      </p:pic>
    </p:spTree>
    <p:custDataLst>
      <p:tags r:id="rId1"/>
    </p:custDataLst>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Ką popiežius mėgo: medžioklę ar žvejybą?</a:t>
            </a:r>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spTree>
    <p:custDataLst>
      <p:tags r:id="rId1"/>
    </p:custDataLst>
    <p:extLst>
      <p:ext uri="{BB962C8B-B14F-4D97-AF65-F5344CB8AC3E}">
        <p14:creationId xmlns:p14="http://schemas.microsoft.com/office/powerpoint/2010/main" val="28065628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lt-LT" dirty="0"/>
              <a:t>Šv. Jono Pauliaus II pomėgiai</a:t>
            </a:r>
          </a:p>
        </p:txBody>
      </p:sp>
      <p:pic>
        <p:nvPicPr>
          <p:cNvPr id="6" name="Paveikslėlis 5">
            <a:extLst>
              <a:ext uri="{FF2B5EF4-FFF2-40B4-BE49-F238E27FC236}">
                <a16:creationId xmlns:a16="http://schemas.microsoft.com/office/drawing/2014/main" id="{9799DC69-8035-40AB-9074-AC11D2E10B21}"/>
              </a:ext>
            </a:extLst>
          </p:cNvPr>
          <p:cNvPicPr>
            <a:picLocks noChangeAspect="1"/>
          </p:cNvPicPr>
          <p:nvPr/>
        </p:nvPicPr>
        <p:blipFill>
          <a:blip r:embed="rId4"/>
          <a:stretch>
            <a:fillRect/>
          </a:stretch>
        </p:blipFill>
        <p:spPr>
          <a:xfrm>
            <a:off x="3181859" y="176222"/>
            <a:ext cx="7061862" cy="5325944"/>
          </a:xfrm>
          <a:prstGeom prst="rect">
            <a:avLst/>
          </a:prstGeom>
        </p:spPr>
      </p:pic>
    </p:spTree>
    <p:custDataLst>
      <p:tags r:id="rId1"/>
    </p:custDataLst>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105453" y="3832433"/>
            <a:ext cx="10828224" cy="1583628"/>
          </a:xfrm>
        </p:spPr>
        <p:txBody>
          <a:bodyPr/>
          <a:lstStyle/>
          <a:p>
            <a:r>
              <a:rPr lang="pt-BR" dirty="0"/>
              <a:t>Tiesa ar netiesa apie Vatikaną</a:t>
            </a:r>
            <a:br>
              <a:rPr lang="pt-BR" dirty="0"/>
            </a:br>
            <a:endParaRPr lang="en-US" dirty="0"/>
          </a:p>
        </p:txBody>
      </p:sp>
    </p:spTree>
    <p:custDataLst>
      <p:tags r:id="rId1"/>
    </p:custDataLst>
    <p:extLst>
      <p:ext uri="{BB962C8B-B14F-4D97-AF65-F5344CB8AC3E}">
        <p14:creationId xmlns:p14="http://schemas.microsoft.com/office/powerpoint/2010/main" val="11610259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5400" dirty="0" err="1"/>
              <a:t>Kurio</a:t>
            </a:r>
            <a:r>
              <a:rPr lang="en-US" sz="5400" dirty="0"/>
              <a:t> </a:t>
            </a:r>
            <a:r>
              <a:rPr lang="en-US" sz="5400" dirty="0" err="1"/>
              <a:t>miesto</a:t>
            </a:r>
            <a:r>
              <a:rPr lang="en-US" sz="5400" dirty="0"/>
              <a:t> </a:t>
            </a:r>
            <a:r>
              <a:rPr lang="en-US" sz="5400" dirty="0" err="1"/>
              <a:t>centre</a:t>
            </a:r>
            <a:r>
              <a:rPr lang="en-US" sz="5400" dirty="0"/>
              <a:t> </a:t>
            </a:r>
            <a:r>
              <a:rPr lang="en-US" sz="5400" dirty="0" err="1"/>
              <a:t>yra</a:t>
            </a:r>
            <a:r>
              <a:rPr lang="en-US" sz="5400" dirty="0"/>
              <a:t> </a:t>
            </a:r>
            <a:r>
              <a:rPr lang="en-US" sz="5400" dirty="0" err="1"/>
              <a:t>Vatikanas</a:t>
            </a:r>
            <a:r>
              <a:rPr lang="en-US" sz="5400" dirty="0"/>
              <a:t>?</a:t>
            </a:r>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460700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lt-LT" sz="5400" dirty="0"/>
              <a:t>Kaip vadinamas Romos vyskupo žiedas?</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35516359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3882" y="-405009"/>
            <a:ext cx="8885530" cy="2001892"/>
          </a:xfrm>
        </p:spPr>
        <p:txBody>
          <a:bodyPr/>
          <a:lstStyle/>
          <a:p>
            <a:pPr algn="ctr"/>
            <a:r>
              <a:rPr lang="lt-LT" sz="5400" dirty="0"/>
              <a:t>Romos</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pic>
        <p:nvPicPr>
          <p:cNvPr id="2" name="Paveikslėlis 1">
            <a:extLst>
              <a:ext uri="{FF2B5EF4-FFF2-40B4-BE49-F238E27FC236}">
                <a16:creationId xmlns:a16="http://schemas.microsoft.com/office/drawing/2014/main" id="{0A16D7C2-FF9A-403B-B147-B4674EE9BD95}"/>
              </a:ext>
            </a:extLst>
          </p:cNvPr>
          <p:cNvPicPr>
            <a:picLocks noChangeAspect="1"/>
          </p:cNvPicPr>
          <p:nvPr/>
        </p:nvPicPr>
        <p:blipFill>
          <a:blip r:embed="rId4"/>
          <a:stretch>
            <a:fillRect/>
          </a:stretch>
        </p:blipFill>
        <p:spPr>
          <a:xfrm>
            <a:off x="2844077" y="982979"/>
            <a:ext cx="7464041" cy="4179863"/>
          </a:xfrm>
          <a:prstGeom prst="rect">
            <a:avLst/>
          </a:prstGeom>
        </p:spPr>
      </p:pic>
    </p:spTree>
    <p:custDataLst>
      <p:tags r:id="rId1"/>
    </p:custDataLst>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96424" y="176222"/>
            <a:ext cx="8885530" cy="2001892"/>
          </a:xfrm>
        </p:spPr>
        <p:txBody>
          <a:bodyPr/>
          <a:lstStyle/>
          <a:p>
            <a:r>
              <a:rPr lang="lt-LT" sz="5400" dirty="0"/>
              <a:t>Kas vaizduojamas ant Vatikane naudojamų eurų monetų?</a:t>
            </a:r>
            <a:endParaRPr lang="en-US" sz="5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138271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20521" y="1592603"/>
            <a:ext cx="8885530" cy="2001892"/>
          </a:xfrm>
        </p:spPr>
        <p:txBody>
          <a:bodyPr/>
          <a:lstStyle/>
          <a:p>
            <a:r>
              <a:rPr lang="lt-LT" sz="5400" dirty="0"/>
              <a:t>Popiežius</a:t>
            </a:r>
            <a:endParaRPr lang="en-US" sz="5400" dirty="0"/>
          </a:p>
        </p:txBody>
      </p:sp>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pic>
        <p:nvPicPr>
          <p:cNvPr id="2" name="Paveikslėlis 1">
            <a:extLst>
              <a:ext uri="{FF2B5EF4-FFF2-40B4-BE49-F238E27FC236}">
                <a16:creationId xmlns:a16="http://schemas.microsoft.com/office/drawing/2014/main" id="{CCE76550-1B6E-4F6A-9C98-0BAD5F1F0E2D}"/>
              </a:ext>
            </a:extLst>
          </p:cNvPr>
          <p:cNvPicPr>
            <a:picLocks noChangeAspect="1"/>
          </p:cNvPicPr>
          <p:nvPr/>
        </p:nvPicPr>
        <p:blipFill>
          <a:blip r:embed="rId4"/>
          <a:stretch>
            <a:fillRect/>
          </a:stretch>
        </p:blipFill>
        <p:spPr>
          <a:xfrm>
            <a:off x="5401993" y="257110"/>
            <a:ext cx="5303521" cy="5303521"/>
          </a:xfrm>
          <a:prstGeom prst="rect">
            <a:avLst/>
          </a:prstGeom>
        </p:spPr>
      </p:pic>
    </p:spTree>
    <p:custDataLst>
      <p:tags r:id="rId1"/>
    </p:custDataLst>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221507" y="1427108"/>
            <a:ext cx="8885530" cy="2001892"/>
          </a:xfrm>
        </p:spPr>
        <p:txBody>
          <a:bodyPr/>
          <a:lstStyle/>
          <a:p>
            <a:r>
              <a:rPr lang="lt-LT" sz="5400" dirty="0"/>
              <a:t>Kas dabar yra Vatikano valstybės vadovas? </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18634312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12017" y="1203163"/>
            <a:ext cx="3602519" cy="2001892"/>
          </a:xfrm>
        </p:spPr>
        <p:txBody>
          <a:bodyPr/>
          <a:lstStyle/>
          <a:p>
            <a:r>
              <a:rPr lang="lt-LT" sz="5400" dirty="0"/>
              <a:t>Popiežius Pranciškus</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pic>
        <p:nvPicPr>
          <p:cNvPr id="2" name="Paveikslėlis 1">
            <a:extLst>
              <a:ext uri="{FF2B5EF4-FFF2-40B4-BE49-F238E27FC236}">
                <a16:creationId xmlns:a16="http://schemas.microsoft.com/office/drawing/2014/main" id="{79798D8B-0BFF-472E-9281-E6142D60CB15}"/>
              </a:ext>
            </a:extLst>
          </p:cNvPr>
          <p:cNvPicPr>
            <a:picLocks noChangeAspect="1"/>
          </p:cNvPicPr>
          <p:nvPr/>
        </p:nvPicPr>
        <p:blipFill>
          <a:blip r:embed="rId4"/>
          <a:stretch>
            <a:fillRect/>
          </a:stretch>
        </p:blipFill>
        <p:spPr>
          <a:xfrm>
            <a:off x="5824026" y="176221"/>
            <a:ext cx="4252716" cy="5400949"/>
          </a:xfrm>
          <a:prstGeom prst="rect">
            <a:avLst/>
          </a:prstGeom>
        </p:spPr>
      </p:pic>
    </p:spTree>
    <p:custDataLst>
      <p:tags r:id="rId1"/>
    </p:custDataLst>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fi-FI" sz="5400" dirty="0"/>
              <a:t>Kokia kalba suprogramuoti bankomatai Vatikane?</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24015231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97950" y="354647"/>
            <a:ext cx="8885530" cy="2001892"/>
          </a:xfrm>
        </p:spPr>
        <p:txBody>
          <a:bodyPr/>
          <a:lstStyle/>
          <a:p>
            <a:r>
              <a:rPr lang="lt-LT" sz="5400" dirty="0"/>
              <a:t>Lotynų kalba</a:t>
            </a:r>
            <a:endParaRPr lang="en-US" sz="5400" dirty="0"/>
          </a:p>
        </p:txBody>
      </p:sp>
      <p:sp>
        <p:nvSpPr>
          <p:cNvPr id="18" name="Text Placeholder 17"/>
          <p:cNvSpPr>
            <a:spLocks noGrp="1"/>
          </p:cNvSpPr>
          <p:nvPr>
            <p:ph type="body" sz="quarter" idx="16"/>
          </p:nvPr>
        </p:nvSpPr>
        <p:spPr/>
        <p:txBody>
          <a:bodyPr/>
          <a:lstStyle/>
          <a:p>
            <a:r>
              <a:rPr lang="en-US"/>
              <a:t>40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pic>
        <p:nvPicPr>
          <p:cNvPr id="2" name="Paveikslėlis 1">
            <a:extLst>
              <a:ext uri="{FF2B5EF4-FFF2-40B4-BE49-F238E27FC236}">
                <a16:creationId xmlns:a16="http://schemas.microsoft.com/office/drawing/2014/main" id="{D3A62FEB-216C-4D17-BC41-6BBCBFE8A858}"/>
              </a:ext>
            </a:extLst>
          </p:cNvPr>
          <p:cNvPicPr>
            <a:picLocks noChangeAspect="1"/>
          </p:cNvPicPr>
          <p:nvPr/>
        </p:nvPicPr>
        <p:blipFill>
          <a:blip r:embed="rId4"/>
          <a:stretch>
            <a:fillRect/>
          </a:stretch>
        </p:blipFill>
        <p:spPr>
          <a:xfrm>
            <a:off x="7179578" y="176221"/>
            <a:ext cx="2724078" cy="5307068"/>
          </a:xfrm>
          <a:prstGeom prst="rect">
            <a:avLst/>
          </a:prstGeom>
        </p:spPr>
      </p:pic>
    </p:spTree>
    <p:custDataLst>
      <p:tags r:id="rId1"/>
    </p:custDataLst>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Ar gausite spaudą į pasą apsilankę Vatikano valstybėje?</a:t>
            </a:r>
            <a:endParaRPr lang="en-US" sz="5400" dirty="0"/>
          </a:p>
        </p:txBody>
      </p:sp>
      <p:sp>
        <p:nvSpPr>
          <p:cNvPr id="18" name="Text Placeholder 17"/>
          <p:cNvSpPr>
            <a:spLocks noGrp="1"/>
          </p:cNvSpPr>
          <p:nvPr>
            <p:ph type="body" sz="quarter" idx="16"/>
          </p:nvPr>
        </p:nvSpPr>
        <p:spPr/>
        <p:txBody>
          <a:bodyPr/>
          <a:lstStyle/>
          <a:p>
            <a:r>
              <a:rPr lang="en-US"/>
              <a:t>50</a:t>
            </a:r>
            <a:endParaRPr lang="en-US" dirty="0"/>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9786992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080830" y="1547446"/>
            <a:ext cx="8885530" cy="2792637"/>
          </a:xfrm>
        </p:spPr>
        <p:txBody>
          <a:bodyPr/>
          <a:lstStyle/>
          <a:p>
            <a:pPr algn="ctr"/>
            <a:r>
              <a:rPr lang="lt-LT" sz="4800" dirty="0"/>
              <a:t>Nors tai mažiausia pasaulio valstybė, lankytojai </a:t>
            </a:r>
            <a:r>
              <a:rPr lang="lt-LT" sz="4800" b="1" dirty="0"/>
              <a:t>negali</a:t>
            </a:r>
            <a:r>
              <a:rPr lang="lt-LT" sz="4800" dirty="0"/>
              <a:t> įamžinti savo apsilankymo joje spaudu pase net už mokestį (tokia paslaugą siūlo kai kurios mažos valstybės, pvz., Andora).</a:t>
            </a:r>
            <a:endParaRPr lang="en-US" sz="4800" dirty="0"/>
          </a:p>
        </p:txBody>
      </p:sp>
      <p:sp>
        <p:nvSpPr>
          <p:cNvPr id="18" name="Text Placeholder 17"/>
          <p:cNvSpPr>
            <a:spLocks noGrp="1"/>
          </p:cNvSpPr>
          <p:nvPr>
            <p:ph type="body" sz="quarter" idx="16"/>
          </p:nvPr>
        </p:nvSpPr>
        <p:spPr/>
        <p:txBody>
          <a:bodyPr/>
          <a:lstStyle/>
          <a:p>
            <a:r>
              <a:rPr lang="en-US" dirty="0"/>
              <a:t>50</a:t>
            </a:r>
          </a:p>
        </p:txBody>
      </p:sp>
      <p:sp>
        <p:nvSpPr>
          <p:cNvPr id="4" name="Title 3"/>
          <p:cNvSpPr>
            <a:spLocks noGrp="1"/>
          </p:cNvSpPr>
          <p:nvPr>
            <p:ph type="title"/>
            <p:custDataLst>
              <p:tags r:id="rId2"/>
            </p:custDataLst>
          </p:nvPr>
        </p:nvSpPr>
        <p:spPr/>
        <p:txBody>
          <a:bodyPr/>
          <a:lstStyle/>
          <a:p>
            <a:r>
              <a:rPr lang="pt-BR" dirty="0"/>
              <a:t>Tiesa ar netiesa apie Vatikaną</a:t>
            </a:r>
          </a:p>
        </p:txBody>
      </p:sp>
    </p:spTree>
    <p:custDataLst>
      <p:tags r:id="rId1"/>
    </p:custDataLst>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52515" y="834866"/>
            <a:ext cx="8885530" cy="2001892"/>
          </a:xfrm>
        </p:spPr>
        <p:txBody>
          <a:bodyPr/>
          <a:lstStyle/>
          <a:p>
            <a:r>
              <a:rPr lang="lt-LT" sz="5400" dirty="0"/>
              <a:t>Žvejo </a:t>
            </a:r>
            <a:r>
              <a:rPr lang="lt-LT" sz="5400" dirty="0" err="1"/>
              <a:t>žeidas</a:t>
            </a:r>
            <a:endParaRPr lang="en-US" sz="5400" dirty="0"/>
          </a:p>
        </p:txBody>
      </p:sp>
      <p:sp>
        <p:nvSpPr>
          <p:cNvPr id="18" name="Text Placeholder 17"/>
          <p:cNvSpPr>
            <a:spLocks noGrp="1"/>
          </p:cNvSpPr>
          <p:nvPr>
            <p:ph type="body" sz="quarter" idx="16"/>
          </p:nvPr>
        </p:nvSpPr>
        <p:spPr/>
        <p:txBody>
          <a:bodyPr/>
          <a:lstStyle/>
          <a:p>
            <a:r>
              <a:rPr lang="en-US"/>
              <a:t>10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br>
              <a:rPr lang="en-US" dirty="0"/>
            </a:br>
            <a:endParaRPr lang="en-US" dirty="0"/>
          </a:p>
        </p:txBody>
      </p:sp>
      <p:pic>
        <p:nvPicPr>
          <p:cNvPr id="2" name="Paveikslėlis 1">
            <a:extLst>
              <a:ext uri="{FF2B5EF4-FFF2-40B4-BE49-F238E27FC236}">
                <a16:creationId xmlns:a16="http://schemas.microsoft.com/office/drawing/2014/main" id="{711E7462-9700-4A32-BF4C-3279F569235F}"/>
              </a:ext>
            </a:extLst>
          </p:cNvPr>
          <p:cNvPicPr>
            <a:picLocks noChangeAspect="1"/>
          </p:cNvPicPr>
          <p:nvPr/>
        </p:nvPicPr>
        <p:blipFill>
          <a:blip r:embed="rId5"/>
          <a:stretch>
            <a:fillRect/>
          </a:stretch>
        </p:blipFill>
        <p:spPr>
          <a:xfrm>
            <a:off x="5866227" y="897181"/>
            <a:ext cx="5636675" cy="3812123"/>
          </a:xfrm>
          <a:prstGeom prst="rect">
            <a:avLst/>
          </a:prstGeom>
        </p:spPr>
      </p:pic>
    </p:spTree>
    <p:custDataLst>
      <p:tags r:id="rId1"/>
    </p:custDataLst>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6682152" y="1705144"/>
            <a:ext cx="5337811" cy="2001892"/>
          </a:xfrm>
        </p:spPr>
        <p:txBody>
          <a:bodyPr/>
          <a:lstStyle/>
          <a:p>
            <a:pPr algn="ctr"/>
            <a:r>
              <a:rPr lang="lt-LT" sz="5400" b="0" i="0" dirty="0">
                <a:effectLst/>
              </a:rPr>
              <a:t>Kaip vadinama prabangi kepurė, kuria seniau popiežiai buvo karūnuojami?</a:t>
            </a:r>
            <a:endParaRPr lang="en-US" sz="5400" dirty="0">
              <a:cs typeface="Calibri Light" panose="020F0302020204030204" pitchFamily="34" charset="0"/>
            </a:endParaRPr>
          </a:p>
        </p:txBody>
      </p:sp>
      <p:sp>
        <p:nvSpPr>
          <p:cNvPr id="18" name="Text Placeholder 17"/>
          <p:cNvSpPr>
            <a:spLocks noGrp="1"/>
          </p:cNvSpPr>
          <p:nvPr>
            <p:ph type="body" sz="quarter" idx="16"/>
          </p:nvPr>
        </p:nvSpPr>
        <p:spPr/>
        <p:txBody>
          <a:bodyPr/>
          <a:lstStyle/>
          <a:p>
            <a:r>
              <a:rPr lang="en-US" dirty="0"/>
              <a:t>20</a:t>
            </a:r>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758398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a:t>20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pic>
        <p:nvPicPr>
          <p:cNvPr id="6" name="Paveikslėlis 5">
            <a:extLst>
              <a:ext uri="{FF2B5EF4-FFF2-40B4-BE49-F238E27FC236}">
                <a16:creationId xmlns:a16="http://schemas.microsoft.com/office/drawing/2014/main" id="{FFF62AFC-1981-4D61-9A73-EDD1F04B4463}"/>
              </a:ext>
            </a:extLst>
          </p:cNvPr>
          <p:cNvPicPr>
            <a:picLocks noChangeAspect="1"/>
          </p:cNvPicPr>
          <p:nvPr/>
        </p:nvPicPr>
        <p:blipFill>
          <a:blip r:embed="rId5"/>
          <a:stretch>
            <a:fillRect/>
          </a:stretch>
        </p:blipFill>
        <p:spPr>
          <a:xfrm>
            <a:off x="8227317" y="105486"/>
            <a:ext cx="3491069" cy="5538833"/>
          </a:xfrm>
          <a:prstGeom prst="rect">
            <a:avLst/>
          </a:prstGeom>
        </p:spPr>
      </p:pic>
      <p:sp>
        <p:nvSpPr>
          <p:cNvPr id="9" name="Text Placeholder 7">
            <a:extLst>
              <a:ext uri="{FF2B5EF4-FFF2-40B4-BE49-F238E27FC236}">
                <a16:creationId xmlns:a16="http://schemas.microsoft.com/office/drawing/2014/main" id="{07357946-2DC1-4214-BBCA-BD2739017B83}"/>
              </a:ext>
            </a:extLst>
          </p:cNvPr>
          <p:cNvSpPr>
            <a:spLocks noGrp="1"/>
          </p:cNvSpPr>
          <p:nvPr>
            <p:ph type="body" sz="quarter" idx="13"/>
          </p:nvPr>
        </p:nvSpPr>
        <p:spPr>
          <a:xfrm>
            <a:off x="3838075" y="1873957"/>
            <a:ext cx="6889134" cy="2001892"/>
          </a:xfrm>
        </p:spPr>
        <p:txBody>
          <a:bodyPr/>
          <a:lstStyle/>
          <a:p>
            <a:r>
              <a:rPr lang="lt-LT" sz="5400" dirty="0"/>
              <a:t>Tiara</a:t>
            </a:r>
            <a:endParaRPr lang="en-US" sz="5400" dirty="0"/>
          </a:p>
        </p:txBody>
      </p:sp>
    </p:spTree>
    <p:custDataLst>
      <p:tags r:id="rId1"/>
    </p:custDataLst>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lt-LT" sz="5400" dirty="0"/>
              <a:t>Kas yra </a:t>
            </a:r>
            <a:r>
              <a:rPr lang="lt-LT" sz="5400" dirty="0" err="1"/>
              <a:t>pektoralas</a:t>
            </a:r>
            <a:r>
              <a:rPr lang="lt-LT" sz="5400" dirty="0"/>
              <a:t>?</a:t>
            </a:r>
            <a:endParaRPr lang="en-US" sz="5400" dirty="0"/>
          </a:p>
        </p:txBody>
      </p:sp>
      <p:sp>
        <p:nvSpPr>
          <p:cNvPr id="18" name="Text Placeholder 17"/>
          <p:cNvSpPr>
            <a:spLocks noGrp="1"/>
          </p:cNvSpPr>
          <p:nvPr>
            <p:ph type="body" sz="quarter" idx="16"/>
          </p:nvPr>
        </p:nvSpPr>
        <p:spPr/>
        <p:txBody>
          <a:bodyPr/>
          <a:lstStyle/>
          <a:p>
            <a:r>
              <a:rPr lang="en-US"/>
              <a:t>30</a:t>
            </a:r>
            <a:endParaRPr lang="en-US" dirty="0"/>
          </a:p>
        </p:txBody>
      </p:sp>
      <p:sp>
        <p:nvSpPr>
          <p:cNvPr id="4" name="Title 3"/>
          <p:cNvSpPr>
            <a:spLocks noGrp="1"/>
          </p:cNvSpPr>
          <p:nvPr>
            <p:ph type="title"/>
            <p:custDataLst>
              <p:tags r:id="rId2"/>
            </p:custDataLst>
          </p:nvPr>
        </p:nvSpPr>
        <p:spPr/>
        <p:txBody>
          <a:bodyPr/>
          <a:lstStyle/>
          <a:p>
            <a:r>
              <a:rPr lang="lt-LT" dirty="0"/>
              <a:t>Popiežiaus skiriamieji ženklai</a:t>
            </a:r>
            <a:endParaRPr lang="en-US" dirty="0"/>
          </a:p>
        </p:txBody>
      </p:sp>
    </p:spTree>
    <p:custDataLst>
      <p:tags r:id="rId1"/>
    </p:custDataLst>
    <p:extLst>
      <p:ext uri="{BB962C8B-B14F-4D97-AF65-F5344CB8AC3E}">
        <p14:creationId xmlns:p14="http://schemas.microsoft.com/office/powerpoint/2010/main" val="12109289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S_PPT_DBNAME" val="Viktorina – kopija[2020101115330851].mdb"/>
</p:tagLst>
</file>

<file path=ppt/tags/tag1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 name="ARS_SLIDE_VOTEMEAN" val="0"/>
  <p:tag name="ARS_SLIDE_CORRECTNUM" val="0"/>
  <p:tag name="ARS_SLIDE_SUBMITNUM" val="0"/>
  <p:tag name="ARS_SLIDE_PARTICIPANTNUM" val="100"/>
  <p:tag name="ARS_SLIDE_SUBMITNUM_MEN" val="0"/>
  <p:tag name="ARS_SLIDE_PARTICIPANTNUM_MEN" val="100"/>
  <p:tag name="ARS_SLIDE_DUENO" val="100"/>
</p:tagLst>
</file>

<file path=ppt/tags/tag10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0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0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0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0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0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0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0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0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0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1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1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1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1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1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1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1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1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 name="ARS_SLIDE_VOTEMEAN" val="0"/>
  <p:tag name="ARS_SLIDE_CORRECTNUM" val="0"/>
  <p:tag name="ARS_SLIDE_SUBMITNUM" val="0"/>
  <p:tag name="ARS_SLIDE_PARTICIPANTNUM" val="100"/>
  <p:tag name="ARS_SLIDE_SUBMITNUM_MEN" val="0"/>
  <p:tag name="ARS_SLIDE_PARTICIPANTNUM_MEN" val="100"/>
  <p:tag name="ARS_SLIDE_DUENO" val="100"/>
</p:tagLst>
</file>

<file path=ppt/tags/tag1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 name="ARS_SLIDE_DUENO" val="100"/>
  <p:tag name="ARS_SLIDE_PARTICIPANTNUM_MEN" val="100"/>
  <p:tag name="ARS_SLIDE_SUBMITNUM_MEN" val="0"/>
  <p:tag name="ARS_SLIDE_PARTICIPANTNUM" val="100"/>
  <p:tag name="ARS_SLIDE_SUBMITNUM" val="0"/>
  <p:tag name="ARS_SLIDE_CORRECTNUM" val="0"/>
  <p:tag name="ARS_SLIDE_VOTEMEAN" val="0"/>
</p:tagLst>
</file>

<file path=ppt/tags/tag1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 name="ARS_SLIDE_DUENO" val="100"/>
  <p:tag name="ARS_SLIDE_PARTICIPANTNUM_MEN" val="100"/>
  <p:tag name="ARS_SLIDE_SUBMITNUM_MEN" val="0"/>
  <p:tag name="ARS_SLIDE_PARTICIPANTNUM" val="100"/>
  <p:tag name="ARS_SLIDE_SUBMITNUM" val="0"/>
  <p:tag name="ARS_SLIDE_CORRECTNUM" val="0"/>
  <p:tag name="ARS_SLIDE_VOTEMEAN" val="0"/>
</p:tagLst>
</file>

<file path=ppt/tags/tag1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1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1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2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2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2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2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2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3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3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3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3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3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3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4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4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4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4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4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5.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5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5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5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5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5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6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6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6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6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6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6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7.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 name="ARS_SLIDE_VOTEMEAN" val="0"/>
  <p:tag name="ARS_SLIDE_CORRECTNUM" val="0"/>
  <p:tag name="ARS_SLIDE_SUBMITNUM" val="0"/>
  <p:tag name="ARS_SLIDE_PARTICIPANTNUM" val="100"/>
  <p:tag name="ARS_SLIDE_SUBMITNUM_MEN" val="0"/>
  <p:tag name="ARS_SLIDE_PARTICIPANTNUM_MEN" val="100"/>
  <p:tag name="ARS_SLIDE_DUENO" val="100"/>
</p:tagLst>
</file>

<file path=ppt/tags/tag7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7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7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7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7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7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7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7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7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7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8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8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8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8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8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0.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91.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2.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9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4.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95.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6.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97.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98.xml><?xml version="1.0" encoding="utf-8"?>
<p:tagLst xmlns:a="http://schemas.openxmlformats.org/drawingml/2006/main" xmlns:r="http://schemas.openxmlformats.org/officeDocument/2006/relationships" xmlns:p="http://schemas.openxmlformats.org/presentationml/2006/main">
  <p:tag name="ARS_RESPONSETYPE" val="Slid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 name="ARS_CHARTCOLOR_0" val="-15552166"/>
  <p:tag name="ARS_CHARTCOLOR_1" val="-62438"/>
  <p:tag name="ARS_CHARTCOLOR_2" val="-141460"/>
  <p:tag name="ARS_CHARTCOLOR_3" val="-16759603"/>
  <p:tag name="ARS_CHARTCOLOR_4" val="-16728643"/>
  <p:tag name="ARS_CHARTCOLOR_5" val="-970509"/>
  <p:tag name="ARS_CHARTCOLOR_6" val="-10040012"/>
  <p:tag name="ARS_CHARTCOLOR_7" val="-6593024"/>
  <p:tag name="ARS_CHARTCOLOR_8" val="-16456731"/>
  <p:tag name="ARS_CHARTCOLOR_9" val="-575355"/>
</p:tagLst>
</file>

<file path=ppt/tags/tag99.xml><?xml version="1.0" encoding="utf-8"?>
<p:tagLst xmlns:a="http://schemas.openxmlformats.org/drawingml/2006/main" xmlns:r="http://schemas.openxmlformats.org/officeDocument/2006/relationships" xmlns:p="http://schemas.openxmlformats.org/presentationml/2006/main">
  <p:tag name="ARS_SLIDETITLE_AUTOSET" val="0"/>
</p:tagLst>
</file>

<file path=ppt/theme/theme1.xml><?xml version="1.0" encoding="utf-8"?>
<a:theme xmlns:a="http://schemas.openxmlformats.org/drawingml/2006/main" name="Game Board Colorful 16x9">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60000"/>
            <a:lumOff val="40000"/>
          </a:schemeClr>
        </a:solidFill>
        <a:ln>
          <a:solidFill>
            <a:schemeClr val="bg2">
              <a:lumMod val="60000"/>
              <a:lumOff val="40000"/>
            </a:schemeClr>
          </a:solidFill>
        </a:ln>
      </a:spPr>
      <a:bodyPr rtlCol="0" anchor="ctr"/>
      <a:lstStyle>
        <a:defPPr algn="ctr">
          <a:lnSpc>
            <a:spcPct val="90000"/>
          </a:lnSpc>
          <a:defRPr sz="2400" dirty="0" smtClean="0">
            <a:solidFill>
              <a:schemeClr val="bg2">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defPPr>
      </a:lstStyle>
    </a:txDef>
  </a:objectDefaults>
  <a:extraClrSchemeLst/>
  <a:extLst>
    <a:ext uri="{05A4C25C-085E-4340-85A3-A5531E510DB2}">
      <thm15:themeFamily xmlns:thm15="http://schemas.microsoft.com/office/thememl/2012/main" name="GameBoardColorful_16x9.potx" id="{98C88DC9-98CC-4C0C-8A35-B3A047044276}" vid="{FD87E919-AD65-4324-B175-BCA884E59E92}"/>
    </a:ext>
  </a:ext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141aba3b8f8cb7f331be6546df69db50">
  <xsd:schema xmlns:xsd="http://www.w3.org/2001/XMLSchema" xmlns:xs="http://www.w3.org/2001/XMLSchema" xmlns:p="http://schemas.microsoft.com/office/2006/metadata/properties" targetNamespace="http://schemas.microsoft.com/office/2006/metadata/properties" ma:root="true" ma:fieldsID="f8e4ef66d87525153bd8907774ed28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9A8F38-12A3-4D7A-808F-1CEB9439E58E}">
  <ds:schemaRefs>
    <ds:schemaRef ds:uri="http://schemas.microsoft.com/sharepoint/v3/contenttype/forms"/>
  </ds:schemaRefs>
</ds:datastoreItem>
</file>

<file path=customXml/itemProps2.xml><?xml version="1.0" encoding="utf-8"?>
<ds:datastoreItem xmlns:ds="http://schemas.openxmlformats.org/officeDocument/2006/customXml" ds:itemID="{85B07314-B3FD-44F7-AD32-A5E46F6F21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9907864-5EB5-4795-BAFE-C81BBB1B4DB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1190</Words>
  <Application>Microsoft Office PowerPoint</Application>
  <PresentationFormat>Plačiaekranė</PresentationFormat>
  <Paragraphs>214</Paragraphs>
  <Slides>58</Slides>
  <Notes>7</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58</vt:i4>
      </vt:variant>
    </vt:vector>
  </HeadingPairs>
  <TitlesOfParts>
    <vt:vector size="63" baseType="lpstr">
      <vt:lpstr>Arial</vt:lpstr>
      <vt:lpstr>Calibri</vt:lpstr>
      <vt:lpstr>Calibri Light</vt:lpstr>
      <vt:lpstr>Corbel</vt:lpstr>
      <vt:lpstr>Game Board Colorful 16x9</vt:lpstr>
      <vt:lpstr>Įdomūs faktai apie Šv. Joną Paulių II ir Vatikaną. </vt:lpstr>
      <vt:lpstr>Atvirkštinės klasės metodas.  Pamokos pradžioje paskirstykite mokinius į grupes. Užduotis: surinkti kuo daugiau taškų u teisingai atsakytus klausimus. Sėkmės </vt:lpstr>
      <vt:lpstr>„PowerPoint“ pateiktis</vt:lpstr>
      <vt:lpstr>Popiežiaus skiriamieji ženklai questions follow</vt:lpstr>
      <vt:lpstr>Popiežiaus skiriamieji ženklai</vt:lpstr>
      <vt:lpstr>Popiežiaus skiriamieji ženklai </vt:lpstr>
      <vt:lpstr>Popiežiaus skiriamieji ženklai</vt:lpstr>
      <vt:lpstr>Popiežiaus skiriamieji ženklai</vt:lpstr>
      <vt:lpstr>Popiežiaus skiriamieji ženklai</vt:lpstr>
      <vt:lpstr>Popiežiaus skiriamieji ženklai</vt:lpstr>
      <vt:lpstr>Popiežiaus skiriamieji ženklai</vt:lpstr>
      <vt:lpstr>Popiežiaus skiriamieji ženklai</vt:lpstr>
      <vt:lpstr>Popiežiaus skiriamieji ženklai</vt:lpstr>
      <vt:lpstr>Popiežiaus skiriamieji ženklai</vt:lpstr>
      <vt:lpstr>Bendri klausimai</vt:lpstr>
      <vt:lpstr>Bendri klausimai</vt:lpstr>
      <vt:lpstr>Bendri klausimai</vt:lpstr>
      <vt:lpstr>Bendri klausimai</vt:lpstr>
      <vt:lpstr>Bendri klausimai</vt:lpstr>
      <vt:lpstr>Bendri klausimai</vt:lpstr>
      <vt:lpstr>Bendri klausimai</vt:lpstr>
      <vt:lpstr>Bendri klausimai</vt:lpstr>
      <vt:lpstr>Bendri klausimai</vt:lpstr>
      <vt:lpstr>Bendri klausimai</vt:lpstr>
      <vt:lpstr>Bendri klausimai</vt:lpstr>
      <vt:lpstr>Taip ar ne?</vt:lpstr>
      <vt:lpstr>Taip ar ne?</vt:lpstr>
      <vt:lpstr>Taip ar ne?</vt:lpstr>
      <vt:lpstr>Taip ar ne?</vt:lpstr>
      <vt:lpstr>Taip ar ne?</vt:lpstr>
      <vt:lpstr>Taip ar ne?</vt:lpstr>
      <vt:lpstr>Taip ar ne?</vt:lpstr>
      <vt:lpstr>Taip ar ne?</vt:lpstr>
      <vt:lpstr>Taip ar ne?</vt:lpstr>
      <vt:lpstr>Taip ar ne?</vt:lpstr>
      <vt:lpstr>Taip ar ne?</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Šv. Jono Pauliaus II pomėgiai</vt:lpstr>
      <vt:lpstr>Tiesa ar netiesa apie Vatikaną </vt:lpstr>
      <vt:lpstr>Tiesa ar netiesa apie Vatikaną</vt:lpstr>
      <vt:lpstr>Tiesa ar netiesa apie Vatikaną</vt:lpstr>
      <vt:lpstr>Tiesa ar netiesa apie Vatikaną</vt:lpstr>
      <vt:lpstr>Tiesa ar netiesa apie Vatikaną</vt:lpstr>
      <vt:lpstr>Tiesa ar netiesa apie Vatikaną</vt:lpstr>
      <vt:lpstr>Tiesa ar netiesa apie Vatikaną</vt:lpstr>
      <vt:lpstr>Tiesa ar netiesa apie Vatikaną</vt:lpstr>
      <vt:lpstr>Tiesa ar netiesa apie Vatikaną</vt:lpstr>
      <vt:lpstr>Tiesa ar netiesa apie Vatikaną</vt:lpstr>
      <vt:lpstr>Tiesa ar netiesa apie Vatikaną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2012-12-17T01:40:20Z</dcterms:created>
  <dcterms:modified xsi:type="dcterms:W3CDTF">2020-10-15T19:59:48Z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