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ags/tag6.xml" ContentType="application/vnd.openxmlformats-officedocument.presentationml.tags+xml"/>
  <Override PartName="/ppt/notesSlides/notesSlide44.xml" ContentType="application/vnd.openxmlformats-officedocument.presentationml.notesSlide+xml"/>
  <Override PartName="/ppt/tags/tag7.xml" ContentType="application/vnd.openxmlformats-officedocument.presentationml.tags+xml"/>
  <Override PartName="/ppt/notesSlides/notesSlide45.xml" ContentType="application/vnd.openxmlformats-officedocument.presentationml.notesSlide+xml"/>
  <Override PartName="/ppt/tags/tag8.xml" ContentType="application/vnd.openxmlformats-officedocument.presentationml.tags+xml"/>
  <Override PartName="/ppt/notesSlides/notesSlide46.xml" ContentType="application/vnd.openxmlformats-officedocument.presentationml.notesSlide+xml"/>
  <Override PartName="/ppt/tags/tag9.xml" ContentType="application/vnd.openxmlformats-officedocument.presentationml.tags+xml"/>
  <Override PartName="/ppt/notesSlides/notesSlide4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52"/>
    </p:embeddedFont>
    <p:embeddedFont>
      <p:font typeface="Tahoma" panose="020B0604030504040204" pitchFamily="34" charset="0"/>
      <p:regular r:id="rId53"/>
      <p:bold r:id="rId54"/>
    </p:embeddedFont>
  </p:embeddedFontLst>
  <p:custDataLst>
    <p:tags r:id="rId55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695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5pPr>
            <a:lvl6pPr marL="2743200" lvl="5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6pPr>
            <a:lvl7pPr marL="3200400" lvl="6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7pPr>
            <a:lvl8pPr marL="3657600" lvl="7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8pPr>
            <a:lvl9pPr marL="4114800" lvl="8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4038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5pPr>
            <a:lvl6pPr marL="2743200" lvl="5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6pPr>
            <a:lvl7pPr marL="3200400" lvl="6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7pPr>
            <a:lvl8pPr marL="3657600" lvl="7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8pPr>
            <a:lvl9pPr marL="4114800" lvl="8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marL="3200400" lvl="6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marL="3657600" lvl="7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marL="4114800" lvl="8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685800" y="16764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208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 rot="5400000">
            <a:off x="4800600" y="2209800"/>
            <a:ext cx="5715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 rot="5400000">
            <a:off x="609600" y="228600"/>
            <a:ext cx="57150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marL="3200400" lvl="6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marL="3657600" lvl="7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marL="4114800" lvl="8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 rot="5400000">
            <a:off x="2514600" y="-76200"/>
            <a:ext cx="41148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6pPr>
            <a:lvl7pPr marL="3200400" lvl="6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7pPr>
            <a:lvl8pPr marL="3657600" lvl="7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8pPr>
            <a:lvl9pPr marL="4114800" lvl="8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820"/>
              <a:buFont typeface="Noto Sans Symbols"/>
              <a:buNone/>
              <a:defRPr sz="2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44169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4pPr>
            <a:lvl5pPr marL="2286000" lvl="4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5pPr>
            <a:lvl6pPr marL="2743200" lvl="5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6pPr>
            <a:lvl7pPr marL="3200400" lvl="6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7pPr>
            <a:lvl8pPr marL="3657600" lvl="7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8pPr>
            <a:lvl9pPr marL="4114800" lvl="8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5pPr>
            <a:lvl6pPr marL="2743200" lvl="5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6pPr>
            <a:lvl7pPr marL="3200400" lvl="6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7pPr>
            <a:lvl8pPr marL="3657600" lvl="7" indent="-29464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8pPr>
            <a:lvl9pPr marL="4114800" lvl="8" indent="-29464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5pPr>
            <a:lvl6pPr marL="2743200" lvl="5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6pPr>
            <a:lvl7pPr marL="3200400" lvl="6" indent="-294639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7pPr>
            <a:lvl8pPr marL="3657600" lvl="7" indent="-29464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8pPr>
            <a:lvl9pPr marL="4114800" lvl="8" indent="-294640" algn="l">
              <a:spcBef>
                <a:spcPts val="320"/>
              </a:spcBef>
              <a:spcAft>
                <a:spcPts val="0"/>
              </a:spcAft>
              <a:buSzPts val="1040"/>
              <a:buChar char="■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08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44169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820"/>
              <a:buFont typeface="Noto Sans Symbols"/>
              <a:buChar char="■"/>
              <a:defRPr sz="2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2766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1115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1115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1115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1115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4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7" Type="http://schemas.openxmlformats.org/officeDocument/2006/relationships/image" Target="../media/image53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1905000" y="5867400"/>
            <a:ext cx="12192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35"/>
            </a:avLst>
          </a:prstGeom>
          <a:noFill/>
          <a:ln w="57150" cap="flat" cmpd="sng">
            <a:solidFill>
              <a:srgbClr val="6EB3C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6" name="Google Shape;86;p13" descr="Lenkijos veliav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/>
        </p:nvSpPr>
        <p:spPr>
          <a:xfrm>
            <a:off x="179387" y="3860800"/>
            <a:ext cx="8964612" cy="2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1. Praradimas atminties, kurią reikėjo išsaugoti.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2. Praradimas meilės, kurią būtina turėti.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3. Nepaisymas to, kas privaloma atsiminti.</a:t>
            </a:r>
            <a:endParaRPr/>
          </a:p>
        </p:txBody>
      </p:sp>
      <p:sp>
        <p:nvSpPr>
          <p:cNvPr id="88" name="Google Shape;88;p13"/>
          <p:cNvSpPr/>
          <p:nvPr/>
        </p:nvSpPr>
        <p:spPr>
          <a:xfrm>
            <a:off x="1116012" y="765175"/>
            <a:ext cx="7048500" cy="17272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>
                <a:ln>
                  <a:noFill/>
                </a:ln>
                <a:solidFill>
                  <a:srgbClr val="FF0000"/>
                </a:solidFill>
                <a:latin typeface="Arial Black"/>
              </a:rPr>
              <a:t>UŽMARŠTIES APIBRĖŽIMAS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2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250825" y="2205037"/>
            <a:ext cx="5627687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   </a:t>
            </a: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Išgyvenau antrojo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 Pasaulinio karo siaubą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endParaRPr sz="3200" b="0" i="0" u="none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endParaRPr sz="3200" b="0" i="0" u="none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Prie nacių negalėjau lankyti mokyklos ir net slaptai   	neleido mokytis</a:t>
            </a:r>
            <a:endParaRPr/>
          </a:p>
        </p:txBody>
      </p:sp>
      <p:pic>
        <p:nvPicPr>
          <p:cNvPr id="153" name="Google Shape;153;p22" descr="jov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11862" y="0"/>
            <a:ext cx="2928937" cy="367188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54" name="Google Shape;154;p22" descr="N AZI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56325" y="3716337"/>
            <a:ext cx="2660650" cy="301466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3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3"/>
          <p:cNvSpPr txBox="1">
            <a:spLocks noGrp="1"/>
          </p:cNvSpPr>
          <p:nvPr>
            <p:ph type="title"/>
          </p:nvPr>
        </p:nvSpPr>
        <p:spPr>
          <a:xfrm>
            <a:off x="4500562" y="620712"/>
            <a:ext cx="4330700" cy="2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Patikėjau savo gyvenimą į Draugo rankas ir kiekvieną kartą norėjau vis daugiau…</a:t>
            </a:r>
            <a:endParaRPr/>
          </a:p>
        </p:txBody>
      </p:sp>
      <p:pic>
        <p:nvPicPr>
          <p:cNvPr id="161" name="Google Shape;161;p23" descr="cardena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40200" y="3108325"/>
            <a:ext cx="4597400" cy="333216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62" name="Google Shape;162;p23" descr="z_obisp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5287" y="692150"/>
            <a:ext cx="3641725" cy="5689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250825" y="765175"/>
            <a:ext cx="316865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Vieną dieną mane paskyrė būti atsakingu  	už jūsų bendruomenę.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endParaRPr sz="3200" b="0" i="0" u="non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 Tada mano ir tikriausiai jūsų gyvenimas pasikeitė.</a:t>
            </a:r>
            <a:endParaRPr/>
          </a:p>
        </p:txBody>
      </p:sp>
      <p:sp>
        <p:nvSpPr>
          <p:cNvPr id="169" name="Google Shape;169;p24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0" name="Google Shape;170;p24" descr="inici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92500" y="836612"/>
            <a:ext cx="5651500" cy="48133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 txBox="1">
            <a:spLocks noGrp="1"/>
          </p:cNvSpPr>
          <p:nvPr>
            <p:ph type="title"/>
          </p:nvPr>
        </p:nvSpPr>
        <p:spPr>
          <a:xfrm>
            <a:off x="468312" y="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Turėjau dirbti daug</a:t>
            </a:r>
            <a:r>
              <a:rPr lang="en-US" sz="44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  <p:sp>
        <p:nvSpPr>
          <p:cNvPr id="176" name="Google Shape;176;p25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8" name="Google Shape;178;p25" descr="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6975"/>
            <a:ext cx="4284662" cy="340836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79" name="Google Shape;179;p25"/>
          <p:cNvSpPr txBox="1"/>
          <p:nvPr/>
        </p:nvSpPr>
        <p:spPr>
          <a:xfrm>
            <a:off x="4284662" y="1052512"/>
            <a:ext cx="4518025" cy="1554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naudotis visomis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prieinamomis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priemonėmis</a:t>
            </a:r>
            <a:endParaRPr/>
          </a:p>
        </p:txBody>
      </p:sp>
      <p:pic>
        <p:nvPicPr>
          <p:cNvPr id="180" name="Google Shape;180;p25" descr="compu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6100" y="2752725"/>
            <a:ext cx="4513262" cy="410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250825" y="4868862"/>
            <a:ext cx="3603625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išmintingais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visų patarimais.</a:t>
            </a:r>
            <a:endParaRPr/>
          </a:p>
        </p:txBody>
      </p:sp>
      <p:sp>
        <p:nvSpPr>
          <p:cNvPr id="182" name="Google Shape;182;p25"/>
          <p:cNvSpPr/>
          <p:nvPr/>
        </p:nvSpPr>
        <p:spPr>
          <a:xfrm>
            <a:off x="2555875" y="333375"/>
            <a:ext cx="4267200" cy="4318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0">
                <a:ln>
                  <a:noFill/>
                </a:ln>
                <a:solidFill>
                  <a:srgbClr val="000000"/>
                </a:solidFill>
                <a:latin typeface="Arial Black"/>
              </a:rPr>
              <a:t>Turėjau dirbti daug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Google Shape;188;p26"/>
          <p:cNvSpPr txBox="1">
            <a:spLocks noGrp="1"/>
          </p:cNvSpPr>
          <p:nvPr>
            <p:ph type="title"/>
          </p:nvPr>
        </p:nvSpPr>
        <p:spPr>
          <a:xfrm>
            <a:off x="5508625" y="381000"/>
            <a:ext cx="3311525" cy="5711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Buvo žmonių, kurie galvojo, kad aš ne toks, kaip visi žmonės, bet jie klydo</a:t>
            </a:r>
            <a:endParaRPr/>
          </a:p>
        </p:txBody>
      </p:sp>
      <p:sp>
        <p:nvSpPr>
          <p:cNvPr id="189" name="Google Shape;189;p26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0" name="Google Shape;190;p26" descr="ra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387" y="404812"/>
            <a:ext cx="4919662" cy="60928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27"/>
          <p:cNvSpPr txBox="1">
            <a:spLocks noGrp="1"/>
          </p:cNvSpPr>
          <p:nvPr>
            <p:ph type="title"/>
          </p:nvPr>
        </p:nvSpPr>
        <p:spPr>
          <a:xfrm>
            <a:off x="179387" y="404812"/>
            <a:ext cx="2459037" cy="592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 įsigijau draugų...</a:t>
            </a:r>
            <a:endParaRPr/>
          </a:p>
        </p:txBody>
      </p:sp>
      <p:sp>
        <p:nvSpPr>
          <p:cNvPr id="197" name="Google Shape;197;p27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8" name="Google Shape;198;p27" descr="fox"/>
          <p:cNvPicPr preferRelativeResize="0"/>
          <p:nvPr/>
        </p:nvPicPr>
        <p:blipFill rotWithShape="1">
          <a:blip r:embed="rId3">
            <a:alphaModFix/>
          </a:blip>
          <a:srcRect l="33291"/>
          <a:stretch/>
        </p:blipFill>
        <p:spPr>
          <a:xfrm>
            <a:off x="2900362" y="188912"/>
            <a:ext cx="6064250" cy="62642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4" name="Google Shape;204;p28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5" name="Google Shape;205;p28" descr="_40785833_papa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260350"/>
            <a:ext cx="8064500" cy="6353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8"/>
          <p:cNvSpPr txBox="1">
            <a:spLocks noGrp="1"/>
          </p:cNvSpPr>
          <p:nvPr>
            <p:ph type="title"/>
          </p:nvPr>
        </p:nvSpPr>
        <p:spPr>
          <a:xfrm>
            <a:off x="611187" y="5084762"/>
            <a:ext cx="5472112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1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Tik keletą...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3" name="Google Shape;213;p29"/>
          <p:cNvSpPr txBox="1">
            <a:spLocks noGrp="1"/>
          </p:cNvSpPr>
          <p:nvPr>
            <p:ph type="title"/>
          </p:nvPr>
        </p:nvSpPr>
        <p:spPr>
          <a:xfrm>
            <a:off x="3995737" y="5805487"/>
            <a:ext cx="576103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Kartą aš kritau...</a:t>
            </a:r>
            <a:endParaRPr/>
          </a:p>
        </p:txBody>
      </p:sp>
      <p:pic>
        <p:nvPicPr>
          <p:cNvPr id="214" name="Google Shape;214;p29" descr="atenta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212" y="333375"/>
            <a:ext cx="7704137" cy="58308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0" name="Google Shape;220;p30"/>
          <p:cNvSpPr txBox="1">
            <a:spLocks noGrp="1"/>
          </p:cNvSpPr>
          <p:nvPr>
            <p:ph type="title"/>
          </p:nvPr>
        </p:nvSpPr>
        <p:spPr>
          <a:xfrm>
            <a:off x="539750" y="476250"/>
            <a:ext cx="4043362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Bet su Meile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aš pakilau</a:t>
            </a:r>
            <a:endParaRPr/>
          </a:p>
        </p:txBody>
      </p:sp>
      <p:sp>
        <p:nvSpPr>
          <p:cNvPr id="221" name="Google Shape;221;p30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2" name="Google Shape;222;p30" descr="fatim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9337" y="333375"/>
            <a:ext cx="3635375" cy="1943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23" name="Google Shape;223;p30" descr="jpii-perd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0825" y="2420937"/>
            <a:ext cx="5435600" cy="424973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24" name="Google Shape;224;p30"/>
          <p:cNvSpPr txBox="1"/>
          <p:nvPr/>
        </p:nvSpPr>
        <p:spPr>
          <a:xfrm>
            <a:off x="5867400" y="4373562"/>
            <a:ext cx="1966912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atleidau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p31"/>
          <p:cNvSpPr txBox="1">
            <a:spLocks noGrp="1"/>
          </p:cNvSpPr>
          <p:nvPr>
            <p:ph type="title"/>
          </p:nvPr>
        </p:nvSpPr>
        <p:spPr>
          <a:xfrm>
            <a:off x="5148262" y="1052512"/>
            <a:ext cx="3671887" cy="1944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Supratau, kad aš ne vienas</a:t>
            </a:r>
            <a:endParaRPr/>
          </a:p>
        </p:txBody>
      </p:sp>
      <p:sp>
        <p:nvSpPr>
          <p:cNvPr id="231" name="Google Shape;231;p31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2" name="Google Shape;232;p31" descr="teres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9575" y="404812"/>
            <a:ext cx="4722812" cy="59039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233" name="Google Shape;233;p31"/>
          <p:cNvSpPr txBox="1"/>
          <p:nvPr/>
        </p:nvSpPr>
        <p:spPr>
          <a:xfrm>
            <a:off x="5219700" y="3500437"/>
            <a:ext cx="3743325" cy="1554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buvo žmonių, kurie su manimi dalinosi meile kitiems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ahoma"/>
              <a:buNone/>
            </a:pPr>
            <a:r>
              <a:rPr lang="en-US" sz="44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Dabar aš jūsų paklausiu,</a:t>
            </a:r>
            <a:endParaRPr/>
          </a:p>
        </p:txBody>
      </p:sp>
      <p:pic>
        <p:nvPicPr>
          <p:cNvPr id="94" name="Google Shape;94;p14" descr="Lenkijos veliav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80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Ar pamiršote</a:t>
            </a:r>
            <a:r>
              <a:rPr lang="en-US" sz="80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mane?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2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9" name="Google Shape;239;p32"/>
          <p:cNvSpPr txBox="1">
            <a:spLocks noGrp="1"/>
          </p:cNvSpPr>
          <p:nvPr>
            <p:ph type="title"/>
          </p:nvPr>
        </p:nvSpPr>
        <p:spPr>
          <a:xfrm>
            <a:off x="4643437" y="692150"/>
            <a:ext cx="4054475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mano meile vaikams...</a:t>
            </a:r>
            <a:endParaRPr/>
          </a:p>
        </p:txBody>
      </p:sp>
      <p:sp>
        <p:nvSpPr>
          <p:cNvPr id="240" name="Google Shape;240;p32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1" name="Google Shape;241;p32" descr="jpii-beb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404812"/>
            <a:ext cx="4176712" cy="29067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42" name="Google Shape;242;p32" descr="jpii-bebe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9337" y="2276475"/>
            <a:ext cx="3905250" cy="29813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243" name="Google Shape;243;p32" descr="jpii-nina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3850" y="3429000"/>
            <a:ext cx="4176712" cy="295116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3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9" name="Google Shape;249;p33"/>
          <p:cNvSpPr txBox="1">
            <a:spLocks noGrp="1"/>
          </p:cNvSpPr>
          <p:nvPr>
            <p:ph type="title"/>
          </p:nvPr>
        </p:nvSpPr>
        <p:spPr>
          <a:xfrm>
            <a:off x="5435600" y="381000"/>
            <a:ext cx="3529012" cy="556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Mano meile jaunimui, kurio aš tiek kartų ieškojau ir pagaliau jie atėjo pas mane</a:t>
            </a:r>
            <a:endParaRPr/>
          </a:p>
        </p:txBody>
      </p:sp>
      <p:sp>
        <p:nvSpPr>
          <p:cNvPr id="250" name="Google Shape;250;p33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1" name="Google Shape;251;p33" descr="z_jp2_jovene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404812"/>
            <a:ext cx="4938712" cy="60483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4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Google Shape;257;p34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8" name="Google Shape;258;p34" descr="_40785839_papa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7" y="404812"/>
            <a:ext cx="7921625" cy="5688012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4"/>
          <p:cNvSpPr txBox="1">
            <a:spLocks noGrp="1"/>
          </p:cNvSpPr>
          <p:nvPr>
            <p:ph type="title"/>
          </p:nvPr>
        </p:nvSpPr>
        <p:spPr>
          <a:xfrm>
            <a:off x="611187" y="5870575"/>
            <a:ext cx="8229600" cy="987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 keliavau ir pažinau jus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5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5" name="Google Shape;265;p35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6" name="Google Shape;266;p35"/>
          <p:cNvSpPr txBox="1">
            <a:spLocks noGrp="1"/>
          </p:cNvSpPr>
          <p:nvPr>
            <p:ph type="title"/>
          </p:nvPr>
        </p:nvSpPr>
        <p:spPr>
          <a:xfrm>
            <a:off x="5795962" y="381000"/>
            <a:ext cx="2890837" cy="578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Daug kartų buvome    drauge...</a:t>
            </a:r>
            <a:endParaRPr/>
          </a:p>
        </p:txBody>
      </p:sp>
      <p:pic>
        <p:nvPicPr>
          <p:cNvPr id="267" name="Google Shape;267;p35" descr="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173037"/>
            <a:ext cx="5572125" cy="64246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6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3" name="Google Shape;273;p36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4" name="Google Shape;274;p36"/>
          <p:cNvSpPr txBox="1">
            <a:spLocks noGrp="1"/>
          </p:cNvSpPr>
          <p:nvPr>
            <p:ph type="title"/>
          </p:nvPr>
        </p:nvSpPr>
        <p:spPr>
          <a:xfrm>
            <a:off x="5651500" y="381000"/>
            <a:ext cx="3241675" cy="585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Supratau,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kad ji meksikietiška!</a:t>
            </a:r>
            <a:endParaRPr/>
          </a:p>
        </p:txBody>
      </p:sp>
      <p:pic>
        <p:nvPicPr>
          <p:cNvPr id="275" name="Google Shape;275;p36" descr="hapimage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188912"/>
            <a:ext cx="5400675" cy="64801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7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1" name="Google Shape;281;p37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2" name="Google Shape;282;p37"/>
          <p:cNvSpPr txBox="1">
            <a:spLocks noGrp="1"/>
          </p:cNvSpPr>
          <p:nvPr>
            <p:ph type="title"/>
          </p:nvPr>
        </p:nvSpPr>
        <p:spPr>
          <a:xfrm>
            <a:off x="5724525" y="2492375"/>
            <a:ext cx="30353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 noriu būti panašus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į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jus</a:t>
            </a:r>
            <a:endParaRPr/>
          </a:p>
        </p:txBody>
      </p:sp>
      <p:pic>
        <p:nvPicPr>
          <p:cNvPr id="283" name="Google Shape;283;p37" descr="jpii-02sombrer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188912"/>
            <a:ext cx="5064125" cy="62642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9" name="Google Shape;289;p38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0" name="Google Shape;290;p38"/>
          <p:cNvSpPr txBox="1">
            <a:spLocks noGrp="1"/>
          </p:cNvSpPr>
          <p:nvPr>
            <p:ph type="title"/>
          </p:nvPr>
        </p:nvSpPr>
        <p:spPr>
          <a:xfrm>
            <a:off x="5724525" y="381000"/>
            <a:ext cx="3240087" cy="585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Daug kartų buvome   	drauge...</a:t>
            </a:r>
            <a:endParaRPr/>
          </a:p>
        </p:txBody>
      </p:sp>
      <p:pic>
        <p:nvPicPr>
          <p:cNvPr id="291" name="Google Shape;291;p38" descr="hapimage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260350"/>
            <a:ext cx="5330825" cy="639603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9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7" name="Google Shape;297;p39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8" name="Google Shape;298;p39"/>
          <p:cNvSpPr txBox="1">
            <a:spLocks noGrp="1"/>
          </p:cNvSpPr>
          <p:nvPr>
            <p:ph type="title"/>
          </p:nvPr>
        </p:nvSpPr>
        <p:spPr>
          <a:xfrm>
            <a:off x="4932362" y="404812"/>
            <a:ext cx="4211637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Norėčiau likti su jumis, bet atėjo laikas pasimatyti su Draugu</a:t>
            </a:r>
            <a:endParaRPr/>
          </a:p>
        </p:txBody>
      </p:sp>
      <p:pic>
        <p:nvPicPr>
          <p:cNvPr id="299" name="Google Shape;299;p39" descr="xt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8625" y="2349500"/>
            <a:ext cx="3344862" cy="4175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39"/>
          <p:cNvSpPr txBox="1"/>
          <p:nvPr/>
        </p:nvSpPr>
        <p:spPr>
          <a:xfrm>
            <a:off x="323850" y="5713412"/>
            <a:ext cx="4752975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lt-LT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J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am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pasakyti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,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SAVO MISIJĄ BAIGIAU!</a:t>
            </a:r>
            <a:endParaRPr dirty="0"/>
          </a:p>
        </p:txBody>
      </p:sp>
      <p:pic>
        <p:nvPicPr>
          <p:cNvPr id="301" name="Google Shape;301;p39" descr="jpii-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8312" y="620712"/>
            <a:ext cx="4370387" cy="4500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0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7" name="Google Shape;307;p40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8" name="Google Shape;308;p40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mačiau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kaip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žmonės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verkė</a:t>
            </a:r>
            <a: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lt-LT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dėl </a:t>
            </a:r>
            <a:r>
              <a:rPr lang="en-US" sz="32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manęs</a:t>
            </a:r>
            <a:endParaRPr dirty="0"/>
          </a:p>
        </p:txBody>
      </p:sp>
      <p:pic>
        <p:nvPicPr>
          <p:cNvPr id="309" name="Google Shape;309;p40" descr="_40990097_trib2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989137"/>
            <a:ext cx="4679950" cy="3503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40" descr="llant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6462" y="1916112"/>
            <a:ext cx="4248150" cy="35290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1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6" name="Google Shape;316;p41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7" name="Google Shape;317;p41"/>
          <p:cNvSpPr txBox="1">
            <a:spLocks noGrp="1"/>
          </p:cNvSpPr>
          <p:nvPr>
            <p:ph type="title"/>
          </p:nvPr>
        </p:nvSpPr>
        <p:spPr>
          <a:xfrm>
            <a:off x="468312" y="26035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Mačiau juos labai liūdnus</a:t>
            </a:r>
            <a:endParaRPr/>
          </a:p>
        </p:txBody>
      </p:sp>
      <p:pic>
        <p:nvPicPr>
          <p:cNvPr id="318" name="Google Shape;318;p41" descr="_40989161_luto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916112"/>
            <a:ext cx="4824412" cy="3538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1" descr="lut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59337" y="2060575"/>
            <a:ext cx="4284662" cy="310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 descr="Lenkijos veliav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>
            <a:spLocks noGrp="1"/>
          </p:cNvSpPr>
          <p:nvPr>
            <p:ph type="body" idx="1"/>
          </p:nvPr>
        </p:nvSpPr>
        <p:spPr>
          <a:xfrm>
            <a:off x="457200" y="4149725"/>
            <a:ext cx="8229600" cy="194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10"/>
              <a:buNone/>
            </a:pPr>
            <a:r>
              <a:rPr lang="en-US" sz="54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Jeigu pamiršote, priminsiu, kas aš buvau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2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5" name="Google Shape;325;p42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6" name="Google Shape;326;p42"/>
          <p:cNvSpPr txBox="1">
            <a:spLocks noGrp="1"/>
          </p:cNvSpPr>
          <p:nvPr>
            <p:ph type="title"/>
          </p:nvPr>
        </p:nvSpPr>
        <p:spPr>
          <a:xfrm>
            <a:off x="250825" y="260350"/>
            <a:ext cx="8697912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Mačiau, kaip jie pergyveno netekę manęs</a:t>
            </a:r>
            <a:endParaRPr/>
          </a:p>
        </p:txBody>
      </p:sp>
      <p:pic>
        <p:nvPicPr>
          <p:cNvPr id="327" name="Google Shape;327;p42" descr="z_death_proce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7450" y="1484312"/>
            <a:ext cx="6480175" cy="52292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3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3" name="Google Shape;333;p43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4" name="Google Shape;334;p43"/>
          <p:cNvSpPr txBox="1">
            <a:spLocks noGrp="1"/>
          </p:cNvSpPr>
          <p:nvPr>
            <p:ph type="title"/>
          </p:nvPr>
        </p:nvSpPr>
        <p:spPr>
          <a:xfrm>
            <a:off x="5364162" y="381000"/>
            <a:ext cx="3779837" cy="585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Nesijauskite,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kad einate vieniši, aš niekada taip nesijaučiau!</a:t>
            </a:r>
            <a:endParaRPr/>
          </a:p>
        </p:txBody>
      </p:sp>
      <p:pic>
        <p:nvPicPr>
          <p:cNvPr id="335" name="Google Shape;335;p43" descr="hapimage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287" y="333375"/>
            <a:ext cx="5019675" cy="60213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4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1" name="Google Shape;341;p44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2" name="Google Shape;342;p44"/>
          <p:cNvSpPr txBox="1">
            <a:spLocks noGrp="1"/>
          </p:cNvSpPr>
          <p:nvPr>
            <p:ph type="title"/>
          </p:nvPr>
        </p:nvSpPr>
        <p:spPr>
          <a:xfrm>
            <a:off x="5724525" y="476250"/>
            <a:ext cx="3419475" cy="5832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 dėl jūsų dažnai prašiau...</a:t>
            </a:r>
            <a:endParaRPr/>
          </a:p>
        </p:txBody>
      </p:sp>
      <p:pic>
        <p:nvPicPr>
          <p:cNvPr id="343" name="Google Shape;343;p44" descr="hapimage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476250"/>
            <a:ext cx="5068887" cy="60817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5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9" name="Google Shape;349;p45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0" name="Google Shape;350;p45"/>
          <p:cNvSpPr txBox="1">
            <a:spLocks noGrp="1"/>
          </p:cNvSpPr>
          <p:nvPr>
            <p:ph type="title"/>
          </p:nvPr>
        </p:nvSpPr>
        <p:spPr>
          <a:xfrm>
            <a:off x="5651500" y="381000"/>
            <a:ext cx="3313112" cy="592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Taip pat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dėl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jūsų   nuodėmių...</a:t>
            </a:r>
            <a:endParaRPr/>
          </a:p>
        </p:txBody>
      </p:sp>
      <p:pic>
        <p:nvPicPr>
          <p:cNvPr id="351" name="Google Shape;351;p45" descr="hapimage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2" y="404812"/>
            <a:ext cx="5076825" cy="60928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6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7" name="Google Shape;357;p46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8" name="Google Shape;358;p46" descr="jpii-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549275"/>
            <a:ext cx="8208962" cy="5680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46"/>
          <p:cNvSpPr txBox="1">
            <a:spLocks noGrp="1"/>
          </p:cNvSpPr>
          <p:nvPr>
            <p:ph type="title"/>
          </p:nvPr>
        </p:nvSpPr>
        <p:spPr>
          <a:xfrm>
            <a:off x="684212" y="47244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Visą laiką maldavau Dievą...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7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5" name="Google Shape;365;p47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6" name="Google Shape;366;p47" descr="hapimage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287" y="404812"/>
            <a:ext cx="5113337" cy="61356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367" name="Google Shape;367;p47"/>
          <p:cNvSpPr txBox="1">
            <a:spLocks noGrp="1"/>
          </p:cNvSpPr>
          <p:nvPr>
            <p:ph type="title"/>
          </p:nvPr>
        </p:nvSpPr>
        <p:spPr>
          <a:xfrm>
            <a:off x="5867400" y="-315912"/>
            <a:ext cx="3276600" cy="662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Laikiau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jį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8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(pastoralą)</a:t>
            </a: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tvirtai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8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3" name="Google Shape;373;p48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4" name="Google Shape;374;p48" descr="_40785845_papa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404812"/>
            <a:ext cx="7091362" cy="5789612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8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435975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Matykite Jo Didybę, kuri tokia didelė, palyginus su mažais rūpesčiais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9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1" name="Google Shape;381;p49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2" name="Google Shape;382;p49"/>
          <p:cNvSpPr txBox="1">
            <a:spLocks noGrp="1"/>
          </p:cNvSpPr>
          <p:nvPr>
            <p:ph type="title"/>
          </p:nvPr>
        </p:nvSpPr>
        <p:spPr>
          <a:xfrm>
            <a:off x="684212" y="54864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Ačiū, kad buvote su manimi!</a:t>
            </a:r>
            <a:endParaRPr/>
          </a:p>
        </p:txBody>
      </p:sp>
      <p:pic>
        <p:nvPicPr>
          <p:cNvPr id="383" name="Google Shape;383;p49" descr="funeral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212" y="404812"/>
            <a:ext cx="7920037" cy="5410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0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9" name="Google Shape;389;p50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0" name="Google Shape;390;p50"/>
          <p:cNvSpPr txBox="1">
            <a:spLocks noGrp="1"/>
          </p:cNvSpPr>
          <p:nvPr>
            <p:ph type="title"/>
          </p:nvPr>
        </p:nvSpPr>
        <p:spPr>
          <a:xfrm>
            <a:off x="250825" y="5486400"/>
            <a:ext cx="8424862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Ačiū, kad parodėte, kaip manęs jums reikėjo!</a:t>
            </a:r>
            <a:endParaRPr/>
          </a:p>
        </p:txBody>
      </p:sp>
      <p:pic>
        <p:nvPicPr>
          <p:cNvPr id="391" name="Google Shape;391;p50" descr="g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333375"/>
            <a:ext cx="8424862" cy="51974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1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7" name="Google Shape;397;p51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8" name="Google Shape;398;p51"/>
          <p:cNvSpPr txBox="1"/>
          <p:nvPr/>
        </p:nvSpPr>
        <p:spPr>
          <a:xfrm>
            <a:off x="53975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9" name="Google Shape;399;p51"/>
          <p:cNvSpPr txBox="1"/>
          <p:nvPr/>
        </p:nvSpPr>
        <p:spPr>
          <a:xfrm>
            <a:off x="518318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0" name="Google Shape;400;p51"/>
          <p:cNvSpPr txBox="1">
            <a:spLocks noGrp="1"/>
          </p:cNvSpPr>
          <p:nvPr>
            <p:ph type="title"/>
          </p:nvPr>
        </p:nvSpPr>
        <p:spPr>
          <a:xfrm>
            <a:off x="468312" y="573405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man jūsų reikia</a:t>
            </a:r>
            <a:endParaRPr/>
          </a:p>
        </p:txBody>
      </p:sp>
      <p:pic>
        <p:nvPicPr>
          <p:cNvPr id="401" name="Google Shape;401;p51" descr="jpii-08flo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212" y="260350"/>
            <a:ext cx="7920037" cy="570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51" descr="jpii-08flo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3962" y="260350"/>
            <a:ext cx="7920037" cy="570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 descr="Lenkijos veliav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>
            <a:spLocks noGrp="1"/>
          </p:cNvSpPr>
          <p:nvPr>
            <p:ph type="ctrTitle"/>
          </p:nvPr>
        </p:nvSpPr>
        <p:spPr>
          <a:xfrm>
            <a:off x="0" y="260350"/>
            <a:ext cx="4284662" cy="331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ahoma"/>
              <a:buNone/>
            </a:pPr>
            <a: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Sveiki, aš Lolekas!    	Toliau - mano   	gyvenimo  	 	   istorija.</a:t>
            </a:r>
            <a:endParaRPr/>
          </a:p>
        </p:txBody>
      </p:sp>
      <p:pic>
        <p:nvPicPr>
          <p:cNvPr id="108" name="Google Shape;108;p16" descr="jpii-bebit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56100" y="260350"/>
            <a:ext cx="4567237" cy="635793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9" name="Google Shape;109;p16"/>
          <p:cNvSpPr txBox="1"/>
          <p:nvPr/>
        </p:nvSpPr>
        <p:spPr>
          <a:xfrm>
            <a:off x="0" y="4292600"/>
            <a:ext cx="4176712" cy="17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lang="en-US" sz="36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Gimiau gegužės 18 Vadovice, </a:t>
            </a:r>
            <a:br>
              <a:rPr lang="en-US" sz="36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6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Lenkijoje.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2"/>
          <p:cNvSpPr txBox="1"/>
          <p:nvPr/>
        </p:nvSpPr>
        <p:spPr>
          <a:xfrm>
            <a:off x="4643437" y="0"/>
            <a:ext cx="4500562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8" name="Google Shape;408;p52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9" name="Google Shape;409;p52"/>
          <p:cNvSpPr txBox="1">
            <a:spLocks noGrp="1"/>
          </p:cNvSpPr>
          <p:nvPr>
            <p:ph type="title"/>
          </p:nvPr>
        </p:nvSpPr>
        <p:spPr>
          <a:xfrm>
            <a:off x="5148262" y="44450"/>
            <a:ext cx="3816350" cy="626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aš jus stebėsiu</a:t>
            </a:r>
            <a:endParaRPr/>
          </a:p>
        </p:txBody>
      </p:sp>
      <p:pic>
        <p:nvPicPr>
          <p:cNvPr id="410" name="Google Shape;410;p52" descr="jpii-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5287" y="260350"/>
            <a:ext cx="4527550" cy="63738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3"/>
          <p:cNvSpPr txBox="1"/>
          <p:nvPr/>
        </p:nvSpPr>
        <p:spPr>
          <a:xfrm>
            <a:off x="0" y="0"/>
            <a:ext cx="4787900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6" name="Google Shape;416;p53"/>
          <p:cNvSpPr txBox="1"/>
          <p:nvPr/>
        </p:nvSpPr>
        <p:spPr>
          <a:xfrm>
            <a:off x="4787900" y="0"/>
            <a:ext cx="4356100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7" name="Google Shape;417;p53"/>
          <p:cNvSpPr txBox="1">
            <a:spLocks noGrp="1"/>
          </p:cNvSpPr>
          <p:nvPr>
            <p:ph type="title"/>
          </p:nvPr>
        </p:nvSpPr>
        <p:spPr>
          <a:xfrm>
            <a:off x="6516687" y="0"/>
            <a:ext cx="2879725" cy="6049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Aš niekada jūsų nepamiršiu</a:t>
            </a:r>
            <a:endParaRPr/>
          </a:p>
        </p:txBody>
      </p:sp>
      <p:pic>
        <p:nvPicPr>
          <p:cNvPr id="418" name="Google Shape;418;p53" descr="jpii-despeina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260350"/>
            <a:ext cx="6121400" cy="598963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419" name="Google Shape;419;p53"/>
          <p:cNvSpPr txBox="1"/>
          <p:nvPr/>
        </p:nvSpPr>
        <p:spPr>
          <a:xfrm>
            <a:off x="395287" y="1196975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Tahoma"/>
              <a:buNone/>
            </a:pPr>
            <a:r>
              <a:rPr lang="en-US" sz="44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54"/>
          <p:cNvSpPr txBox="1"/>
          <p:nvPr/>
        </p:nvSpPr>
        <p:spPr>
          <a:xfrm>
            <a:off x="-420687" y="0"/>
            <a:ext cx="52085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5" name="Google Shape;425;p54"/>
          <p:cNvSpPr txBox="1"/>
          <p:nvPr/>
        </p:nvSpPr>
        <p:spPr>
          <a:xfrm>
            <a:off x="4787900" y="0"/>
            <a:ext cx="4895850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6" name="Google Shape;426;p54"/>
          <p:cNvSpPr txBox="1">
            <a:spLocks noGrp="1"/>
          </p:cNvSpPr>
          <p:nvPr>
            <p:ph type="title"/>
          </p:nvPr>
        </p:nvSpPr>
        <p:spPr>
          <a:xfrm>
            <a:off x="323850" y="573405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Prisiminkite mane besišypsantį!</a:t>
            </a:r>
            <a:endParaRPr/>
          </a:p>
        </p:txBody>
      </p:sp>
      <p:pic>
        <p:nvPicPr>
          <p:cNvPr id="427" name="Google Shape;427;p54" descr="jpii-3sonris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7" y="333375"/>
            <a:ext cx="7775575" cy="566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5"/>
          <p:cNvSpPr txBox="1"/>
          <p:nvPr/>
        </p:nvSpPr>
        <p:spPr>
          <a:xfrm>
            <a:off x="-496887" y="0"/>
            <a:ext cx="52847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3" name="Google Shape;433;p55"/>
          <p:cNvSpPr txBox="1"/>
          <p:nvPr/>
        </p:nvSpPr>
        <p:spPr>
          <a:xfrm>
            <a:off x="4716462" y="0"/>
            <a:ext cx="4967287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4" name="Google Shape;434;p55"/>
          <p:cNvSpPr txBox="1">
            <a:spLocks noGrp="1"/>
          </p:cNvSpPr>
          <p:nvPr>
            <p:ph type="title"/>
          </p:nvPr>
        </p:nvSpPr>
        <p:spPr>
          <a:xfrm>
            <a:off x="395287" y="5661025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Padėkite savo artimui, kuris stengsis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pažinti Kristų</a:t>
            </a:r>
            <a:endParaRPr/>
          </a:p>
        </p:txBody>
      </p:sp>
      <p:pic>
        <p:nvPicPr>
          <p:cNvPr id="435" name="Google Shape;435;p55" descr="r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7450" y="333375"/>
            <a:ext cx="6697662" cy="558482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6"/>
          <p:cNvSpPr txBox="1"/>
          <p:nvPr/>
        </p:nvSpPr>
        <p:spPr>
          <a:xfrm>
            <a:off x="-420687" y="0"/>
            <a:ext cx="52085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1" name="Google Shape;441;p56"/>
          <p:cNvSpPr txBox="1"/>
          <p:nvPr/>
        </p:nvSpPr>
        <p:spPr>
          <a:xfrm>
            <a:off x="4787900" y="0"/>
            <a:ext cx="4895850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42" name="Google Shape;442;p56" descr="xt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250" y="188912"/>
            <a:ext cx="5329237" cy="62642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443" name="Google Shape;443;p56"/>
          <p:cNvSpPr txBox="1">
            <a:spLocks noGrp="1"/>
          </p:cNvSpPr>
          <p:nvPr>
            <p:ph type="title"/>
          </p:nvPr>
        </p:nvSpPr>
        <p:spPr>
          <a:xfrm>
            <a:off x="6819900" y="908050"/>
            <a:ext cx="2324100" cy="540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Ir kad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jie </a:t>
            </a:r>
            <a:b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ko nors   nepamirštų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7"/>
          <p:cNvSpPr txBox="1"/>
          <p:nvPr/>
        </p:nvSpPr>
        <p:spPr>
          <a:xfrm>
            <a:off x="-496887" y="0"/>
            <a:ext cx="52847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9" name="Google Shape;449;p57"/>
          <p:cNvSpPr txBox="1"/>
          <p:nvPr/>
        </p:nvSpPr>
        <p:spPr>
          <a:xfrm>
            <a:off x="4716462" y="0"/>
            <a:ext cx="4967287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0" name="Google Shape;450;p57"/>
          <p:cNvSpPr txBox="1">
            <a:spLocks noGrp="1"/>
          </p:cNvSpPr>
          <p:nvPr>
            <p:ph type="title"/>
          </p:nvPr>
        </p:nvSpPr>
        <p:spPr>
          <a:xfrm>
            <a:off x="374650" y="2492375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Tahoma"/>
              <a:buNone/>
            </a:pPr>
            <a: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aš norėčiau neišeiti, ir nors</a:t>
            </a:r>
            <a:b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jus paliksiu, būsiu</a:t>
            </a:r>
            <a:b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6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su jumis iki pasaulio pabaigos!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8"/>
          <p:cNvSpPr txBox="1"/>
          <p:nvPr/>
        </p:nvSpPr>
        <p:spPr>
          <a:xfrm>
            <a:off x="-420687" y="0"/>
            <a:ext cx="52085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6" name="Google Shape;456;p58"/>
          <p:cNvSpPr txBox="1"/>
          <p:nvPr/>
        </p:nvSpPr>
        <p:spPr>
          <a:xfrm>
            <a:off x="4787900" y="0"/>
            <a:ext cx="4895850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57" name="Google Shape;457;p58"/>
          <p:cNvSpPr txBox="1">
            <a:spLocks noGrp="1"/>
          </p:cNvSpPr>
          <p:nvPr>
            <p:ph type="body" idx="1"/>
          </p:nvPr>
        </p:nvSpPr>
        <p:spPr>
          <a:xfrm>
            <a:off x="457200" y="1341437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</a:pPr>
            <a:r>
              <a:rPr lang="lt-LT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Šv. </a:t>
            </a: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Jono </a:t>
            </a:r>
            <a:r>
              <a:rPr lang="en-US" sz="6000" b="0" i="0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Pauliaus</a:t>
            </a: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II </a:t>
            </a:r>
            <a:endParaRPr dirty="0"/>
          </a:p>
          <a:p>
            <a:pPr marL="342900" lvl="0" indent="-34290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900"/>
              <a:buNone/>
            </a:pP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lt-LT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100</a:t>
            </a: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6000" b="0" i="0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gimimo</a:t>
            </a: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6000" b="0" i="0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metinėms</a:t>
            </a:r>
            <a:endParaRPr dirty="0"/>
          </a:p>
          <a:p>
            <a:pPr marL="342900" lvl="0" indent="-34290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900"/>
              <a:buNone/>
            </a:pP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t m </a:t>
            </a:r>
            <a:r>
              <a:rPr lang="en-US" sz="6000" b="0" i="0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lang="en-US" sz="6000" b="0" i="0" u="none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n t </a:t>
            </a:r>
            <a:r>
              <a:rPr lang="en-US" sz="6000" b="0" i="0" u="none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endParaRPr dirty="0"/>
          </a:p>
        </p:txBody>
      </p:sp>
    </p:spTree>
    <p:custDataLst>
      <p:tags r:id="rId1"/>
    </p:custData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Google Shape;462;p59" descr="jpii-3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250825" y="333375"/>
            <a:ext cx="8713787" cy="6089650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59"/>
          <p:cNvSpPr txBox="1">
            <a:spLocks noGrp="1"/>
          </p:cNvSpPr>
          <p:nvPr>
            <p:ph type="title"/>
          </p:nvPr>
        </p:nvSpPr>
        <p:spPr>
          <a:xfrm>
            <a:off x="755650" y="54864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Prašau šį kūrinėlį pasiųsti kitiems</a:t>
            </a:r>
            <a:endParaRPr/>
          </a:p>
        </p:txBody>
      </p:sp>
    </p:spTree>
    <p:custDataLst>
      <p:tags r:id="rId1"/>
    </p:custData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0"/>
          <p:cNvSpPr txBox="1"/>
          <p:nvPr/>
        </p:nvSpPr>
        <p:spPr>
          <a:xfrm>
            <a:off x="-496887" y="0"/>
            <a:ext cx="52847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9" name="Google Shape;469;p60"/>
          <p:cNvSpPr txBox="1"/>
          <p:nvPr/>
        </p:nvSpPr>
        <p:spPr>
          <a:xfrm>
            <a:off x="4716462" y="0"/>
            <a:ext cx="4967287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0" name="Google Shape;470;p60"/>
          <p:cNvSpPr txBox="1"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81000"/>
            <a:ext cx="8229600" cy="578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</a:pP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10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skaidrių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fone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Lenkijos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vėliava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,</a:t>
            </a:r>
            <a:b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38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skaidrėse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Vatikano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8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vėliava</a:t>
            </a:r>
            <a: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lang="en-US" sz="28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en-US" sz="32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Tekstą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iš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anglų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kalbos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vertė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Dominikas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A.</a:t>
            </a:r>
            <a:b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Nauja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PPS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redakcija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–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kan.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dirty="0" err="1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Broniaus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Š</a:t>
            </a:r>
            <a:r>
              <a:rPr lang="lt-LT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lapelio</a:t>
            </a:r>
            <a:r>
              <a:rPr lang="en-US" sz="2400" b="0" i="0" u="none" dirty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dirty="0"/>
          </a:p>
        </p:txBody>
      </p:sp>
    </p:spTree>
    <p:custDataLst>
      <p:tags r:id="rId1"/>
    </p:custData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60"/>
          <p:cNvSpPr txBox="1"/>
          <p:nvPr/>
        </p:nvSpPr>
        <p:spPr>
          <a:xfrm>
            <a:off x="-496887" y="0"/>
            <a:ext cx="5284787" cy="68580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69" name="Google Shape;469;p60"/>
          <p:cNvSpPr txBox="1"/>
          <p:nvPr/>
        </p:nvSpPr>
        <p:spPr>
          <a:xfrm>
            <a:off x="4716462" y="0"/>
            <a:ext cx="4967287" cy="685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0" name="Google Shape;470;p60"/>
          <p:cNvSpPr txBox="1"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381000"/>
            <a:ext cx="8229600" cy="578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ahoma"/>
              <a:buNone/>
            </a:pPr>
            <a:endParaRPr dirty="0"/>
          </a:p>
        </p:txBody>
      </p:sp>
      <p:pic>
        <p:nvPicPr>
          <p:cNvPr id="2" name="Šv. Jonas Paulius II">
            <a:hlinkClick r:id="" action="ppaction://media"/>
            <a:extLst>
              <a:ext uri="{FF2B5EF4-FFF2-40B4-BE49-F238E27FC236}">
                <a16:creationId xmlns:a16="http://schemas.microsoft.com/office/drawing/2014/main" id="{AE2869CD-A19D-4A84-9F6A-982A3201B0A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36564" y="692150"/>
            <a:ext cx="6148493" cy="46113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4415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2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7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 descr="beb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0825" y="333375"/>
            <a:ext cx="4044950" cy="611981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16" name="Google Shape;116;p17"/>
          <p:cNvSpPr txBox="1"/>
          <p:nvPr/>
        </p:nvSpPr>
        <p:spPr>
          <a:xfrm>
            <a:off x="4500562" y="1484312"/>
            <a:ext cx="4240212" cy="48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Čia mano mama, Emilija. Ji gyveno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su Dievu, bet kartu</a:t>
            </a: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endParaRPr sz="32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man dovanojo didžiausią dovaną – gyvenimą.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8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 descr="jpii-papa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19250" y="188912"/>
            <a:ext cx="5976937" cy="50434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23" name="Google Shape;123;p18"/>
          <p:cNvSpPr txBox="1"/>
          <p:nvPr/>
        </p:nvSpPr>
        <p:spPr>
          <a:xfrm>
            <a:off x="971550" y="5516562"/>
            <a:ext cx="76327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1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Tėvai mane paliko labai greitai;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</a:pPr>
            <a:r>
              <a:rPr lang="en-US" sz="3200" b="1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aš turėjau eiti vienas...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9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250825" y="3789362"/>
            <a:ext cx="467995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  Buvau 8 metų,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kai sutikau geriausius Draugus, ir niekada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   jų neišdaviau...</a:t>
            </a:r>
            <a:endParaRPr/>
          </a:p>
        </p:txBody>
      </p:sp>
      <p:pic>
        <p:nvPicPr>
          <p:cNvPr id="130" name="Google Shape;130;p19" descr="primera comuni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32362" y="260350"/>
            <a:ext cx="3957637" cy="626427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0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0"/>
          <p:cNvSpPr txBox="1">
            <a:spLocks noGrp="1"/>
          </p:cNvSpPr>
          <p:nvPr>
            <p:ph type="title"/>
          </p:nvPr>
        </p:nvSpPr>
        <p:spPr>
          <a:xfrm>
            <a:off x="0" y="1844675"/>
            <a:ext cx="5257800" cy="340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ahoma"/>
              <a:buNone/>
            </a:pP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Buvau linksmas jaunuolis, mėgau  futbolą, plaukymą.</a:t>
            </a:r>
            <a:b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lang="en-US" sz="32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 Buvau labai geras studentas.</a:t>
            </a:r>
            <a:endParaRPr/>
          </a:p>
        </p:txBody>
      </p:sp>
      <p:pic>
        <p:nvPicPr>
          <p:cNvPr id="137" name="Google Shape;137;p20" descr="Karol_Wojtyla_at_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7762" y="188912"/>
            <a:ext cx="1905000" cy="26765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138" name="Google Shape;138;p20" descr="_40785847_pap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19700" y="2852737"/>
            <a:ext cx="3614737" cy="361473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39" name="Google Shape;139;p20"/>
          <p:cNvSpPr/>
          <p:nvPr/>
        </p:nvSpPr>
        <p:spPr>
          <a:xfrm>
            <a:off x="7956550" y="3284537"/>
            <a:ext cx="792162" cy="936625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1" descr="Lenkijos veliav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1"/>
          <p:cNvSpPr txBox="1">
            <a:spLocks noGrp="1"/>
          </p:cNvSpPr>
          <p:nvPr>
            <p:ph type="body" idx="1"/>
          </p:nvPr>
        </p:nvSpPr>
        <p:spPr>
          <a:xfrm>
            <a:off x="5543550" y="1412875"/>
            <a:ext cx="360045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en-US" sz="28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lang="en-US" sz="3200" b="0" i="0" u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Užaugęs mėgau  vaidinti, bet mano draugai įkalbėjo mane,</a:t>
            </a: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endParaRPr sz="32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SzPts val="2080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kad aš tą dalyką tęsčiau ir mane įtikino...</a:t>
            </a:r>
            <a:endParaRPr/>
          </a:p>
        </p:txBody>
      </p:sp>
      <p:pic>
        <p:nvPicPr>
          <p:cNvPr id="146" name="Google Shape;146;p21" descr="jpii-19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725" y="188912"/>
            <a:ext cx="4899025" cy="6408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_PERSONNUM" val="100"/>
  <p:tag name="ARS_PPT_DBNAME" val="Šv. Jono Pauliaus II metinems[20201015225453851].md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  <p:tag name="ARS_SLIDE_DUENO" val="100"/>
  <p:tag name="ARS_SLIDE_PARTICIPANTNUM_MEN" val="100"/>
  <p:tag name="ARS_SLIDE_SUBMITNUM_MEN" val="0"/>
  <p:tag name="ARS_SLIDE_PARTICIPANTNUM" val="100"/>
  <p:tag name="ARS_SLIDE_SUBMITNUM" val="0"/>
  <p:tag name="ARS_SLIDE_CORRECTNUM" val="0"/>
  <p:tag name="ARS_SLIDE_VOTEMEAN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  <p:tag name="ARS_CHARTCOLOR_0" val="-15552166"/>
  <p:tag name="ARS_CHARTCOLOR_1" val="-62438"/>
  <p:tag name="ARS_CHARTCOLOR_2" val="-141460"/>
  <p:tag name="ARS_CHARTCOLOR_3" val="-16759603"/>
  <p:tag name="ARS_CHARTCOLOR_4" val="-16728643"/>
  <p:tag name="ARS_CHARTCOLOR_5" val="-970509"/>
  <p:tag name="ARS_CHARTCOLOR_6" val="-10040012"/>
  <p:tag name="ARS_CHARTCOLOR_7" val="-6593024"/>
  <p:tag name="ARS_CHARTCOLOR_8" val="-16456731"/>
  <p:tag name="ARS_CHARTCOLOR_9" val="-575355"/>
</p:tagLst>
</file>

<file path=ppt/theme/theme1.xml><?xml version="1.0" encoding="utf-8"?>
<a:theme xmlns:a="http://schemas.openxmlformats.org/drawingml/2006/main" name="Jonas Paulius II metiniu atminimui">
  <a:themeElements>
    <a:clrScheme name="Jonas Paulius II metiniu atminimui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562</Words>
  <Application>Microsoft Office PowerPoint</Application>
  <PresentationFormat>Demonstracija ekrane (4:3)</PresentationFormat>
  <Paragraphs>80</Paragraphs>
  <Slides>49</Slides>
  <Notes>49</Notes>
  <HiddenSlides>0</HiddenSlides>
  <MMClips>1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49</vt:i4>
      </vt:variant>
    </vt:vector>
  </HeadingPairs>
  <TitlesOfParts>
    <vt:vector size="54" baseType="lpstr">
      <vt:lpstr>Tahoma</vt:lpstr>
      <vt:lpstr>Noto Sans Symbols</vt:lpstr>
      <vt:lpstr>Arial</vt:lpstr>
      <vt:lpstr>Arial Black</vt:lpstr>
      <vt:lpstr>Jonas Paulius II metiniu atminimui</vt:lpstr>
      <vt:lpstr>„PowerPoint“ pateiktis</vt:lpstr>
      <vt:lpstr>Dabar aš jūsų paklausiu,</vt:lpstr>
      <vt:lpstr>„PowerPoint“ pateiktis</vt:lpstr>
      <vt:lpstr>Sveiki, aš Lolekas!     Toliau - mano    gyvenimo        istorija.</vt:lpstr>
      <vt:lpstr>„PowerPoint“ pateiktis</vt:lpstr>
      <vt:lpstr>„PowerPoint“ pateiktis</vt:lpstr>
      <vt:lpstr>„PowerPoint“ pateiktis</vt:lpstr>
      <vt:lpstr>Buvau linksmas jaunuolis, mėgau  futbolą, plaukymą.    Buvau labai geras studentas.</vt:lpstr>
      <vt:lpstr>„PowerPoint“ pateiktis</vt:lpstr>
      <vt:lpstr>„PowerPoint“ pateiktis</vt:lpstr>
      <vt:lpstr>Patikėjau savo gyvenimą į Draugo rankas ir kiekvieną kartą norėjau vis daugiau…</vt:lpstr>
      <vt:lpstr>„PowerPoint“ pateiktis</vt:lpstr>
      <vt:lpstr>Turėjau dirbti daug </vt:lpstr>
      <vt:lpstr>Buvo žmonių, kurie galvojo, kad aš ne toks, kaip visi žmonės, bet jie klydo</vt:lpstr>
      <vt:lpstr>Aš įsigijau draugų...</vt:lpstr>
      <vt:lpstr>Tik keletą...</vt:lpstr>
      <vt:lpstr>Kartą aš kritau...</vt:lpstr>
      <vt:lpstr>Bet su Meile  aš pakilau</vt:lpstr>
      <vt:lpstr>Supratau, kad aš ne vienas</vt:lpstr>
      <vt:lpstr>Ir mano meile vaikams...</vt:lpstr>
      <vt:lpstr>Mano meile jaunimui, kurio aš tiek kartų ieškojau ir pagaliau jie atėjo pas mane</vt:lpstr>
      <vt:lpstr>Aš keliavau ir pažinau jus</vt:lpstr>
      <vt:lpstr>Daug kartų buvome    drauge...</vt:lpstr>
      <vt:lpstr>Supratau,  kad ji meksikietiška!</vt:lpstr>
      <vt:lpstr>Aš noriu būti panašus  į  jus</vt:lpstr>
      <vt:lpstr>Daug kartų buvome    drauge...</vt:lpstr>
      <vt:lpstr>Norėčiau likti su jumis, bet atėjo laikas pasimatyti su Draugu</vt:lpstr>
      <vt:lpstr>Aš mačiau, kaip žmonės verkė dėl manęs</vt:lpstr>
      <vt:lpstr>Mačiau juos labai liūdnus</vt:lpstr>
      <vt:lpstr>Mačiau, kaip jie pergyveno netekę manęs</vt:lpstr>
      <vt:lpstr>Nesijauskite,  kad einate vieniši, aš niekada taip nesijaučiau!</vt:lpstr>
      <vt:lpstr>Aš dėl jūsų dažnai prašiau...</vt:lpstr>
      <vt:lpstr>Taip pat  dėl  jūsų   nuodėmių...</vt:lpstr>
      <vt:lpstr>Visą laiką maldavau Dievą...</vt:lpstr>
      <vt:lpstr>Laikiau  jį  (pastoralą)   tvirtai </vt:lpstr>
      <vt:lpstr>Matykite Jo Didybę, kuri tokia didelė, palyginus su mažais rūpesčiais</vt:lpstr>
      <vt:lpstr>Ačiū, kad buvote su manimi!</vt:lpstr>
      <vt:lpstr>Ačiū, kad parodėte, kaip manęs jums reikėjo!</vt:lpstr>
      <vt:lpstr>Ir man jūsų reikia</vt:lpstr>
      <vt:lpstr>Ir aš jus stebėsiu</vt:lpstr>
      <vt:lpstr>Aš niekada jūsų nepamiršiu</vt:lpstr>
      <vt:lpstr>Prisiminkite mane besišypsantį!</vt:lpstr>
      <vt:lpstr>Padėkite savo artimui, kuris stengsis  pažinti Kristų</vt:lpstr>
      <vt:lpstr>Ir kad  jie  ko nors   nepamirštų</vt:lpstr>
      <vt:lpstr>aš norėčiau neišeiti, ir nors  jus paliksiu, būsiu  su jumis iki pasaulio pabaigos!</vt:lpstr>
      <vt:lpstr>„PowerPoint“ pateiktis</vt:lpstr>
      <vt:lpstr>Prašau šį kūrinėlį pasiųsti kitiems</vt:lpstr>
      <vt:lpstr>10 skaidrių fone - Lenkijos vėliava, 38 skaidrėse - Vatikano vėliava.  Tekstą iš anglų kalbos vertė Dominikas A.  Nauja PPS redakcija – kan. Broniaus Šlapelio.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cp:lastModifiedBy>Jelena L.</cp:lastModifiedBy>
  <cp:revision>6</cp:revision>
  <dcterms:modified xsi:type="dcterms:W3CDTF">2020-10-15T19:56:04Z</dcterms:modified>
</cp:coreProperties>
</file>