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4"/>
  </p:sldMasterIdLst>
  <p:notesMasterIdLst>
    <p:notesMasterId r:id="rId28"/>
  </p:notesMasterIdLst>
  <p:handoutMasterIdLst>
    <p:handoutMasterId r:id="rId29"/>
  </p:handoutMasterIdLst>
  <p:sldIdLst>
    <p:sldId id="267" r:id="rId5"/>
    <p:sldId id="269" r:id="rId6"/>
    <p:sldId id="268" r:id="rId7"/>
    <p:sldId id="270" r:id="rId8"/>
    <p:sldId id="271" r:id="rId9"/>
    <p:sldId id="272" r:id="rId10"/>
    <p:sldId id="273" r:id="rId11"/>
    <p:sldId id="274" r:id="rId12"/>
    <p:sldId id="275" r:id="rId13"/>
    <p:sldId id="276" r:id="rId14"/>
    <p:sldId id="277" r:id="rId15"/>
    <p:sldId id="278" r:id="rId16"/>
    <p:sldId id="279" r:id="rId17"/>
    <p:sldId id="280" r:id="rId18"/>
    <p:sldId id="281" r:id="rId19"/>
    <p:sldId id="284" r:id="rId20"/>
    <p:sldId id="282" r:id="rId21"/>
    <p:sldId id="283" r:id="rId22"/>
    <p:sldId id="285" r:id="rId23"/>
    <p:sldId id="286" r:id="rId24"/>
    <p:sldId id="287" r:id="rId25"/>
    <p:sldId id="288" r:id="rId26"/>
    <p:sldId id="289" r:id="rId27"/>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pos="3839" userDrawn="1">
          <p15:clr>
            <a:srgbClr val="A4A3A4"/>
          </p15:clr>
        </p15:guide>
        <p15:guide id="2" orient="horz" pos="2160" userDrawn="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599" autoAdjust="0"/>
  </p:normalViewPr>
  <p:slideViewPr>
    <p:cSldViewPr>
      <p:cViewPr varScale="1">
        <p:scale>
          <a:sx n="81" d="100"/>
          <a:sy n="81" d="100"/>
        </p:scale>
        <p:origin x="-78" y="-714"/>
      </p:cViewPr>
      <p:guideLst>
        <p:guide orient="horz" pos="2160"/>
        <p:guide pos="3839"/>
      </p:guideLst>
    </p:cSldViewPr>
  </p:slideViewPr>
  <p:outlineViewPr>
    <p:cViewPr>
      <p:scale>
        <a:sx n="33" d="100"/>
        <a:sy n="33" d="100"/>
      </p:scale>
      <p:origin x="0" y="0"/>
    </p:cViewPr>
  </p:outlineViewPr>
  <p:notesTextViewPr>
    <p:cViewPr>
      <p:scale>
        <a:sx n="100" d="100"/>
        <a:sy n="100" d="100"/>
      </p:scale>
      <p:origin x="0" y="0"/>
    </p:cViewPr>
  </p:notesTextViewPr>
  <p:notesViewPr>
    <p:cSldViewPr showGuides="1">
      <p:cViewPr varScale="1">
        <p:scale>
          <a:sx n="63" d="100"/>
          <a:sy n="63" d="100"/>
        </p:scale>
        <p:origin x="2838" y="1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0E6E22E-288A-414B-A8DE-E4DBD03D5FC0}" type="datetimeFigureOut">
              <a:rPr lang="en-US"/>
              <a:pPr/>
              <a:t>2/26/2020</a:t>
            </a:fld>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1114579-D02A-4B51-B5DF-8EC449F77AC7}" type="slidenum">
              <a:rPr/>
              <a:pPr/>
              <a:t>‹#›</a:t>
            </a:fld>
            <a:endParaRPr/>
          </a:p>
        </p:txBody>
      </p:sp>
    </p:spTree>
    <p:extLst>
      <p:ext uri="{BB962C8B-B14F-4D97-AF65-F5344CB8AC3E}">
        <p14:creationId xmlns:p14="http://schemas.microsoft.com/office/powerpoint/2010/main" xmlns="" val="2768126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A9AE7E-E0F9-4C51-AD9A-F4C3A6E23BBF}" type="datetimeFigureOut">
              <a:rPr lang="en-US"/>
              <a:pPr/>
              <a:t>2/26/2020</a:t>
            </a:fld>
            <a:endParaRPr/>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a:t>Click to edit Master text styles</a:t>
            </a:r>
          </a:p>
          <a:p>
            <a:pPr lvl="1"/>
            <a:r>
              <a:rPr/>
              <a:t>Second level</a:t>
            </a:r>
          </a:p>
          <a:p>
            <a:pPr lvl="2"/>
            <a:r>
              <a:rPr/>
              <a:t>Third level</a:t>
            </a:r>
          </a:p>
          <a:p>
            <a:pPr lvl="3"/>
            <a:r>
              <a:rPr/>
              <a:t>Fourth level</a:t>
            </a:r>
          </a:p>
          <a:p>
            <a:pPr lvl="4"/>
            <a:r>
              <a:rP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074690-7256-4BB9-AC0F-97AEAE8CDEC2}" type="slidenum">
              <a:rPr/>
              <a:pPr/>
              <a:t>‹#›</a:t>
            </a:fld>
            <a:endParaRPr/>
          </a:p>
        </p:txBody>
      </p:sp>
    </p:spTree>
    <p:extLst>
      <p:ext uri="{BB962C8B-B14F-4D97-AF65-F5344CB8AC3E}">
        <p14:creationId xmlns:p14="http://schemas.microsoft.com/office/powerpoint/2010/main" xmlns="" val="4274261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1376792" y="1905003"/>
            <a:ext cx="9435241" cy="1625599"/>
          </a:xfrm>
        </p:spPr>
        <p:txBody>
          <a:bodyPr>
            <a:normAutofit/>
          </a:bodyPr>
          <a:lstStyle>
            <a:lvl1pPr algn="ctr">
              <a:lnSpc>
                <a:spcPct val="90000"/>
              </a:lnSpc>
              <a:defRPr sz="4800">
                <a:solidFill>
                  <a:schemeClr val="tx2"/>
                </a:solidFill>
              </a:defRPr>
            </a:lvl1pPr>
          </a:lstStyle>
          <a:p>
            <a:r>
              <a:rPr lang="en-US" smtClean="0"/>
              <a:t>Click to edit Master title style</a:t>
            </a:r>
            <a:endParaRPr/>
          </a:p>
        </p:txBody>
      </p:sp>
      <p:sp>
        <p:nvSpPr>
          <p:cNvPr id="3" name="Subtitle 2"/>
          <p:cNvSpPr>
            <a:spLocks noGrp="1"/>
          </p:cNvSpPr>
          <p:nvPr>
            <p:ph type="subTitle" idx="1"/>
          </p:nvPr>
        </p:nvSpPr>
        <p:spPr>
          <a:xfrm>
            <a:off x="1382103" y="3657123"/>
            <a:ext cx="9429931" cy="991077"/>
          </a:xfrm>
        </p:spPr>
        <p:txBody>
          <a:bodyPr>
            <a:normAutofit/>
          </a:bodyPr>
          <a:lstStyle>
            <a:lvl1pPr marL="0" indent="0" algn="ctr">
              <a:spcBef>
                <a:spcPts val="0"/>
              </a:spcBef>
              <a:buNone/>
              <a:defRPr sz="2000" cap="all"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4" name="Date Placeholder 3"/>
          <p:cNvSpPr>
            <a:spLocks noGrp="1"/>
          </p:cNvSpPr>
          <p:nvPr>
            <p:ph type="dt" sz="half" idx="10"/>
          </p:nvPr>
        </p:nvSpPr>
        <p:spPr/>
        <p:txBody>
          <a:bodyPr/>
          <a:lstStyle>
            <a:lvl1pPr>
              <a:defRPr>
                <a:solidFill>
                  <a:schemeClr val="tx2"/>
                </a:solidFill>
              </a:defRPr>
            </a:lvl1pPr>
          </a:lstStyle>
          <a:p>
            <a:fld id="{8E36636D-D922-432D-A958-524484B5923D}" type="datetimeFigureOut">
              <a:rPr lang="en-US"/>
              <a:pPr/>
              <a:t>2/26/2020</a:t>
            </a:fld>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DF28FB93-0A08-4E7D-8E63-9EFA29F1E093}" type="slidenum">
              <a:rPr/>
              <a:pPr/>
              <a:t>‹#›</a:t>
            </a:fld>
            <a:endParaRPr/>
          </a:p>
        </p:txBody>
      </p:sp>
      <p:grpSp>
        <p:nvGrpSpPr>
          <p:cNvPr id="7" name="Group 6"/>
          <p:cNvGrpSpPr/>
          <p:nvPr/>
        </p:nvGrpSpPr>
        <p:grpSpPr>
          <a:xfrm>
            <a:off x="1218882" y="1600200"/>
            <a:ext cx="9739746" cy="73152"/>
            <a:chOff x="914400" y="1200150"/>
            <a:chExt cx="7306712" cy="54864"/>
          </a:xfrm>
        </p:grpSpPr>
        <p:sp>
          <p:nvSpPr>
            <p:cNvPr id="8" name="Oval 7"/>
            <p:cNvSpPr/>
            <p:nvPr/>
          </p:nvSpPr>
          <p:spPr>
            <a:xfrm>
              <a:off x="8166248" y="12001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Oval 8"/>
            <p:cNvSpPr/>
            <p:nvPr/>
          </p:nvSpPr>
          <p:spPr>
            <a:xfrm>
              <a:off x="914400" y="12001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0" name="Group 9"/>
            <p:cNvGrpSpPr/>
            <p:nvPr/>
          </p:nvGrpSpPr>
          <p:grpSpPr>
            <a:xfrm>
              <a:off x="1036847" y="1207626"/>
              <a:ext cx="7074290" cy="38998"/>
              <a:chOff x="2141408" y="1752956"/>
              <a:chExt cx="7315200" cy="38998"/>
            </a:xfrm>
            <a:solidFill>
              <a:schemeClr val="tx2"/>
            </a:solidFill>
          </p:grpSpPr>
          <p:cxnSp>
            <p:nvCxnSpPr>
              <p:cNvPr id="11" name="Straight Connector 10"/>
              <p:cNvCxnSpPr/>
              <p:nvPr/>
            </p:nvCxnSpPr>
            <p:spPr>
              <a:xfrm>
                <a:off x="2141408" y="1752956"/>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2141408" y="1791954"/>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grpSp>
      </p:grpSp>
      <p:grpSp>
        <p:nvGrpSpPr>
          <p:cNvPr id="13" name="Group 12"/>
          <p:cNvGrpSpPr/>
          <p:nvPr/>
        </p:nvGrpSpPr>
        <p:grpSpPr>
          <a:xfrm>
            <a:off x="1218882" y="4851400"/>
            <a:ext cx="9739746" cy="73152"/>
            <a:chOff x="914400" y="3638550"/>
            <a:chExt cx="7306712" cy="54864"/>
          </a:xfrm>
        </p:grpSpPr>
        <p:sp>
          <p:nvSpPr>
            <p:cNvPr id="14" name="Oval 13"/>
            <p:cNvSpPr/>
            <p:nvPr/>
          </p:nvSpPr>
          <p:spPr>
            <a:xfrm>
              <a:off x="8166248" y="36385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914400" y="3638550"/>
              <a:ext cx="54864" cy="54864"/>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6" name="Group 15"/>
            <p:cNvGrpSpPr/>
            <p:nvPr/>
          </p:nvGrpSpPr>
          <p:grpSpPr>
            <a:xfrm>
              <a:off x="1036847" y="3646026"/>
              <a:ext cx="7074290" cy="38998"/>
              <a:chOff x="2141408" y="1752956"/>
              <a:chExt cx="7315200" cy="38998"/>
            </a:xfrm>
            <a:solidFill>
              <a:schemeClr val="tx2"/>
            </a:solidFill>
          </p:grpSpPr>
          <p:cxnSp>
            <p:nvCxnSpPr>
              <p:cNvPr id="17" name="Straight Connector 16"/>
              <p:cNvCxnSpPr/>
              <p:nvPr/>
            </p:nvCxnSpPr>
            <p:spPr>
              <a:xfrm>
                <a:off x="2141408" y="1752956"/>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141408" y="1791954"/>
                <a:ext cx="7315200"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xmlns="" val="174376438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2/26/2020</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xmlns="" val="322322365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34563" y="434975"/>
            <a:ext cx="1168400" cy="5661025"/>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217613" y="434975"/>
            <a:ext cx="8413750" cy="5661025"/>
          </a:xfrm>
        </p:spPr>
        <p:txBody>
          <a:bodyPr vert="eaVert"/>
          <a:lstStyle>
            <a:lvl5pPr>
              <a:defRPr/>
            </a:lvl5pPr>
            <a:lvl6pPr>
              <a:defRPr/>
            </a:lvl6pPr>
            <a:lvl7pPr>
              <a:defRPr/>
            </a:lvl7pPr>
            <a:lvl8pPr>
              <a:defRPr baseline="0"/>
            </a:lvl8pPr>
            <a:lvl9pPr>
              <a:defRPr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2/26/2020</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xmlns="" val="208570059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2/26/2020</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xmlns="" val="34990621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22030" y="990599"/>
            <a:ext cx="9344765" cy="2235203"/>
          </a:xfrm>
        </p:spPr>
        <p:txBody>
          <a:bodyPr anchor="b">
            <a:normAutofit/>
          </a:bodyPr>
          <a:lstStyle>
            <a:lvl1pPr algn="ctr">
              <a:lnSpc>
                <a:spcPct val="90000"/>
              </a:lnSpc>
              <a:defRPr sz="4800" b="0" cap="none" baseline="0"/>
            </a:lvl1pPr>
          </a:lstStyle>
          <a:p>
            <a:r>
              <a:rPr lang="en-US" smtClean="0"/>
              <a:t>Click to edit Master title style</a:t>
            </a:r>
            <a:endParaRPr/>
          </a:p>
        </p:txBody>
      </p:sp>
      <p:sp>
        <p:nvSpPr>
          <p:cNvPr id="3" name="Text Placeholder 2"/>
          <p:cNvSpPr>
            <a:spLocks noGrp="1"/>
          </p:cNvSpPr>
          <p:nvPr>
            <p:ph type="body" idx="1"/>
          </p:nvPr>
        </p:nvSpPr>
        <p:spPr>
          <a:xfrm>
            <a:off x="1422030" y="3733800"/>
            <a:ext cx="9344765" cy="1219200"/>
          </a:xfrm>
        </p:spPr>
        <p:txBody>
          <a:bodyPr anchor="t"/>
          <a:lstStyle>
            <a:lvl1pPr marL="0" indent="0" algn="ctr">
              <a:spcBef>
                <a:spcPts val="0"/>
              </a:spcBef>
              <a:buNone/>
              <a:defRPr sz="2000" cap="all"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8E36636D-D922-432D-A958-524484B5923D}" type="datetimeFigureOut">
              <a:rPr lang="en-US"/>
              <a:pPr/>
              <a:t>2/26/2020</a:t>
            </a:fld>
            <a:endParaRPr/>
          </a:p>
        </p:txBody>
      </p:sp>
      <p:sp>
        <p:nvSpPr>
          <p:cNvPr id="6" name="Slide Number Placeholder 5"/>
          <p:cNvSpPr>
            <a:spLocks noGrp="1"/>
          </p:cNvSpPr>
          <p:nvPr>
            <p:ph type="sldNum" sz="quarter" idx="12"/>
          </p:nvPr>
        </p:nvSpPr>
        <p:spPr/>
        <p:txBody>
          <a:bodyPr/>
          <a:lstStyle/>
          <a:p>
            <a:fld id="{DF28FB93-0A08-4E7D-8E63-9EFA29F1E093}" type="slidenum">
              <a:rPr/>
              <a:pPr/>
              <a:t>‹#›</a:t>
            </a:fld>
            <a:endParaRPr/>
          </a:p>
        </p:txBody>
      </p:sp>
      <p:grpSp>
        <p:nvGrpSpPr>
          <p:cNvPr id="13" name="Group 12"/>
          <p:cNvGrpSpPr/>
          <p:nvPr/>
        </p:nvGrpSpPr>
        <p:grpSpPr>
          <a:xfrm>
            <a:off x="3273781" y="3475736"/>
            <a:ext cx="5641265" cy="54864"/>
            <a:chOff x="2455975" y="2588441"/>
            <a:chExt cx="4232051" cy="41148"/>
          </a:xfrm>
        </p:grpSpPr>
        <p:sp>
          <p:nvSpPr>
            <p:cNvPr id="14" name="Oval 13"/>
            <p:cNvSpPr/>
            <p:nvPr/>
          </p:nvSpPr>
          <p:spPr>
            <a:xfrm>
              <a:off x="6642306" y="2588441"/>
              <a:ext cx="45720" cy="41148"/>
            </a:xfrm>
            <a:prstGeom prst="ellipse">
              <a:avLst/>
            </a:prstGeom>
            <a:solidFill>
              <a:schemeClr val="tx1"/>
            </a:solidFill>
            <a:ln w="264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sysClr val="window" lastClr="FFFFFF"/>
                </a:solidFill>
                <a:effectLst/>
                <a:uLnTx/>
                <a:uFillTx/>
                <a:latin typeface="Constantia"/>
                <a:ea typeface="+mn-ea"/>
                <a:cs typeface="+mn-cs"/>
              </a:endParaRPr>
            </a:p>
          </p:txBody>
        </p:sp>
        <p:sp>
          <p:nvSpPr>
            <p:cNvPr id="15" name="Oval 14"/>
            <p:cNvSpPr/>
            <p:nvPr/>
          </p:nvSpPr>
          <p:spPr>
            <a:xfrm>
              <a:off x="2455975" y="2588441"/>
              <a:ext cx="45720" cy="41148"/>
            </a:xfrm>
            <a:prstGeom prst="ellipse">
              <a:avLst/>
            </a:prstGeom>
            <a:solidFill>
              <a:schemeClr val="tx1"/>
            </a:solidFill>
            <a:ln w="26425" cap="flat" cmpd="sng" algn="ctr">
              <a:solidFill>
                <a:schemeClr val="tx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sysClr val="window" lastClr="FFFFFF"/>
                </a:solidFill>
                <a:effectLst/>
                <a:uLnTx/>
                <a:uFillTx/>
                <a:latin typeface="Constantia"/>
                <a:ea typeface="+mn-ea"/>
                <a:cs typeface="+mn-cs"/>
              </a:endParaRPr>
            </a:p>
          </p:txBody>
        </p:sp>
        <p:grpSp>
          <p:nvGrpSpPr>
            <p:cNvPr id="16" name="Group 15"/>
            <p:cNvGrpSpPr/>
            <p:nvPr/>
          </p:nvGrpSpPr>
          <p:grpSpPr>
            <a:xfrm>
              <a:off x="2563229" y="2594391"/>
              <a:ext cx="4023360" cy="29249"/>
              <a:chOff x="2550323" y="3458731"/>
              <a:chExt cx="4023360" cy="38998"/>
            </a:xfrm>
          </p:grpSpPr>
          <p:cxnSp>
            <p:nvCxnSpPr>
              <p:cNvPr id="17" name="Straight Connector 16"/>
              <p:cNvCxnSpPr/>
              <p:nvPr/>
            </p:nvCxnSpPr>
            <p:spPr>
              <a:xfrm>
                <a:off x="2550323" y="3458731"/>
                <a:ext cx="4023360" cy="0"/>
              </a:xfrm>
              <a:prstGeom prst="line">
                <a:avLst/>
              </a:prstGeom>
              <a:noFill/>
              <a:ln w="12700" cap="flat" cmpd="sng" algn="ctr">
                <a:solidFill>
                  <a:schemeClr val="tx1"/>
                </a:solidFill>
                <a:prstDash val="solid"/>
              </a:ln>
              <a:effectLst/>
            </p:spPr>
          </p:cxnSp>
          <p:cxnSp>
            <p:nvCxnSpPr>
              <p:cNvPr id="18" name="Straight Connector 17"/>
              <p:cNvCxnSpPr/>
              <p:nvPr/>
            </p:nvCxnSpPr>
            <p:spPr>
              <a:xfrm>
                <a:off x="2550323" y="3497729"/>
                <a:ext cx="4023360" cy="0"/>
              </a:xfrm>
              <a:prstGeom prst="line">
                <a:avLst/>
              </a:prstGeom>
              <a:noFill/>
              <a:ln w="12700" cap="flat" cmpd="sng" algn="ctr">
                <a:solidFill>
                  <a:schemeClr val="tx1"/>
                </a:solidFill>
                <a:prstDash val="solid"/>
              </a:ln>
              <a:effectLst/>
            </p:spPr>
          </p:cxnSp>
        </p:grpSp>
      </p:grpSp>
    </p:spTree>
    <p:extLst>
      <p:ext uri="{BB962C8B-B14F-4D97-AF65-F5344CB8AC3E}">
        <p14:creationId xmlns:p14="http://schemas.microsoft.com/office/powerpoint/2010/main" xmlns="" val="5526282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1218883" y="1803400"/>
            <a:ext cx="4773956" cy="42672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6195986" y="1803400"/>
            <a:ext cx="4773956" cy="4267200"/>
          </a:xfrm>
        </p:spPr>
        <p:txBody>
          <a:bodyPr>
            <a:normAutofit/>
          </a:bodyPr>
          <a:lstStyle>
            <a:lvl1pPr>
              <a:defRPr sz="2400"/>
            </a:lvl1pPr>
            <a:lvl2pPr>
              <a:defRPr sz="2000"/>
            </a:lvl2pPr>
            <a:lvl3pPr>
              <a:defRPr sz="1800"/>
            </a:lvl3pPr>
            <a:lvl4pPr>
              <a:defRPr sz="1600"/>
            </a:lvl4pPr>
            <a:lvl5pPr>
              <a:defRPr sz="1600"/>
            </a:lvl5pPr>
            <a:lvl6pPr>
              <a:defRPr sz="1800"/>
            </a:lvl6pPr>
            <a:lvl7pPr>
              <a:defRPr sz="1800"/>
            </a:lvl7pPr>
            <a:lvl8pPr>
              <a:defRPr sz="1800" baseline="0"/>
            </a:lvl8pPr>
            <a:lvl9pPr>
              <a:defRPr sz="18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8E36636D-D922-432D-A958-524484B5923D}" type="datetimeFigureOut">
              <a:rPr lang="en-US"/>
              <a:pPr/>
              <a:t>2/26/2020</a:t>
            </a:fld>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xmlns="" val="38607757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222945" y="1803400"/>
            <a:ext cx="476980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18883" y="2514600"/>
            <a:ext cx="4773956" cy="3556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6200049" y="1803400"/>
            <a:ext cx="4769806" cy="711200"/>
          </a:xfrm>
        </p:spPr>
        <p:txBody>
          <a:bodyPr anchor="ctr">
            <a:normAutofit/>
          </a:bodyPr>
          <a:lstStyle>
            <a:lvl1pPr marL="0" indent="0">
              <a:lnSpc>
                <a:spcPct val="90000"/>
              </a:lnSpc>
              <a:spcBef>
                <a:spcPts val="0"/>
              </a:spcBef>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95986" y="2514600"/>
            <a:ext cx="4773956" cy="3556000"/>
          </a:xfrm>
        </p:spPr>
        <p:txBody>
          <a:bodyPr>
            <a:normAutofit/>
          </a:bodyPr>
          <a:lstStyle>
            <a:lvl1pPr>
              <a:spcBef>
                <a:spcPts val="1600"/>
              </a:spcBef>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8E36636D-D922-432D-A958-524484B5923D}" type="datetimeFigureOut">
              <a:rPr lang="en-US"/>
              <a:pPr/>
              <a:t>2/26/2020</a:t>
            </a:fld>
            <a:endParaRPr/>
          </a:p>
        </p:txBody>
      </p:sp>
      <p:sp>
        <p:nvSpPr>
          <p:cNvPr id="9" name="Slide Number Placeholder 8"/>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xmlns="" val="374258321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8E36636D-D922-432D-A958-524484B5923D}" type="datetimeFigureOut">
              <a:rPr lang="en-US"/>
              <a:pPr/>
              <a:t>2/26/2020</a:t>
            </a:fld>
            <a:endParaRPr/>
          </a:p>
        </p:txBody>
      </p:sp>
      <p:sp>
        <p:nvSpPr>
          <p:cNvPr id="5" name="Slide Number Placeholder 4"/>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xmlns="" val="15659345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a:p>
        </p:txBody>
      </p:sp>
      <p:sp>
        <p:nvSpPr>
          <p:cNvPr id="2" name="Date Placeholder 1"/>
          <p:cNvSpPr>
            <a:spLocks noGrp="1"/>
          </p:cNvSpPr>
          <p:nvPr>
            <p:ph type="dt" sz="half" idx="10"/>
          </p:nvPr>
        </p:nvSpPr>
        <p:spPr/>
        <p:txBody>
          <a:bodyPr/>
          <a:lstStyle/>
          <a:p>
            <a:fld id="{8E36636D-D922-432D-A958-524484B5923D}" type="datetimeFigureOut">
              <a:rPr lang="en-US"/>
              <a:pPr/>
              <a:t>2/26/2020</a:t>
            </a:fld>
            <a:endParaRPr/>
          </a:p>
        </p:txBody>
      </p:sp>
      <p:sp>
        <p:nvSpPr>
          <p:cNvPr id="4" name="Slide Number Placeholder 3"/>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xmlns="" val="12128772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200" b="0"/>
            </a:lvl1pPr>
          </a:lstStyle>
          <a:p>
            <a:r>
              <a:rPr lang="en-US" smtClean="0"/>
              <a:t>Click to edit Master title style</a:t>
            </a:r>
            <a:endParaRPr/>
          </a:p>
        </p:txBody>
      </p:sp>
      <p:sp>
        <p:nvSpPr>
          <p:cNvPr id="3" name="Content Placeholder 2"/>
          <p:cNvSpPr>
            <a:spLocks noGrp="1"/>
          </p:cNvSpPr>
          <p:nvPr>
            <p:ph idx="1"/>
          </p:nvPr>
        </p:nvSpPr>
        <p:spPr>
          <a:xfrm>
            <a:off x="1218883" y="1803400"/>
            <a:ext cx="6602281" cy="4267201"/>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8125883" y="1803400"/>
            <a:ext cx="2844060" cy="4267201"/>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8E36636D-D922-432D-A958-524484B5923D}" type="datetimeFigureOut">
              <a:rPr lang="en-US"/>
              <a:pPr/>
              <a:t>2/26/2020</a:t>
            </a:fld>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xmlns="" val="185864626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b">
            <a:normAutofit/>
          </a:bodyPr>
          <a:lstStyle>
            <a:lvl1pPr algn="l">
              <a:defRPr sz="3200" b="0"/>
            </a:lvl1pPr>
          </a:lstStyle>
          <a:p>
            <a:r>
              <a:rPr lang="en-US" smtClean="0"/>
              <a:t>Click to edit Master title style</a:t>
            </a:r>
            <a:endParaRPr/>
          </a:p>
        </p:txBody>
      </p:sp>
      <p:sp>
        <p:nvSpPr>
          <p:cNvPr id="8" name="Rectangle 7"/>
          <p:cNvSpPr/>
          <p:nvPr/>
        </p:nvSpPr>
        <p:spPr>
          <a:xfrm>
            <a:off x="1218883" y="1803400"/>
            <a:ext cx="6602280" cy="4267200"/>
          </a:xfrm>
          <a:prstGeom prst="rect">
            <a:avLst/>
          </a:prstGeom>
          <a:noFill/>
          <a:ln w="12700">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3" name="Picture Placeholder 2" descr="An empty placeholder to add an image. Click on the placeholder and select the image that you wish to add."/>
          <p:cNvSpPr>
            <a:spLocks noGrp="1"/>
          </p:cNvSpPr>
          <p:nvPr>
            <p:ph type="pic" idx="1"/>
          </p:nvPr>
        </p:nvSpPr>
        <p:spPr>
          <a:xfrm>
            <a:off x="1338739" y="1925320"/>
            <a:ext cx="6362567" cy="4023360"/>
          </a:xfrm>
          <a:solidFill>
            <a:schemeClr val="bg2"/>
          </a:solidFill>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125883" y="1803401"/>
            <a:ext cx="2844060" cy="4165600"/>
          </a:xfrm>
        </p:spPr>
        <p:txBody>
          <a:bodyPr>
            <a:normAutofit/>
          </a:bodyPr>
          <a:lstStyle>
            <a:lvl1pPr marL="0" indent="0">
              <a:spcBef>
                <a:spcPts val="1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8E36636D-D922-432D-A958-524484B5923D}" type="datetimeFigureOut">
              <a:rPr lang="en-US"/>
              <a:pPr/>
              <a:t>2/26/2020</a:t>
            </a:fld>
            <a:endParaRPr/>
          </a:p>
        </p:txBody>
      </p:sp>
      <p:sp>
        <p:nvSpPr>
          <p:cNvPr id="7" name="Slide Number Placeholder 6"/>
          <p:cNvSpPr>
            <a:spLocks noGrp="1"/>
          </p:cNvSpPr>
          <p:nvPr>
            <p:ph type="sldNum" sz="quarter" idx="12"/>
          </p:nvPr>
        </p:nvSpPr>
        <p:spPr/>
        <p:txBody>
          <a:bodyPr/>
          <a:lstStyle/>
          <a:p>
            <a:fld id="{DF28FB93-0A08-4E7D-8E63-9EFA29F1E093}" type="slidenum">
              <a:rPr/>
              <a:pPr/>
              <a:t>‹#›</a:t>
            </a:fld>
            <a:endParaRPr/>
          </a:p>
        </p:txBody>
      </p:sp>
    </p:spTree>
    <p:extLst>
      <p:ext uri="{BB962C8B-B14F-4D97-AF65-F5344CB8AC3E}">
        <p14:creationId xmlns:p14="http://schemas.microsoft.com/office/powerpoint/2010/main" xmlns="" val="24050573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cstate="print"/>
          <a:stretch>
            <a:fillRect/>
          </a:stretch>
        </a:blipFill>
        <a:effectLst/>
      </p:bgPr>
    </p:bg>
    <p:spTree>
      <p:nvGrpSpPr>
        <p:cNvPr id="1" name=""/>
        <p:cNvGrpSpPr/>
        <p:nvPr/>
      </p:nvGrpSpPr>
      <p:grpSpPr>
        <a:xfrm>
          <a:off x="0" y="0"/>
          <a:ext cx="0" cy="0"/>
          <a:chOff x="0" y="0"/>
          <a:chExt cx="0" cy="0"/>
        </a:xfrm>
      </p:grpSpPr>
      <p:sp>
        <p:nvSpPr>
          <p:cNvPr id="10" name="Rectangle 9"/>
          <p:cNvSpPr/>
          <p:nvPr/>
        </p:nvSpPr>
        <p:spPr>
          <a:xfrm>
            <a:off x="0" y="0"/>
            <a:ext cx="12188825" cy="6858000"/>
          </a:xfrm>
          <a:prstGeom prst="rect">
            <a:avLst/>
          </a:prstGeom>
          <a:ln>
            <a:noFill/>
          </a:ln>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endParaRPr sz="2400"/>
          </a:p>
        </p:txBody>
      </p:sp>
      <p:sp>
        <p:nvSpPr>
          <p:cNvPr id="8" name="Rounded Rectangle 7"/>
          <p:cNvSpPr/>
          <p:nvPr/>
        </p:nvSpPr>
        <p:spPr>
          <a:xfrm>
            <a:off x="304721" y="301752"/>
            <a:ext cx="11579384" cy="6254496"/>
          </a:xfrm>
          <a:prstGeom prst="roundRect">
            <a:avLst>
              <a:gd name="adj" fmla="val 2341"/>
            </a:avLst>
          </a:prstGeom>
          <a:solidFill>
            <a:srgbClr val="FFFFFF"/>
          </a:solidFill>
          <a:ln>
            <a:noFill/>
          </a:ln>
          <a:effectLst>
            <a:innerShdw blurRad="508000">
              <a:srgbClr val="FFD14B">
                <a:alpha val="69804"/>
              </a:srgbClr>
            </a:innerShdw>
          </a:effectLst>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a:p>
        </p:txBody>
      </p:sp>
      <p:sp>
        <p:nvSpPr>
          <p:cNvPr id="2" name="Title Placeholder 1"/>
          <p:cNvSpPr>
            <a:spLocks noGrp="1"/>
          </p:cNvSpPr>
          <p:nvPr>
            <p:ph type="title"/>
          </p:nvPr>
        </p:nvSpPr>
        <p:spPr>
          <a:xfrm>
            <a:off x="1218883" y="431800"/>
            <a:ext cx="9751060" cy="1168400"/>
          </a:xfrm>
          <a:prstGeom prst="rect">
            <a:avLst/>
          </a:prstGeom>
        </p:spPr>
        <p:txBody>
          <a:bodyPr vert="horz" lIns="91440" tIns="45720" rIns="91440" bIns="45720" rtlCol="0" anchor="b">
            <a:normAutofit/>
          </a:bodyPr>
          <a:lstStyle/>
          <a:p>
            <a:r>
              <a:rPr lang="en-US" smtClean="0"/>
              <a:t>Click to edit Master title style</a:t>
            </a:r>
            <a:endParaRPr/>
          </a:p>
        </p:txBody>
      </p:sp>
      <p:sp>
        <p:nvSpPr>
          <p:cNvPr id="3" name="Text Placeholder 2"/>
          <p:cNvSpPr>
            <a:spLocks noGrp="1"/>
          </p:cNvSpPr>
          <p:nvPr>
            <p:ph type="body" idx="1"/>
          </p:nvPr>
        </p:nvSpPr>
        <p:spPr>
          <a:xfrm>
            <a:off x="1218883" y="1803400"/>
            <a:ext cx="9751060" cy="4267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Footer Placeholder 4"/>
          <p:cNvSpPr>
            <a:spLocks noGrp="1"/>
          </p:cNvSpPr>
          <p:nvPr>
            <p:ph type="ftr" sz="quarter" idx="3"/>
          </p:nvPr>
        </p:nvSpPr>
        <p:spPr>
          <a:xfrm>
            <a:off x="1218882" y="6172200"/>
            <a:ext cx="7414870" cy="304800"/>
          </a:xfrm>
          <a:prstGeom prst="rect">
            <a:avLst/>
          </a:prstGeom>
        </p:spPr>
        <p:txBody>
          <a:bodyPr vert="horz" lIns="91440" tIns="45720" rIns="91440" bIns="45720" rtlCol="0" anchor="ctr"/>
          <a:lstStyle>
            <a:lvl1pPr algn="l">
              <a:defRPr sz="1100">
                <a:solidFill>
                  <a:schemeClr val="tx1"/>
                </a:solidFill>
              </a:defRPr>
            </a:lvl1pPr>
          </a:lstStyle>
          <a:p>
            <a:endParaRPr/>
          </a:p>
        </p:txBody>
      </p:sp>
      <p:sp>
        <p:nvSpPr>
          <p:cNvPr id="4" name="Date Placeholder 3"/>
          <p:cNvSpPr>
            <a:spLocks noGrp="1"/>
          </p:cNvSpPr>
          <p:nvPr>
            <p:ph type="dt" sz="half" idx="2"/>
          </p:nvPr>
        </p:nvSpPr>
        <p:spPr>
          <a:xfrm>
            <a:off x="8836898" y="6172200"/>
            <a:ext cx="1218883" cy="304800"/>
          </a:xfrm>
          <a:prstGeom prst="rect">
            <a:avLst/>
          </a:prstGeom>
        </p:spPr>
        <p:txBody>
          <a:bodyPr vert="horz" lIns="91440" tIns="45720" rIns="91440" bIns="45720" rtlCol="0" anchor="ctr"/>
          <a:lstStyle>
            <a:lvl1pPr algn="r">
              <a:defRPr sz="1100">
                <a:solidFill>
                  <a:schemeClr val="tx1"/>
                </a:solidFill>
              </a:defRPr>
            </a:lvl1pPr>
          </a:lstStyle>
          <a:p>
            <a:fld id="{8E36636D-D922-432D-A958-524484B5923D}" type="datetimeFigureOut">
              <a:rPr lang="en-US"/>
              <a:pPr/>
              <a:t>2/26/2020</a:t>
            </a:fld>
            <a:endParaRPr/>
          </a:p>
        </p:txBody>
      </p:sp>
      <p:sp>
        <p:nvSpPr>
          <p:cNvPr id="6" name="Slide Number Placeholder 5"/>
          <p:cNvSpPr>
            <a:spLocks noGrp="1"/>
          </p:cNvSpPr>
          <p:nvPr>
            <p:ph type="sldNum" sz="quarter" idx="4"/>
          </p:nvPr>
        </p:nvSpPr>
        <p:spPr>
          <a:xfrm>
            <a:off x="10258928" y="6172200"/>
            <a:ext cx="711015" cy="304800"/>
          </a:xfrm>
          <a:prstGeom prst="rect">
            <a:avLst/>
          </a:prstGeom>
        </p:spPr>
        <p:txBody>
          <a:bodyPr vert="horz" lIns="91440" tIns="45720" rIns="91440" bIns="45720" rtlCol="0" anchor="ctr"/>
          <a:lstStyle>
            <a:lvl1pPr algn="r">
              <a:defRPr sz="1100">
                <a:solidFill>
                  <a:schemeClr val="tx1"/>
                </a:solidFill>
              </a:defRPr>
            </a:lvl1pPr>
          </a:lstStyle>
          <a:p>
            <a:fld id="{DF28FB93-0A08-4E7D-8E63-9EFA29F1E093}" type="slidenum">
              <a:rPr/>
              <a:pPr/>
              <a:t>‹#›</a:t>
            </a:fld>
            <a:endParaRPr/>
          </a:p>
        </p:txBody>
      </p:sp>
    </p:spTree>
    <p:extLst>
      <p:ext uri="{BB962C8B-B14F-4D97-AF65-F5344CB8AC3E}">
        <p14:creationId xmlns:p14="http://schemas.microsoft.com/office/powerpoint/2010/main" xmlns="" val="507221724"/>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xStyles>
    <p:titleStyle>
      <a:lvl1pPr algn="l" defTabSz="914400" rtl="0" eaLnBrk="1" latinLnBrk="0" hangingPunct="1">
        <a:spcBef>
          <a:spcPct val="0"/>
        </a:spcBef>
        <a:buNone/>
        <a:defRPr sz="3200" kern="1200">
          <a:solidFill>
            <a:schemeClr val="tx1"/>
          </a:solidFill>
          <a:latin typeface="+mj-lt"/>
          <a:ea typeface="+mj-ea"/>
          <a:cs typeface="+mj-cs"/>
        </a:defRPr>
      </a:lvl1pPr>
    </p:titleStyle>
    <p:bodyStyle>
      <a:lvl1pPr marL="246888" indent="-246888" algn="l" defTabSz="914400" rtl="0" eaLnBrk="1" latinLnBrk="0" hangingPunct="1">
        <a:lnSpc>
          <a:spcPct val="90000"/>
        </a:lnSpc>
        <a:spcBef>
          <a:spcPts val="1800"/>
        </a:spcBef>
        <a:buClr>
          <a:schemeClr val="tx1"/>
        </a:buClr>
        <a:buFont typeface="Arial" pitchFamily="34" charset="0"/>
        <a:buChar char="•"/>
        <a:defRPr sz="2400" kern="1200">
          <a:solidFill>
            <a:schemeClr val="tx1"/>
          </a:solidFill>
          <a:latin typeface="+mn-lt"/>
          <a:ea typeface="+mn-ea"/>
          <a:cs typeface="+mn-cs"/>
        </a:defRPr>
      </a:lvl1pPr>
      <a:lvl2pPr marL="548640" indent="-246888" algn="l" defTabSz="914400" rtl="0" eaLnBrk="1" latinLnBrk="0" hangingPunct="1">
        <a:lnSpc>
          <a:spcPct val="90000"/>
        </a:lnSpc>
        <a:spcBef>
          <a:spcPts val="800"/>
        </a:spcBef>
        <a:buClr>
          <a:schemeClr val="tx1"/>
        </a:buClr>
        <a:buFont typeface="Arial" pitchFamily="34" charset="0"/>
        <a:buChar char="•"/>
        <a:defRPr sz="2000" kern="1200">
          <a:solidFill>
            <a:schemeClr val="tx1"/>
          </a:solidFill>
          <a:latin typeface="+mn-lt"/>
          <a:ea typeface="+mn-ea"/>
          <a:cs typeface="+mn-cs"/>
        </a:defRPr>
      </a:lvl2pPr>
      <a:lvl3pPr marL="850392" indent="-246888" algn="l" defTabSz="914400" rtl="0" eaLnBrk="1" latinLnBrk="0" hangingPunct="1">
        <a:lnSpc>
          <a:spcPct val="90000"/>
        </a:lnSpc>
        <a:spcBef>
          <a:spcPts val="800"/>
        </a:spcBef>
        <a:buClr>
          <a:schemeClr val="tx1"/>
        </a:buClr>
        <a:buFont typeface="Arial" pitchFamily="34" charset="0"/>
        <a:buChar char="•"/>
        <a:defRPr sz="1800" kern="1200">
          <a:solidFill>
            <a:schemeClr val="tx1"/>
          </a:solidFill>
          <a:latin typeface="+mn-lt"/>
          <a:ea typeface="+mn-ea"/>
          <a:cs typeface="+mn-cs"/>
        </a:defRPr>
      </a:lvl3pPr>
      <a:lvl4pPr marL="1152144" indent="-246888" algn="l" defTabSz="914400" rtl="0" eaLnBrk="1" latinLnBrk="0" hangingPunct="1">
        <a:lnSpc>
          <a:spcPct val="90000"/>
        </a:lnSpc>
        <a:spcBef>
          <a:spcPts val="800"/>
        </a:spcBef>
        <a:buClr>
          <a:schemeClr val="tx1"/>
        </a:buClr>
        <a:buFont typeface="Arial" pitchFamily="34" charset="0"/>
        <a:buChar char="•"/>
        <a:defRPr sz="1600" kern="1200">
          <a:solidFill>
            <a:schemeClr val="tx1"/>
          </a:solidFill>
          <a:latin typeface="+mn-lt"/>
          <a:ea typeface="+mn-ea"/>
          <a:cs typeface="+mn-cs"/>
        </a:defRPr>
      </a:lvl4pPr>
      <a:lvl5pPr marL="1453896" indent="-246888" algn="l" defTabSz="914400" rtl="0" eaLnBrk="1" latinLnBrk="0" hangingPunct="1">
        <a:lnSpc>
          <a:spcPct val="90000"/>
        </a:lnSpc>
        <a:spcBef>
          <a:spcPts val="800"/>
        </a:spcBef>
        <a:buClr>
          <a:schemeClr val="tx1"/>
        </a:buClr>
        <a:buFont typeface="Arial" pitchFamily="34" charset="0"/>
        <a:buChar char="•"/>
        <a:defRPr sz="1600" kern="1200">
          <a:solidFill>
            <a:schemeClr val="tx1"/>
          </a:solidFill>
          <a:latin typeface="+mn-lt"/>
          <a:ea typeface="+mn-ea"/>
          <a:cs typeface="+mn-cs"/>
        </a:defRPr>
      </a:lvl5pPr>
      <a:lvl6pPr marL="1755648"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6pPr>
      <a:lvl7pPr marL="2057400"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7pPr>
      <a:lvl8pPr marL="2359152"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8pPr>
      <a:lvl9pPr marL="2660904" indent="-246888" algn="l" defTabSz="914400" rtl="0" eaLnBrk="1" latinLnBrk="0" hangingPunct="1">
        <a:lnSpc>
          <a:spcPct val="90000"/>
        </a:lnSpc>
        <a:spcBef>
          <a:spcPts val="800"/>
        </a:spcBef>
        <a:buClr>
          <a:schemeClr val="tx1"/>
        </a:buClr>
        <a:buFont typeface="Arial" pitchFamily="34" charset="0"/>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2160" userDrawn="1">
          <p15:clr>
            <a:srgbClr val="F26B43"/>
          </p15:clr>
        </p15:guide>
        <p15:guide id="2" pos="3839"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7828" y="1902170"/>
            <a:ext cx="9435241" cy="1625599"/>
          </a:xfrm>
        </p:spPr>
        <p:txBody>
          <a:bodyPr/>
          <a:lstStyle/>
          <a:p>
            <a:r>
              <a:rPr lang="lt-LT" dirty="0" smtClean="0"/>
              <a:t>Jonas Paulius II</a:t>
            </a:r>
            <a:endParaRPr lang="en-US" dirty="0"/>
          </a:p>
        </p:txBody>
      </p:sp>
      <p:sp>
        <p:nvSpPr>
          <p:cNvPr id="3" name="Subtitle 2"/>
          <p:cNvSpPr>
            <a:spLocks noGrp="1"/>
          </p:cNvSpPr>
          <p:nvPr>
            <p:ph type="subTitle" idx="1"/>
          </p:nvPr>
        </p:nvSpPr>
        <p:spPr>
          <a:xfrm>
            <a:off x="981844" y="3657123"/>
            <a:ext cx="9429931" cy="991077"/>
          </a:xfrm>
        </p:spPr>
        <p:txBody>
          <a:bodyPr/>
          <a:lstStyle/>
          <a:p>
            <a:r>
              <a:rPr lang="lt-LT" dirty="0" smtClean="0"/>
              <a:t>Paruošė tikybos mokytojas</a:t>
            </a:r>
          </a:p>
          <a:p>
            <a:r>
              <a:rPr lang="lt-LT" dirty="0" smtClean="0"/>
              <a:t>Ernestas </a:t>
            </a:r>
            <a:r>
              <a:rPr lang="lt-LT" dirty="0" err="1" smtClean="0"/>
              <a:t>Butikis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8326660" y="1772816"/>
            <a:ext cx="2457062" cy="2979187"/>
          </a:xfrm>
          <a:prstGeom prst="rect">
            <a:avLst/>
          </a:prstGeom>
        </p:spPr>
      </p:pic>
    </p:spTree>
    <p:extLst>
      <p:ext uri="{BB962C8B-B14F-4D97-AF65-F5344CB8AC3E}">
        <p14:creationId xmlns:p14="http://schemas.microsoft.com/office/powerpoint/2010/main" xmlns="" val="270754302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smtClean="0"/>
              <a:t>Apaštalų įpėdinis</a:t>
            </a:r>
            <a:endParaRPr lang="en-US" sz="4800" dirty="0"/>
          </a:p>
        </p:txBody>
      </p:sp>
      <p:sp>
        <p:nvSpPr>
          <p:cNvPr id="3" name="Content Placeholder 2"/>
          <p:cNvSpPr>
            <a:spLocks noGrp="1"/>
          </p:cNvSpPr>
          <p:nvPr>
            <p:ph sz="half" idx="1"/>
          </p:nvPr>
        </p:nvSpPr>
        <p:spPr/>
        <p:txBody>
          <a:bodyPr>
            <a:normAutofit fontScale="85000" lnSpcReduction="20000"/>
          </a:bodyPr>
          <a:lstStyle/>
          <a:p>
            <a:r>
              <a:rPr lang="lt-LT" dirty="0" smtClean="0"/>
              <a:t>1958 m. rugsėjo 28 d. popiežius Pijus XII skiria jį Krokuvos vyskupu. Būdamas 38 metų Karolis </a:t>
            </a:r>
            <a:r>
              <a:rPr lang="lt-LT" dirty="0" err="1" smtClean="0"/>
              <a:t>Wojtyla</a:t>
            </a:r>
            <a:r>
              <a:rPr lang="lt-LT" dirty="0" smtClean="0"/>
              <a:t> tampa jauniausiu Lenkijos vyskupu.</a:t>
            </a:r>
          </a:p>
          <a:p>
            <a:r>
              <a:rPr lang="lt-LT" dirty="0" smtClean="0"/>
              <a:t>Dalyvavo II Vatikano susirinkime ir dalyvavo ruošiant du dokumentus: </a:t>
            </a:r>
            <a:r>
              <a:rPr lang="lt-LT" i="1" dirty="0" smtClean="0"/>
              <a:t>„</a:t>
            </a:r>
            <a:r>
              <a:rPr lang="lt-LT" i="1" dirty="0" err="1" smtClean="0"/>
              <a:t>Gaudium</a:t>
            </a:r>
            <a:r>
              <a:rPr lang="lt-LT" i="1" dirty="0" smtClean="0"/>
              <a:t> et </a:t>
            </a:r>
            <a:r>
              <a:rPr lang="lt-LT" i="1" dirty="0" err="1" smtClean="0"/>
              <a:t>spes</a:t>
            </a:r>
            <a:r>
              <a:rPr lang="lt-LT" i="1" dirty="0" smtClean="0"/>
              <a:t>“ </a:t>
            </a:r>
            <a:r>
              <a:rPr lang="lt-LT" dirty="0" smtClean="0"/>
              <a:t>– pastoracinė konstitucija apie Bažnyčią šiuolaikiniame pasaulyje ir tikėjimo laisvės deklaraciją </a:t>
            </a:r>
            <a:r>
              <a:rPr lang="lt-LT" i="1" dirty="0" smtClean="0"/>
              <a:t>„</a:t>
            </a:r>
            <a:r>
              <a:rPr lang="lt-LT" i="1" dirty="0" err="1" smtClean="0"/>
              <a:t>Dignitatis</a:t>
            </a:r>
            <a:r>
              <a:rPr lang="lt-LT" i="1" dirty="0" smtClean="0"/>
              <a:t> </a:t>
            </a:r>
            <a:r>
              <a:rPr lang="lt-LT" i="1" dirty="0" err="1" smtClean="0"/>
              <a:t>Humanae</a:t>
            </a:r>
            <a:r>
              <a:rPr lang="lt-LT" i="1" dirty="0" smtClean="0"/>
              <a:t>“</a:t>
            </a:r>
            <a:r>
              <a:rPr lang="lt-LT" dirty="0" smtClean="0"/>
              <a:t>.</a:t>
            </a:r>
          </a:p>
          <a:p>
            <a:r>
              <a:rPr lang="lt-LT" dirty="0" smtClean="0"/>
              <a:t>1966 metais popiežius Paulius VI skiria jį kardinolu.</a:t>
            </a:r>
          </a:p>
          <a:p>
            <a:r>
              <a:rPr lang="lt-LT" dirty="0" smtClean="0"/>
              <a:t>Mirus popiežiui Pauliui VI 1978 m.,   pirmą kartą dalyvauja konklavoje.</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7318548" y="1803400"/>
            <a:ext cx="2828774" cy="4426508"/>
          </a:xfrm>
        </p:spPr>
      </p:pic>
    </p:spTree>
    <p:extLst>
      <p:ext uri="{BB962C8B-B14F-4D97-AF65-F5344CB8AC3E}">
        <p14:creationId xmlns:p14="http://schemas.microsoft.com/office/powerpoint/2010/main" xmlns="" val="285545337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smtClean="0"/>
              <a:t>Jonas Paulius I</a:t>
            </a:r>
            <a:endParaRPr lang="en-US" sz="4800"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1889265" y="1803400"/>
            <a:ext cx="3433482" cy="4267200"/>
          </a:xfrm>
        </p:spPr>
      </p:pic>
      <p:sp>
        <p:nvSpPr>
          <p:cNvPr id="4" name="Content Placeholder 3"/>
          <p:cNvSpPr>
            <a:spLocks noGrp="1"/>
          </p:cNvSpPr>
          <p:nvPr>
            <p:ph sz="half" idx="2"/>
          </p:nvPr>
        </p:nvSpPr>
        <p:spPr/>
        <p:txBody>
          <a:bodyPr/>
          <a:lstStyle/>
          <a:p>
            <a:r>
              <a:rPr lang="lt-LT" dirty="0" smtClean="0"/>
              <a:t>Tikrasis vardas Albino </a:t>
            </a:r>
            <a:r>
              <a:rPr lang="lt-LT" dirty="0" err="1" smtClean="0"/>
              <a:t>Luciani</a:t>
            </a:r>
            <a:r>
              <a:rPr lang="lt-LT" dirty="0" smtClean="0"/>
              <a:t> (1912-1978)</a:t>
            </a:r>
          </a:p>
          <a:p>
            <a:r>
              <a:rPr lang="lt-LT" dirty="0" smtClean="0"/>
              <a:t>Popiežiumi išrinktas 1978 rugpjūčio 26 d. </a:t>
            </a:r>
            <a:r>
              <a:rPr lang="lt-LT" dirty="0"/>
              <a:t>Mirė po 33 dienų, tokiu būdu papildydamas trumpiausiai valdžiusių popiežių sąrašą. </a:t>
            </a:r>
            <a:endParaRPr lang="lt-LT" dirty="0" smtClean="0"/>
          </a:p>
          <a:p>
            <a:r>
              <a:rPr lang="lt-LT" dirty="0" smtClean="0"/>
              <a:t>Pirmasis popiežius pasirinkęs dvigubą vardą.</a:t>
            </a:r>
            <a:endParaRPr lang="en-US" dirty="0"/>
          </a:p>
        </p:txBody>
      </p:sp>
    </p:spTree>
    <p:extLst>
      <p:ext uri="{BB962C8B-B14F-4D97-AF65-F5344CB8AC3E}">
        <p14:creationId xmlns:p14="http://schemas.microsoft.com/office/powerpoint/2010/main" xmlns="" val="262544091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smtClean="0"/>
              <a:t>Jonas Paulius II</a:t>
            </a:r>
            <a:endParaRPr lang="en-US" sz="4800" dirty="0"/>
          </a:p>
        </p:txBody>
      </p:sp>
      <p:sp>
        <p:nvSpPr>
          <p:cNvPr id="3" name="Content Placeholder 2"/>
          <p:cNvSpPr>
            <a:spLocks noGrp="1"/>
          </p:cNvSpPr>
          <p:nvPr>
            <p:ph sz="half" idx="1"/>
          </p:nvPr>
        </p:nvSpPr>
        <p:spPr/>
        <p:txBody>
          <a:bodyPr/>
          <a:lstStyle/>
          <a:p>
            <a:r>
              <a:rPr lang="lt-LT" dirty="0"/>
              <a:t>1978 m. spalio 16 d. K. J. </a:t>
            </a:r>
            <a:r>
              <a:rPr lang="lt-LT" dirty="0" err="1"/>
              <a:t>Voityla</a:t>
            </a:r>
            <a:r>
              <a:rPr lang="lt-LT" dirty="0"/>
              <a:t> išrinktas popiežiumi. </a:t>
            </a:r>
            <a:endParaRPr lang="lt-LT" dirty="0" smtClean="0"/>
          </a:p>
          <a:p>
            <a:r>
              <a:rPr lang="lt-LT" altLang="en-US" dirty="0" smtClean="0"/>
              <a:t>Tai </a:t>
            </a:r>
            <a:r>
              <a:rPr lang="lt-LT" altLang="en-US" dirty="0"/>
              <a:t>264- </a:t>
            </a:r>
            <a:r>
              <a:rPr lang="lt-LT" altLang="en-US" dirty="0" err="1"/>
              <a:t>asis</a:t>
            </a:r>
            <a:r>
              <a:rPr lang="lt-LT" altLang="en-US" dirty="0"/>
              <a:t> Bažnyčios vadovas</a:t>
            </a:r>
            <a:r>
              <a:rPr lang="lt-LT" altLang="en-US" dirty="0" smtClean="0"/>
              <a:t>.</a:t>
            </a:r>
          </a:p>
          <a:p>
            <a:r>
              <a:rPr lang="lt-LT" dirty="0"/>
              <a:t>Po 455 metų jis tapo pirmuoju ne itališkos kilmės popiežiumi</a:t>
            </a:r>
            <a:r>
              <a:rPr lang="lt-LT" dirty="0" smtClean="0"/>
              <a:t>.</a:t>
            </a:r>
          </a:p>
          <a:p>
            <a:r>
              <a:rPr lang="lt-LT" altLang="en-US" dirty="0" smtClean="0"/>
              <a:t>Pirmasis </a:t>
            </a:r>
            <a:r>
              <a:rPr lang="lt-LT" altLang="en-US" dirty="0"/>
              <a:t>popiežius slavas per visą apaštalo Petro Sosto istoriją</a:t>
            </a:r>
            <a:r>
              <a:rPr lang="lt-LT" altLang="en-US" dirty="0" smtClean="0"/>
              <a:t>.</a:t>
            </a:r>
          </a:p>
          <a:p>
            <a:r>
              <a:rPr lang="lt-LT" altLang="en-US" dirty="0" smtClean="0"/>
              <a:t>Pirmieji popiežiaus žodžiai : „Nebijokite.“</a:t>
            </a:r>
            <a:endParaRPr lang="lt-LT" altLang="en-US" dirty="0"/>
          </a:p>
          <a:p>
            <a:endParaRPr lang="lt-LT" dirty="0"/>
          </a:p>
          <a:p>
            <a:endParaRPr lang="lt-LT" altLang="en-US" dirty="0"/>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6166420" y="1916832"/>
            <a:ext cx="5342209" cy="4006657"/>
          </a:xfrm>
        </p:spPr>
      </p:pic>
    </p:spTree>
    <p:extLst>
      <p:ext uri="{BB962C8B-B14F-4D97-AF65-F5344CB8AC3E}">
        <p14:creationId xmlns:p14="http://schemas.microsoft.com/office/powerpoint/2010/main" xmlns="" val="105910008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smtClean="0"/>
              <a:t>Pirmasis</a:t>
            </a:r>
            <a:endParaRPr lang="en-US" sz="4800" dirty="0"/>
          </a:p>
        </p:txBody>
      </p:sp>
      <p:sp>
        <p:nvSpPr>
          <p:cNvPr id="3" name="Content Placeholder 2"/>
          <p:cNvSpPr>
            <a:spLocks noGrp="1"/>
          </p:cNvSpPr>
          <p:nvPr>
            <p:ph sz="half" idx="1"/>
          </p:nvPr>
        </p:nvSpPr>
        <p:spPr/>
        <p:txBody>
          <a:bodyPr/>
          <a:lstStyle/>
          <a:p>
            <a:r>
              <a:rPr lang="lt-LT" dirty="0" smtClean="0"/>
              <a:t>Pirmasis popiežius įžengęs i žydų sinagogą ir musulmonų mečetę.</a:t>
            </a:r>
          </a:p>
          <a:p>
            <a:r>
              <a:rPr lang="lt-LT" dirty="0" smtClean="0"/>
              <a:t>Pirmasis popiežius, kuris dalyvavo futbolo varžybose ir roko koncerte.</a:t>
            </a:r>
          </a:p>
          <a:p>
            <a:r>
              <a:rPr lang="lt-LT" dirty="0" smtClean="0"/>
              <a:t>Pirmasis popiežius, kuris aktyviai sportavo: </a:t>
            </a:r>
            <a:r>
              <a:rPr lang="pt-BR" altLang="en-US" dirty="0"/>
              <a:t>mankštinosi kalnų trasose, plaukiojo baseine, žaidė tenisą, čiuožė </a:t>
            </a:r>
            <a:r>
              <a:rPr lang="pt-BR" altLang="en-US" dirty="0" smtClean="0"/>
              <a:t>slidėmis</a:t>
            </a:r>
            <a:r>
              <a:rPr lang="lt-LT" altLang="en-US" dirty="0" smtClean="0"/>
              <a:t>.</a:t>
            </a:r>
            <a:endParaRPr lang="en-US"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7318548" y="1334340"/>
            <a:ext cx="3651395" cy="4868526"/>
          </a:xfrm>
        </p:spPr>
      </p:pic>
    </p:spTree>
    <p:extLst>
      <p:ext uri="{BB962C8B-B14F-4D97-AF65-F5344CB8AC3E}">
        <p14:creationId xmlns:p14="http://schemas.microsoft.com/office/powerpoint/2010/main" xmlns="" val="272490201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5111" y="548680"/>
            <a:ext cx="9751060" cy="835496"/>
          </a:xfrm>
        </p:spPr>
        <p:txBody>
          <a:bodyPr>
            <a:normAutofit/>
          </a:bodyPr>
          <a:lstStyle/>
          <a:p>
            <a:pPr algn="ctr"/>
            <a:r>
              <a:rPr lang="lt-LT" sz="4800" dirty="0" smtClean="0"/>
              <a:t>Pontifikatas</a:t>
            </a:r>
            <a:endParaRPr lang="en-US" sz="4800"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6742484" y="1384176"/>
            <a:ext cx="3456384" cy="4866353"/>
          </a:xfrm>
        </p:spPr>
      </p:pic>
      <p:sp>
        <p:nvSpPr>
          <p:cNvPr id="4" name="Content Placeholder 3"/>
          <p:cNvSpPr>
            <a:spLocks noGrp="1"/>
          </p:cNvSpPr>
          <p:nvPr>
            <p:ph sz="half" idx="2"/>
          </p:nvPr>
        </p:nvSpPr>
        <p:spPr>
          <a:xfrm>
            <a:off x="1218883" y="1844824"/>
            <a:ext cx="4773956" cy="4267200"/>
          </a:xfrm>
        </p:spPr>
        <p:txBody>
          <a:bodyPr/>
          <a:lstStyle/>
          <a:p>
            <a:r>
              <a:rPr lang="lt-LT" dirty="0" smtClean="0"/>
              <a:t>Jis parašė apie 300 straipsnių krikščioniškos etikos klausimais, 120 filosofinių kūrinių, 5 knygas, 14 </a:t>
            </a:r>
            <a:r>
              <a:rPr lang="lt-LT" dirty="0" err="1" smtClean="0"/>
              <a:t>popiežiškų</a:t>
            </a:r>
            <a:r>
              <a:rPr lang="lt-LT" dirty="0" smtClean="0"/>
              <a:t> enciklikų;</a:t>
            </a:r>
          </a:p>
          <a:p>
            <a:r>
              <a:rPr lang="lt-LT" dirty="0" smtClean="0"/>
              <a:t>Prisidėjo prie komunistinio valdymu sužlugdymo;</a:t>
            </a:r>
          </a:p>
          <a:p>
            <a:r>
              <a:rPr lang="lt-LT" dirty="0" err="1" smtClean="0"/>
              <a:t>Beatifikavo</a:t>
            </a:r>
            <a:r>
              <a:rPr lang="lt-LT" dirty="0" smtClean="0"/>
              <a:t> 1340 žmonių, šventaisiais paskelbė 483 šventuosius</a:t>
            </a:r>
            <a:endParaRPr lang="en-US" dirty="0"/>
          </a:p>
        </p:txBody>
      </p:sp>
    </p:spTree>
    <p:extLst>
      <p:ext uri="{BB962C8B-B14F-4D97-AF65-F5344CB8AC3E}">
        <p14:creationId xmlns:p14="http://schemas.microsoft.com/office/powerpoint/2010/main" xmlns="" val="380932173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5111" y="548680"/>
            <a:ext cx="9751060" cy="835496"/>
          </a:xfrm>
        </p:spPr>
        <p:txBody>
          <a:bodyPr>
            <a:normAutofit/>
          </a:bodyPr>
          <a:lstStyle/>
          <a:p>
            <a:pPr algn="ctr"/>
            <a:r>
              <a:rPr lang="lt-LT" sz="4800" dirty="0" smtClean="0"/>
              <a:t>Pontifikatas</a:t>
            </a:r>
            <a:endParaRPr lang="en-US" sz="4800" dirty="0"/>
          </a:p>
        </p:txBody>
      </p:sp>
      <p:sp>
        <p:nvSpPr>
          <p:cNvPr id="4" name="Content Placeholder 3"/>
          <p:cNvSpPr>
            <a:spLocks noGrp="1"/>
          </p:cNvSpPr>
          <p:nvPr>
            <p:ph sz="half" idx="2"/>
          </p:nvPr>
        </p:nvSpPr>
        <p:spPr>
          <a:xfrm>
            <a:off x="1218883" y="1844824"/>
            <a:ext cx="4773956" cy="4267200"/>
          </a:xfrm>
        </p:spPr>
        <p:txBody>
          <a:bodyPr>
            <a:normAutofit lnSpcReduction="10000"/>
          </a:bodyPr>
          <a:lstStyle/>
          <a:p>
            <a:r>
              <a:rPr lang="lt-LT" dirty="0" smtClean="0"/>
              <a:t>Atgailavo dėl žydų persekiojimo, atsiprašė už praeityje padarytas Katalikų nuodėmes,</a:t>
            </a:r>
            <a:r>
              <a:rPr lang="es-MX" altLang="en-US" dirty="0" err="1" smtClean="0"/>
              <a:t>reabilituotas</a:t>
            </a:r>
            <a:r>
              <a:rPr lang="es-MX" altLang="en-US" dirty="0" smtClean="0"/>
              <a:t> </a:t>
            </a:r>
            <a:r>
              <a:rPr lang="es-MX" altLang="en-US" dirty="0" err="1"/>
              <a:t>didysis</a:t>
            </a:r>
            <a:r>
              <a:rPr lang="es-MX" altLang="en-US" dirty="0"/>
              <a:t> </a:t>
            </a:r>
            <a:r>
              <a:rPr lang="es-MX" altLang="en-US" dirty="0" err="1"/>
              <a:t>astronomas</a:t>
            </a:r>
            <a:r>
              <a:rPr lang="es-MX" altLang="en-US" dirty="0"/>
              <a:t> Galileo </a:t>
            </a:r>
            <a:r>
              <a:rPr lang="es-MX" altLang="en-US" dirty="0" err="1"/>
              <a:t>Galilėjus</a:t>
            </a:r>
            <a:r>
              <a:rPr lang="lt-LT" altLang="en-US" dirty="0"/>
              <a:t>.</a:t>
            </a:r>
          </a:p>
          <a:p>
            <a:r>
              <a:rPr lang="lt-LT" dirty="0" smtClean="0"/>
              <a:t> </a:t>
            </a:r>
            <a:r>
              <a:rPr lang="lt-LT" altLang="en-US" dirty="0"/>
              <a:t>Ypatingas jo vaidmuo – santykis su jaunimu, gebėjo sužadinti jaunimo entuziazmą Kristui</a:t>
            </a:r>
            <a:r>
              <a:rPr lang="lt-LT" altLang="en-US" dirty="0" smtClean="0"/>
              <a:t>. 1985 metais įkūrė „Jaunimo dienas“</a:t>
            </a:r>
          </a:p>
          <a:p>
            <a:r>
              <a:rPr lang="pt-BR" altLang="en-US" dirty="0"/>
              <a:t>Ganytojiškais tikslais aplankė daugelį pasaulio valstybių. </a:t>
            </a:r>
            <a:endParaRPr lang="lt-LT" altLang="en-US" dirty="0"/>
          </a:p>
          <a:p>
            <a:endParaRPr lang="en-US" dirty="0"/>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7174532" y="1384176"/>
            <a:ext cx="3330375" cy="4991038"/>
          </a:xfrm>
        </p:spPr>
      </p:pic>
    </p:spTree>
    <p:extLst>
      <p:ext uri="{BB962C8B-B14F-4D97-AF65-F5344CB8AC3E}">
        <p14:creationId xmlns:p14="http://schemas.microsoft.com/office/powerpoint/2010/main" xmlns="" val="249284036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smtClean="0"/>
              <a:t>Pasikėsinimas į popiežiaus gyvybę</a:t>
            </a:r>
            <a:endParaRPr lang="en-US" sz="4800" dirty="0"/>
          </a:p>
        </p:txBody>
      </p:sp>
      <p:sp>
        <p:nvSpPr>
          <p:cNvPr id="3" name="Content Placeholder 2"/>
          <p:cNvSpPr>
            <a:spLocks noGrp="1"/>
          </p:cNvSpPr>
          <p:nvPr>
            <p:ph sz="half" idx="1"/>
          </p:nvPr>
        </p:nvSpPr>
        <p:spPr>
          <a:xfrm>
            <a:off x="6310436" y="1839401"/>
            <a:ext cx="4773956" cy="4267200"/>
          </a:xfrm>
        </p:spPr>
        <p:txBody>
          <a:bodyPr>
            <a:normAutofit fontScale="77500" lnSpcReduction="20000"/>
          </a:bodyPr>
          <a:lstStyle/>
          <a:p>
            <a:r>
              <a:rPr lang="pt-BR" altLang="en-US" dirty="0"/>
              <a:t>1981 m. gegužės 13 d. turkų teroristas </a:t>
            </a:r>
            <a:r>
              <a:rPr lang="pt-BR" altLang="en-US" dirty="0" smtClean="0"/>
              <a:t>Mechmetas </a:t>
            </a:r>
            <a:r>
              <a:rPr lang="pt-BR" altLang="en-US" dirty="0"/>
              <a:t>Alis </a:t>
            </a:r>
            <a:r>
              <a:rPr lang="pt-BR" altLang="en-US" dirty="0" smtClean="0"/>
              <a:t>Ahdža, </a:t>
            </a:r>
            <a:r>
              <a:rPr lang="pt-BR" altLang="en-US" dirty="0"/>
              <a:t>Švento Petro aikštėje pasikėsino į </a:t>
            </a:r>
            <a:r>
              <a:rPr lang="lt-LT" altLang="en-US" dirty="0" smtClean="0"/>
              <a:t>p</a:t>
            </a:r>
            <a:r>
              <a:rPr lang="pt-BR" altLang="en-US" dirty="0" smtClean="0"/>
              <a:t>opiežių </a:t>
            </a:r>
            <a:r>
              <a:rPr lang="pt-BR" altLang="en-US" dirty="0"/>
              <a:t>– iš trijų metrų atstumo du kartus šovė į jį</a:t>
            </a:r>
            <a:r>
              <a:rPr lang="lt-LT" altLang="en-US" dirty="0" smtClean="0"/>
              <a:t>.</a:t>
            </a:r>
          </a:p>
          <a:p>
            <a:r>
              <a:rPr lang="lt-LT" altLang="en-US" dirty="0"/>
              <a:t>C</a:t>
            </a:r>
            <a:r>
              <a:rPr lang="pt-BR" altLang="en-US" dirty="0"/>
              <a:t>hirurgams, po keletos valandų operacijos, pavyko </a:t>
            </a:r>
            <a:r>
              <a:rPr lang="lt-LT" altLang="en-US" dirty="0" smtClean="0"/>
              <a:t>p</a:t>
            </a:r>
            <a:r>
              <a:rPr lang="pt-BR" altLang="en-US" dirty="0" smtClean="0"/>
              <a:t>opiežių </a:t>
            </a:r>
            <a:r>
              <a:rPr lang="pt-BR" altLang="en-US" dirty="0"/>
              <a:t>išgelbėti. </a:t>
            </a:r>
            <a:endParaRPr lang="lt-LT" altLang="en-US" dirty="0"/>
          </a:p>
          <a:p>
            <a:r>
              <a:rPr lang="es-MX" altLang="en-US" dirty="0"/>
              <a:t>Po to </a:t>
            </a:r>
            <a:r>
              <a:rPr lang="es-MX" altLang="en-US" dirty="0" err="1"/>
              <a:t>Popiežius</a:t>
            </a:r>
            <a:r>
              <a:rPr lang="es-MX" altLang="en-US" dirty="0"/>
              <a:t> </a:t>
            </a:r>
            <a:r>
              <a:rPr lang="es-MX" altLang="en-US" dirty="0" err="1"/>
              <a:t>Jonas</a:t>
            </a:r>
            <a:r>
              <a:rPr lang="es-MX" altLang="en-US" dirty="0"/>
              <a:t> </a:t>
            </a:r>
            <a:r>
              <a:rPr lang="es-MX" altLang="en-US" dirty="0" err="1"/>
              <a:t>Pauliaus</a:t>
            </a:r>
            <a:r>
              <a:rPr lang="es-MX" altLang="en-US" dirty="0"/>
              <a:t> II </a:t>
            </a:r>
            <a:r>
              <a:rPr lang="es-MX" altLang="en-US" dirty="0" err="1"/>
              <a:t>susitiko</a:t>
            </a:r>
            <a:r>
              <a:rPr lang="es-MX" altLang="en-US" dirty="0"/>
              <a:t> su </a:t>
            </a:r>
            <a:r>
              <a:rPr lang="es-MX" altLang="en-US" dirty="0" err="1"/>
              <a:t>teroristu</a:t>
            </a:r>
            <a:r>
              <a:rPr lang="es-MX" altLang="en-US" dirty="0"/>
              <a:t> ir </a:t>
            </a:r>
            <a:r>
              <a:rPr lang="es-MX" altLang="en-US" dirty="0" err="1"/>
              <a:t>ilgai</a:t>
            </a:r>
            <a:r>
              <a:rPr lang="es-MX" altLang="en-US" dirty="0"/>
              <a:t> su </a:t>
            </a:r>
            <a:r>
              <a:rPr lang="es-MX" altLang="en-US" dirty="0" err="1"/>
              <a:t>juo</a:t>
            </a:r>
            <a:r>
              <a:rPr lang="es-MX" altLang="en-US" dirty="0"/>
              <a:t> </a:t>
            </a:r>
            <a:r>
              <a:rPr lang="es-MX" altLang="en-US" dirty="0" err="1"/>
              <a:t>kalbėjosi</a:t>
            </a:r>
            <a:r>
              <a:rPr lang="es-MX" altLang="en-US" dirty="0"/>
              <a:t>. </a:t>
            </a:r>
            <a:endParaRPr lang="lt-LT" altLang="en-US" dirty="0"/>
          </a:p>
          <a:p>
            <a:r>
              <a:rPr lang="es-MX" altLang="en-US" dirty="0" err="1"/>
              <a:t>Sukruvintus</a:t>
            </a:r>
            <a:r>
              <a:rPr lang="es-MX" altLang="en-US" dirty="0"/>
              <a:t> </a:t>
            </a:r>
            <a:r>
              <a:rPr lang="es-MX" altLang="en-US" dirty="0" err="1"/>
              <a:t>savo</a:t>
            </a:r>
            <a:r>
              <a:rPr lang="es-MX" altLang="en-US" dirty="0"/>
              <a:t> </a:t>
            </a:r>
            <a:r>
              <a:rPr lang="es-MX" altLang="en-US" dirty="0" err="1"/>
              <a:t>drabužius</a:t>
            </a:r>
            <a:r>
              <a:rPr lang="es-MX" altLang="en-US" dirty="0"/>
              <a:t> </a:t>
            </a:r>
            <a:r>
              <a:rPr lang="lt-LT" altLang="en-US" dirty="0" err="1" smtClean="0"/>
              <a:t>p</a:t>
            </a:r>
            <a:r>
              <a:rPr lang="es-MX" altLang="en-US" dirty="0" err="1" smtClean="0"/>
              <a:t>opiežius</a:t>
            </a:r>
            <a:r>
              <a:rPr lang="es-MX" altLang="en-US" dirty="0" smtClean="0"/>
              <a:t> </a:t>
            </a:r>
            <a:r>
              <a:rPr lang="es-MX" altLang="en-US" dirty="0" err="1"/>
              <a:t>paaukojo</a:t>
            </a:r>
            <a:r>
              <a:rPr lang="es-MX" altLang="en-US" dirty="0"/>
              <a:t> </a:t>
            </a:r>
            <a:r>
              <a:rPr lang="es-MX" altLang="en-US" dirty="0" err="1"/>
              <a:t>Čenstakavo</a:t>
            </a:r>
            <a:r>
              <a:rPr lang="es-MX" altLang="en-US" dirty="0"/>
              <a:t> </a:t>
            </a:r>
            <a:r>
              <a:rPr lang="es-MX" altLang="en-US" dirty="0" err="1"/>
              <a:t>Juodajai</a:t>
            </a:r>
            <a:r>
              <a:rPr lang="es-MX" altLang="en-US" dirty="0"/>
              <a:t> </a:t>
            </a:r>
            <a:r>
              <a:rPr lang="es-MX" altLang="en-US" dirty="0" err="1"/>
              <a:t>Madonai</a:t>
            </a:r>
            <a:r>
              <a:rPr lang="es-MX" altLang="en-US" dirty="0"/>
              <a:t>, o </a:t>
            </a:r>
            <a:r>
              <a:rPr lang="es-MX" altLang="en-US" dirty="0" err="1"/>
              <a:t>kulką</a:t>
            </a:r>
            <a:r>
              <a:rPr lang="es-MX" altLang="en-US" dirty="0"/>
              <a:t> – </a:t>
            </a:r>
            <a:r>
              <a:rPr lang="es-MX" altLang="en-US" dirty="0" err="1"/>
              <a:t>Fatimos</a:t>
            </a:r>
            <a:r>
              <a:rPr lang="es-MX" altLang="en-US" dirty="0"/>
              <a:t> </a:t>
            </a:r>
            <a:r>
              <a:rPr lang="es-MX" altLang="en-US" dirty="0" err="1"/>
              <a:t>šventovės</a:t>
            </a:r>
            <a:r>
              <a:rPr lang="es-MX" altLang="en-US" dirty="0"/>
              <a:t> </a:t>
            </a:r>
            <a:r>
              <a:rPr lang="es-MX" altLang="en-US" dirty="0" err="1"/>
              <a:t>Dievo</a:t>
            </a:r>
            <a:r>
              <a:rPr lang="es-MX" altLang="en-US" dirty="0"/>
              <a:t> </a:t>
            </a:r>
            <a:r>
              <a:rPr lang="es-MX" altLang="en-US" dirty="0" err="1"/>
              <a:t>motinai</a:t>
            </a:r>
            <a:r>
              <a:rPr lang="es-MX" altLang="en-US" dirty="0"/>
              <a:t>. </a:t>
            </a:r>
            <a:endParaRPr lang="lt-LT" altLang="en-US" dirty="0" smtClean="0"/>
          </a:p>
          <a:p>
            <a:r>
              <a:rPr lang="lt-LT" dirty="0"/>
              <a:t>1982 m. gegužės 12 d. popiežių bandė nudurti konservatyvusis Ispanijos dvasininkas </a:t>
            </a:r>
            <a:r>
              <a:rPr lang="lt-LT" dirty="0" err="1"/>
              <a:t>Chuanas</a:t>
            </a:r>
            <a:r>
              <a:rPr lang="lt-LT" dirty="0"/>
              <a:t> </a:t>
            </a:r>
            <a:r>
              <a:rPr lang="lt-LT" dirty="0" err="1" smtClean="0"/>
              <a:t>Fernandesas</a:t>
            </a:r>
            <a:r>
              <a:rPr lang="lt-LT" dirty="0" smtClean="0"/>
              <a:t>. Laimei</a:t>
            </a:r>
            <a:r>
              <a:rPr lang="lt-LT" dirty="0"/>
              <a:t>, popiežius nenukentėjo;</a:t>
            </a:r>
            <a:endParaRPr lang="lt-LT" altLang="en-US" dirty="0" smtClean="0"/>
          </a:p>
          <a:p>
            <a:endParaRPr lang="lt-LT" altLang="en-US" dirty="0"/>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1485900" y="1844824"/>
            <a:ext cx="4329585" cy="4267200"/>
          </a:xfrm>
        </p:spPr>
      </p:pic>
    </p:spTree>
    <p:extLst>
      <p:ext uri="{BB962C8B-B14F-4D97-AF65-F5344CB8AC3E}">
        <p14:creationId xmlns:p14="http://schemas.microsoft.com/office/powerpoint/2010/main" xmlns="" val="187961401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smtClean="0"/>
              <a:t>Jono Pauliaus II kelionės</a:t>
            </a:r>
            <a:endParaRPr lang="en-US" sz="4800" dirty="0"/>
          </a:p>
        </p:txBody>
      </p:sp>
      <p:pic>
        <p:nvPicPr>
          <p:cNvPr id="6" name="Content Placeholder 5"/>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1229805" y="1803400"/>
            <a:ext cx="9729215" cy="4267200"/>
          </a:xfrm>
        </p:spPr>
      </p:pic>
    </p:spTree>
    <p:extLst>
      <p:ext uri="{BB962C8B-B14F-4D97-AF65-F5344CB8AC3E}">
        <p14:creationId xmlns:p14="http://schemas.microsoft.com/office/powerpoint/2010/main" xmlns="" val="66656508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a:t>Jono Pauliaus II kelionės</a:t>
            </a:r>
            <a:endParaRPr lang="en-US" sz="4800" dirty="0"/>
          </a:p>
        </p:txBody>
      </p:sp>
      <p:sp>
        <p:nvSpPr>
          <p:cNvPr id="3" name="Content Placeholder 2"/>
          <p:cNvSpPr>
            <a:spLocks noGrp="1"/>
          </p:cNvSpPr>
          <p:nvPr>
            <p:ph sz="half" idx="1"/>
          </p:nvPr>
        </p:nvSpPr>
        <p:spPr/>
        <p:txBody>
          <a:bodyPr/>
          <a:lstStyle/>
          <a:p>
            <a:r>
              <a:rPr lang="lt-LT" dirty="0" smtClean="0"/>
              <a:t>Jonas Paulius II aplankė 129 valstybes, 1022 pasaulio miestus.</a:t>
            </a:r>
          </a:p>
          <a:p>
            <a:r>
              <a:rPr lang="lt-LT" dirty="0" smtClean="0"/>
              <a:t>Atliko 250 </a:t>
            </a:r>
            <a:r>
              <a:rPr lang="lt-LT" dirty="0" err="1" smtClean="0"/>
              <a:t>ganytojiškų</a:t>
            </a:r>
            <a:r>
              <a:rPr lang="lt-LT" dirty="0" smtClean="0"/>
              <a:t> kelionių.</a:t>
            </a:r>
          </a:p>
          <a:p>
            <a:r>
              <a:rPr lang="lt-LT" dirty="0" smtClean="0"/>
              <a:t>Jonas Paulius II nukeliavo apie 1,1 mln. kilometrų, tai daugiausiai keliavęs popiežius.</a:t>
            </a:r>
          </a:p>
          <a:p>
            <a:r>
              <a:rPr lang="lt-LT" dirty="0" smtClean="0"/>
              <a:t>1993 m. popiežius Jonas Paulius II lankėsi Lietuvoje, tai pirmasis popiežius aplankęs mūsų šalį. </a:t>
            </a: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6201568" y="1852665"/>
            <a:ext cx="5437459" cy="3708347"/>
          </a:xfrm>
        </p:spPr>
      </p:pic>
    </p:spTree>
    <p:extLst>
      <p:ext uri="{BB962C8B-B14F-4D97-AF65-F5344CB8AC3E}">
        <p14:creationId xmlns:p14="http://schemas.microsoft.com/office/powerpoint/2010/main" xmlns="" val="98618605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smtClean="0"/>
              <a:t>Jonas Paulius II Lietuvoje</a:t>
            </a:r>
            <a:endParaRPr lang="en-US" sz="4800"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1219200" y="2060195"/>
            <a:ext cx="4773613" cy="3753610"/>
          </a:xfrm>
        </p:spPr>
      </p:pic>
      <p:sp>
        <p:nvSpPr>
          <p:cNvPr id="4" name="Content Placeholder 3"/>
          <p:cNvSpPr>
            <a:spLocks noGrp="1"/>
          </p:cNvSpPr>
          <p:nvPr>
            <p:ph sz="half" idx="2"/>
          </p:nvPr>
        </p:nvSpPr>
        <p:spPr>
          <a:xfrm>
            <a:off x="6195986" y="1803400"/>
            <a:ext cx="5155010" cy="4267200"/>
          </a:xfrm>
        </p:spPr>
        <p:txBody>
          <a:bodyPr>
            <a:normAutofit fontScale="92500" lnSpcReduction="20000"/>
          </a:bodyPr>
          <a:lstStyle/>
          <a:p>
            <a:r>
              <a:rPr lang="lt-LT" dirty="0" err="1" smtClean="0"/>
              <a:t>Ganytojiška</a:t>
            </a:r>
            <a:r>
              <a:rPr lang="lt-LT" dirty="0" smtClean="0"/>
              <a:t> Jono Pauliaus II kelionė Lietuvoje vyko 1993 rugsėjo 4-8 d.</a:t>
            </a:r>
          </a:p>
          <a:p>
            <a:r>
              <a:rPr lang="lt-LT" dirty="0" smtClean="0"/>
              <a:t>Jonas Paulius II lankėsi Vilniuje, Kaune, Šiluvoje, Šiauliuose, Kryžių kalne.</a:t>
            </a:r>
          </a:p>
          <a:p>
            <a:r>
              <a:rPr lang="lt-LT" dirty="0" smtClean="0"/>
              <a:t>„Padėk lietuvių tautai skausmingą patirtį paversti džiugia ateitimi: ten, kur buvo persekiojami ir skriaudžiami tikintieji, dabar teįsigali religinė ir visuomeninė taika; kur vyravo neapykanta, teviešpatauja atlaidumas; kur siautėjo nepakantumas, dabar visi tesuranda bendrą kalbą ir tarpusavio pasitikėjimą“.</a:t>
            </a:r>
            <a:endParaRPr lang="en-US" dirty="0"/>
          </a:p>
        </p:txBody>
      </p:sp>
    </p:spTree>
    <p:extLst>
      <p:ext uri="{BB962C8B-B14F-4D97-AF65-F5344CB8AC3E}">
        <p14:creationId xmlns:p14="http://schemas.microsoft.com/office/powerpoint/2010/main" xmlns="" val="112131065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6814492" y="692696"/>
            <a:ext cx="4483277" cy="5373216"/>
          </a:xfrm>
          <a:prstGeom prst="rect">
            <a:avLst/>
          </a:prstGeom>
        </p:spPr>
      </p:pic>
      <p:sp>
        <p:nvSpPr>
          <p:cNvPr id="3" name="TextBox 2"/>
          <p:cNvSpPr txBox="1"/>
          <p:nvPr/>
        </p:nvSpPr>
        <p:spPr>
          <a:xfrm>
            <a:off x="1773932" y="1772816"/>
            <a:ext cx="4536504" cy="2862322"/>
          </a:xfrm>
          <a:prstGeom prst="rect">
            <a:avLst/>
          </a:prstGeom>
          <a:noFill/>
        </p:spPr>
        <p:txBody>
          <a:bodyPr wrap="square" rtlCol="0">
            <a:spAutoFit/>
          </a:bodyPr>
          <a:lstStyle/>
          <a:p>
            <a:r>
              <a:rPr lang="lt-LT" sz="6000" dirty="0" smtClean="0"/>
              <a:t>Ką teko girdėti apie šį popiežių?</a:t>
            </a:r>
            <a:endParaRPr lang="en-US" sz="6000" dirty="0"/>
          </a:p>
        </p:txBody>
      </p:sp>
    </p:spTree>
    <p:extLst>
      <p:ext uri="{BB962C8B-B14F-4D97-AF65-F5344CB8AC3E}">
        <p14:creationId xmlns:p14="http://schemas.microsoft.com/office/powerpoint/2010/main" xmlns="" val="156889777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smtClean="0"/>
              <a:t>Liga ir mirtis</a:t>
            </a:r>
            <a:endParaRPr lang="en-US" sz="4800" dirty="0"/>
          </a:p>
        </p:txBody>
      </p:sp>
      <p:sp>
        <p:nvSpPr>
          <p:cNvPr id="3" name="Content Placeholder 2"/>
          <p:cNvSpPr>
            <a:spLocks noGrp="1"/>
          </p:cNvSpPr>
          <p:nvPr>
            <p:ph sz="half" idx="1"/>
          </p:nvPr>
        </p:nvSpPr>
        <p:spPr/>
        <p:txBody>
          <a:bodyPr>
            <a:normAutofit fontScale="92500"/>
          </a:bodyPr>
          <a:lstStyle/>
          <a:p>
            <a:r>
              <a:rPr lang="lt-LT" dirty="0" smtClean="0"/>
              <a:t>2005 m. kovo 30 d. popiežius Jonas Paulius II paskutinį kartą pasirodė viešai, tačiau nebegalėjo pasveikinti susirinkusiųjų </a:t>
            </a:r>
            <a:r>
              <a:rPr lang="lt-LT" dirty="0" err="1"/>
              <a:t>š</a:t>
            </a:r>
            <a:r>
              <a:rPr lang="lt-LT" dirty="0" err="1" smtClean="0"/>
              <a:t>v.</a:t>
            </a:r>
            <a:r>
              <a:rPr lang="lt-LT" dirty="0" smtClean="0"/>
              <a:t> Petro aikštėje.</a:t>
            </a:r>
          </a:p>
          <a:p>
            <a:r>
              <a:rPr lang="en-US" altLang="en-US" dirty="0" err="1"/>
              <a:t>Savo</a:t>
            </a:r>
            <a:r>
              <a:rPr lang="en-US" altLang="en-US" dirty="0"/>
              <a:t> </a:t>
            </a:r>
            <a:r>
              <a:rPr lang="en-US" altLang="en-US" dirty="0" err="1"/>
              <a:t>žemiškąją</a:t>
            </a:r>
            <a:r>
              <a:rPr lang="en-US" altLang="en-US" dirty="0"/>
              <a:t> </a:t>
            </a:r>
            <a:r>
              <a:rPr lang="en-US" altLang="en-US" dirty="0" err="1"/>
              <a:t>kelionę</a:t>
            </a:r>
            <a:r>
              <a:rPr lang="en-US" altLang="en-US" dirty="0"/>
              <a:t> </a:t>
            </a:r>
            <a:r>
              <a:rPr lang="lt-LT" altLang="en-US" dirty="0" smtClean="0"/>
              <a:t> baigė </a:t>
            </a:r>
            <a:r>
              <a:rPr lang="en-US" altLang="en-US" dirty="0" smtClean="0"/>
              <a:t>2005 </a:t>
            </a:r>
            <a:r>
              <a:rPr lang="en-US" altLang="en-US" dirty="0" err="1"/>
              <a:t>metų</a:t>
            </a:r>
            <a:r>
              <a:rPr lang="en-US" altLang="en-US" dirty="0"/>
              <a:t> </a:t>
            </a:r>
            <a:r>
              <a:rPr lang="en-US" altLang="en-US" dirty="0" err="1"/>
              <a:t>balandžio</a:t>
            </a:r>
            <a:r>
              <a:rPr lang="en-US" altLang="en-US" dirty="0"/>
              <a:t> 2 </a:t>
            </a:r>
            <a:r>
              <a:rPr lang="en-US" altLang="en-US" dirty="0" err="1"/>
              <a:t>dieną</a:t>
            </a:r>
            <a:r>
              <a:rPr lang="en-US" altLang="en-US" dirty="0"/>
              <a:t> 22 val. 37 min. </a:t>
            </a:r>
            <a:endParaRPr lang="lt-LT" altLang="en-US" dirty="0" smtClean="0"/>
          </a:p>
          <a:p>
            <a:r>
              <a:rPr lang="lt-LT" dirty="0" smtClean="0"/>
              <a:t>Popiežius sirgo </a:t>
            </a:r>
            <a:r>
              <a:rPr lang="lt-LT" dirty="0" err="1" smtClean="0"/>
              <a:t>Parkinsono</a:t>
            </a:r>
            <a:r>
              <a:rPr lang="lt-LT" dirty="0" smtClean="0"/>
              <a:t> liga, bei artritu.</a:t>
            </a:r>
          </a:p>
          <a:p>
            <a:r>
              <a:rPr lang="lt-LT" dirty="0" smtClean="0"/>
              <a:t>Paskutiniai popiežiaus ištartas žodis buvo “Amen“.</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6886500" y="1700808"/>
            <a:ext cx="3877720" cy="4707233"/>
          </a:xfrm>
        </p:spPr>
      </p:pic>
    </p:spTree>
    <p:extLst>
      <p:ext uri="{BB962C8B-B14F-4D97-AF65-F5344CB8AC3E}">
        <p14:creationId xmlns:p14="http://schemas.microsoft.com/office/powerpoint/2010/main" xmlns="" val="10225974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smtClean="0"/>
              <a:t>Laidotuvės</a:t>
            </a:r>
            <a:endParaRPr lang="en-US" sz="4800"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1219200" y="2146895"/>
            <a:ext cx="4773613" cy="3580209"/>
          </a:xfrm>
        </p:spPr>
      </p:pic>
      <p:sp>
        <p:nvSpPr>
          <p:cNvPr id="4" name="Content Placeholder 3"/>
          <p:cNvSpPr>
            <a:spLocks noGrp="1"/>
          </p:cNvSpPr>
          <p:nvPr>
            <p:ph sz="half" idx="2"/>
          </p:nvPr>
        </p:nvSpPr>
        <p:spPr>
          <a:xfrm>
            <a:off x="6195986" y="1803400"/>
            <a:ext cx="4773956" cy="4073872"/>
          </a:xfrm>
        </p:spPr>
        <p:txBody>
          <a:bodyPr>
            <a:normAutofit fontScale="85000" lnSpcReduction="20000"/>
          </a:bodyPr>
          <a:lstStyle/>
          <a:p>
            <a:r>
              <a:rPr lang="lt-LT" dirty="0"/>
              <a:t>Po dviejų valandų nuo popiežiaus mirties į </a:t>
            </a:r>
            <a:r>
              <a:rPr lang="lt-LT" dirty="0" err="1"/>
              <a:t>šv.</a:t>
            </a:r>
            <a:r>
              <a:rPr lang="lt-LT" dirty="0"/>
              <a:t> Petro aikštę susirinko maždaug 130 tūkstančių žmonių;</a:t>
            </a:r>
            <a:endParaRPr lang="lt-LT" altLang="en-US" dirty="0" smtClean="0"/>
          </a:p>
          <a:p>
            <a:r>
              <a:rPr lang="en-US" altLang="en-US" dirty="0" err="1" smtClean="0"/>
              <a:t>Popiežiaus</a:t>
            </a:r>
            <a:r>
              <a:rPr lang="en-US" altLang="en-US" dirty="0" smtClean="0"/>
              <a:t> </a:t>
            </a:r>
            <a:r>
              <a:rPr lang="en-US" altLang="en-US" dirty="0" err="1"/>
              <a:t>Jono</a:t>
            </a:r>
            <a:r>
              <a:rPr lang="en-US" altLang="en-US" dirty="0"/>
              <a:t> </a:t>
            </a:r>
            <a:r>
              <a:rPr lang="en-US" altLang="en-US" dirty="0" err="1"/>
              <a:t>Pauliaus</a:t>
            </a:r>
            <a:r>
              <a:rPr lang="en-US" altLang="en-US" dirty="0"/>
              <a:t> II </a:t>
            </a:r>
            <a:r>
              <a:rPr lang="en-US" altLang="en-US" dirty="0" err="1"/>
              <a:t>kūnas</a:t>
            </a:r>
            <a:r>
              <a:rPr lang="en-US" altLang="en-US" dirty="0"/>
              <a:t> </a:t>
            </a:r>
            <a:r>
              <a:rPr lang="en-US" altLang="en-US" dirty="0" err="1"/>
              <a:t>ilsisi</a:t>
            </a:r>
            <a:r>
              <a:rPr lang="en-US" altLang="en-US" dirty="0"/>
              <a:t> </a:t>
            </a:r>
            <a:r>
              <a:rPr lang="en-US" altLang="en-US" dirty="0" err="1"/>
              <a:t>Vatikano</a:t>
            </a:r>
            <a:r>
              <a:rPr lang="en-US" altLang="en-US" dirty="0"/>
              <a:t> </a:t>
            </a:r>
            <a:r>
              <a:rPr lang="en-US" altLang="en-US" dirty="0" err="1"/>
              <a:t>bazilikos</a:t>
            </a:r>
            <a:r>
              <a:rPr lang="en-US" altLang="en-US" dirty="0"/>
              <a:t> </a:t>
            </a:r>
            <a:r>
              <a:rPr lang="en-US" altLang="en-US" dirty="0" err="1"/>
              <a:t>kriptos</a:t>
            </a:r>
            <a:r>
              <a:rPr lang="en-US" altLang="en-US" dirty="0"/>
              <a:t> </a:t>
            </a:r>
            <a:r>
              <a:rPr lang="en-US" altLang="en-US" dirty="0" err="1"/>
              <a:t>kape</a:t>
            </a:r>
            <a:r>
              <a:rPr lang="en-US" altLang="en-US" dirty="0"/>
              <a:t>, </a:t>
            </a:r>
            <a:r>
              <a:rPr lang="en-US" altLang="en-US" dirty="0" err="1"/>
              <a:t>prie</a:t>
            </a:r>
            <a:r>
              <a:rPr lang="en-US" altLang="en-US" dirty="0"/>
              <a:t> pat </a:t>
            </a:r>
            <a:r>
              <a:rPr lang="en-US" altLang="en-US" dirty="0" err="1"/>
              <a:t>pirmojo</a:t>
            </a:r>
            <a:r>
              <a:rPr lang="en-US" altLang="en-US" dirty="0"/>
              <a:t> </a:t>
            </a:r>
            <a:r>
              <a:rPr lang="en-US" altLang="en-US" dirty="0" err="1"/>
              <a:t>Romos</a:t>
            </a:r>
            <a:r>
              <a:rPr lang="en-US" altLang="en-US" dirty="0"/>
              <a:t> </a:t>
            </a:r>
            <a:r>
              <a:rPr lang="en-US" altLang="en-US" dirty="0" err="1"/>
              <a:t>vyskupo</a:t>
            </a:r>
            <a:r>
              <a:rPr lang="en-US" altLang="en-US" dirty="0"/>
              <a:t>, </a:t>
            </a:r>
            <a:r>
              <a:rPr lang="en-US" altLang="en-US" dirty="0" err="1"/>
              <a:t>apaštalo</a:t>
            </a:r>
            <a:r>
              <a:rPr lang="en-US" altLang="en-US" dirty="0"/>
              <a:t> </a:t>
            </a:r>
            <a:r>
              <a:rPr lang="en-US" altLang="en-US" dirty="0" err="1"/>
              <a:t>šv</a:t>
            </a:r>
            <a:r>
              <a:rPr lang="en-US" altLang="en-US" dirty="0"/>
              <a:t>. Petro </a:t>
            </a:r>
            <a:r>
              <a:rPr lang="en-US" altLang="en-US" dirty="0" err="1"/>
              <a:t>ir</a:t>
            </a:r>
            <a:r>
              <a:rPr lang="en-US" altLang="en-US" dirty="0"/>
              <a:t> </a:t>
            </a:r>
            <a:r>
              <a:rPr lang="en-US" altLang="en-US" dirty="0" err="1"/>
              <a:t>daugelio</a:t>
            </a:r>
            <a:r>
              <a:rPr lang="en-US" altLang="en-US" dirty="0"/>
              <a:t> jo </a:t>
            </a:r>
            <a:r>
              <a:rPr lang="en-US" altLang="en-US" dirty="0" err="1"/>
              <a:t>įpėdinių</a:t>
            </a:r>
            <a:r>
              <a:rPr lang="en-US" altLang="en-US" dirty="0" smtClean="0"/>
              <a:t>.</a:t>
            </a:r>
            <a:endParaRPr lang="lt-LT" altLang="en-US" dirty="0" smtClean="0"/>
          </a:p>
          <a:p>
            <a:r>
              <a:rPr lang="lt-LT" dirty="0"/>
              <a:t>Lietuvai Jono Pauliaus II laidotuvių metu garbės tribūnoje atstovavo Valdas Adamkus (LR Prezidentas), Algirdas Brazauskas (LR Ministras pirmininkas), Vytautas Landsbergis. Taip pat Lietuvos Bažnyčios vyskupų, kunigų ir pasauliečių delegacijai vadovavo Kauno arkivyskupas metropolitas Sigitas Tamkevičius. </a:t>
            </a:r>
            <a:endParaRPr lang="en-US" dirty="0"/>
          </a:p>
        </p:txBody>
      </p:sp>
    </p:spTree>
    <p:extLst>
      <p:ext uri="{BB962C8B-B14F-4D97-AF65-F5344CB8AC3E}">
        <p14:creationId xmlns:p14="http://schemas.microsoft.com/office/powerpoint/2010/main" xmlns="" val="44543060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1924" y="548680"/>
            <a:ext cx="4176465" cy="1168400"/>
          </a:xfrm>
        </p:spPr>
        <p:txBody>
          <a:bodyPr>
            <a:normAutofit/>
          </a:bodyPr>
          <a:lstStyle/>
          <a:p>
            <a:r>
              <a:rPr lang="lt-LT" sz="4800" dirty="0" smtClean="0"/>
              <a:t>Beatifikacija </a:t>
            </a:r>
            <a:endParaRPr lang="en-US" sz="4800" dirty="0"/>
          </a:p>
        </p:txBody>
      </p:sp>
      <p:pic>
        <p:nvPicPr>
          <p:cNvPr id="7" name="Content Placeholder 6"/>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7246540" y="836712"/>
            <a:ext cx="3917684" cy="5461252"/>
          </a:xfrm>
        </p:spPr>
      </p:pic>
      <p:sp>
        <p:nvSpPr>
          <p:cNvPr id="6" name="Content Placeholder 5"/>
          <p:cNvSpPr>
            <a:spLocks noGrp="1"/>
          </p:cNvSpPr>
          <p:nvPr>
            <p:ph sz="half" idx="1"/>
          </p:nvPr>
        </p:nvSpPr>
        <p:spPr/>
        <p:txBody>
          <a:bodyPr/>
          <a:lstStyle/>
          <a:p>
            <a:r>
              <a:rPr lang="lt-LT" dirty="0" smtClean="0"/>
              <a:t>2011 gegužės 1 d. popiežius Benediktas XVI paskelbė Joną Paulių II palaimintuoju, 2014 balandžio 27 d. popiežius Pranciškus paskelbė jį šventuoju.</a:t>
            </a:r>
          </a:p>
          <a:p>
            <a:r>
              <a:rPr lang="lt-LT" dirty="0" smtClean="0"/>
              <a:t>Minėjimo diena spalio 22 d. </a:t>
            </a:r>
          </a:p>
          <a:p>
            <a:r>
              <a:rPr lang="lt-LT" dirty="0" smtClean="0"/>
              <a:t>Šventasis Jonas </a:t>
            </a:r>
            <a:r>
              <a:rPr lang="lt-LT" dirty="0"/>
              <a:t>P</a:t>
            </a:r>
            <a:r>
              <a:rPr lang="lt-LT" dirty="0" smtClean="0"/>
              <a:t>aulius  II yra Krokuvos vyskupijos, Jaunimo dienų, jaunų katalikiškų šeimų globėjas. </a:t>
            </a:r>
            <a:endParaRPr lang="en-US" dirty="0"/>
          </a:p>
        </p:txBody>
      </p:sp>
    </p:spTree>
    <p:extLst>
      <p:ext uri="{BB962C8B-B14F-4D97-AF65-F5344CB8AC3E}">
        <p14:creationId xmlns:p14="http://schemas.microsoft.com/office/powerpoint/2010/main" xmlns="" val="384931313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09215" y="4437112"/>
            <a:ext cx="2808312" cy="1872208"/>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dirty="0" smtClean="0"/>
              <a:t>20- ir daugiau sakinių</a:t>
            </a:r>
            <a:endParaRPr lang="en-US" dirty="0"/>
          </a:p>
        </p:txBody>
      </p:sp>
      <p:sp>
        <p:nvSpPr>
          <p:cNvPr id="4" name="Rectangle 3"/>
          <p:cNvSpPr/>
          <p:nvPr/>
        </p:nvSpPr>
        <p:spPr>
          <a:xfrm>
            <a:off x="4726260" y="2420888"/>
            <a:ext cx="2808312" cy="187220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dirty="0" smtClean="0"/>
              <a:t>10-20 sakinių</a:t>
            </a:r>
            <a:endParaRPr lang="en-US" dirty="0"/>
          </a:p>
        </p:txBody>
      </p:sp>
      <p:sp>
        <p:nvSpPr>
          <p:cNvPr id="5" name="Rectangle 4"/>
          <p:cNvSpPr/>
          <p:nvPr/>
        </p:nvSpPr>
        <p:spPr>
          <a:xfrm>
            <a:off x="4726260" y="404664"/>
            <a:ext cx="2808312" cy="187220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t-LT" dirty="0" smtClean="0"/>
              <a:t>0-9 sakiniai</a:t>
            </a:r>
            <a:endParaRPr lang="en-US" dirty="0"/>
          </a:p>
        </p:txBody>
      </p:sp>
      <p:sp>
        <p:nvSpPr>
          <p:cNvPr id="6" name="TextBox 5"/>
          <p:cNvSpPr txBox="1"/>
          <p:nvPr/>
        </p:nvSpPr>
        <p:spPr>
          <a:xfrm>
            <a:off x="981844" y="673716"/>
            <a:ext cx="3096344" cy="1569660"/>
          </a:xfrm>
          <a:prstGeom prst="rect">
            <a:avLst/>
          </a:prstGeom>
          <a:noFill/>
        </p:spPr>
        <p:txBody>
          <a:bodyPr wrap="square" rtlCol="0">
            <a:spAutoFit/>
          </a:bodyPr>
          <a:lstStyle/>
          <a:p>
            <a:r>
              <a:rPr lang="lt-LT" sz="4800" dirty="0" smtClean="0"/>
              <a:t>Vertinimo kriterijai</a:t>
            </a:r>
            <a:endParaRPr lang="en-US" sz="4800" dirty="0"/>
          </a:p>
        </p:txBody>
      </p:sp>
    </p:spTree>
    <p:extLst>
      <p:ext uri="{BB962C8B-B14F-4D97-AF65-F5344CB8AC3E}">
        <p14:creationId xmlns:p14="http://schemas.microsoft.com/office/powerpoint/2010/main" xmlns="" val="25780798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9916" y="1556792"/>
            <a:ext cx="9433048" cy="2235203"/>
          </a:xfrm>
        </p:spPr>
        <p:txBody>
          <a:bodyPr>
            <a:normAutofit fontScale="90000"/>
          </a:bodyPr>
          <a:lstStyle/>
          <a:p>
            <a:r>
              <a:rPr lang="lt-LT" altLang="en-US" b="1" dirty="0"/>
              <a:t>Remdamiesi medžiaga, parašykite </a:t>
            </a:r>
            <a:r>
              <a:rPr lang="lt-LT" altLang="en-US" b="1" dirty="0" smtClean="0"/>
              <a:t>10-20 </a:t>
            </a:r>
            <a:r>
              <a:rPr lang="lt-LT" altLang="en-US" b="1" dirty="0"/>
              <a:t>faktų apie </a:t>
            </a:r>
            <a:r>
              <a:rPr lang="lt-LT" altLang="en-US" b="1" dirty="0" smtClean="0"/>
              <a:t>popiežių </a:t>
            </a:r>
            <a:br>
              <a:rPr lang="lt-LT" altLang="en-US" b="1" dirty="0" smtClean="0"/>
            </a:br>
            <a:r>
              <a:rPr lang="lt-LT" altLang="en-US" b="1" dirty="0" smtClean="0"/>
              <a:t>Joną </a:t>
            </a:r>
            <a:r>
              <a:rPr lang="lt-LT" altLang="en-US" b="1" dirty="0"/>
              <a:t>Paulių II.</a:t>
            </a:r>
            <a:br>
              <a:rPr lang="lt-LT" altLang="en-US" b="1" dirty="0"/>
            </a:br>
            <a:endParaRPr lang="en-US" dirty="0"/>
          </a:p>
        </p:txBody>
      </p:sp>
    </p:spTree>
    <p:extLst>
      <p:ext uri="{BB962C8B-B14F-4D97-AF65-F5344CB8AC3E}">
        <p14:creationId xmlns:p14="http://schemas.microsoft.com/office/powerpoint/2010/main" xmlns="" val="25673261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2" y="548680"/>
            <a:ext cx="9751060" cy="835496"/>
          </a:xfrm>
        </p:spPr>
        <p:txBody>
          <a:bodyPr>
            <a:normAutofit/>
          </a:bodyPr>
          <a:lstStyle/>
          <a:p>
            <a:pPr algn="ctr"/>
            <a:r>
              <a:rPr lang="lt-LT" sz="4000" dirty="0" smtClean="0"/>
              <a:t>KAROL JOZEF WOJTYLA</a:t>
            </a:r>
            <a:endParaRPr lang="en-US" sz="4000" dirty="0"/>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477788" y="1835629"/>
            <a:ext cx="5688632" cy="3764976"/>
          </a:xfrm>
        </p:spPr>
      </p:pic>
      <p:sp>
        <p:nvSpPr>
          <p:cNvPr id="4" name="Content Placeholder 3"/>
          <p:cNvSpPr>
            <a:spLocks noGrp="1"/>
          </p:cNvSpPr>
          <p:nvPr>
            <p:ph sz="half" idx="2"/>
          </p:nvPr>
        </p:nvSpPr>
        <p:spPr>
          <a:xfrm>
            <a:off x="6310436" y="1835629"/>
            <a:ext cx="4773956" cy="4267200"/>
          </a:xfrm>
        </p:spPr>
        <p:txBody>
          <a:bodyPr>
            <a:normAutofit fontScale="92500" lnSpcReduction="10000"/>
          </a:bodyPr>
          <a:lstStyle/>
          <a:p>
            <a:r>
              <a:rPr lang="lt-LT" dirty="0" smtClean="0"/>
              <a:t>Gimė 1920 m. gegužės 18 d.</a:t>
            </a:r>
          </a:p>
          <a:p>
            <a:r>
              <a:rPr lang="lt-LT" dirty="0" smtClean="0"/>
              <a:t>Gimimo vieta </a:t>
            </a:r>
            <a:r>
              <a:rPr lang="lt-LT" dirty="0" err="1" smtClean="0"/>
              <a:t>Vadovica</a:t>
            </a:r>
            <a:r>
              <a:rPr lang="lt-LT" dirty="0" smtClean="0"/>
              <a:t>, Lenkija.</a:t>
            </a:r>
          </a:p>
          <a:p>
            <a:r>
              <a:rPr lang="lt-LT" dirty="0" smtClean="0"/>
              <a:t>Mama </a:t>
            </a:r>
            <a:r>
              <a:rPr lang="lt-LT" dirty="0" err="1" smtClean="0"/>
              <a:t>Emilia</a:t>
            </a:r>
            <a:r>
              <a:rPr lang="lt-LT" dirty="0" smtClean="0"/>
              <a:t> </a:t>
            </a:r>
            <a:r>
              <a:rPr lang="lt-LT" dirty="0" err="1" smtClean="0"/>
              <a:t>Kaczorowska</a:t>
            </a:r>
            <a:r>
              <a:rPr lang="lt-LT" dirty="0" smtClean="0"/>
              <a:t> (1884-1929) mokytoja, išeivė iš Lietuvos;</a:t>
            </a:r>
          </a:p>
          <a:p>
            <a:r>
              <a:rPr lang="lt-LT" dirty="0" smtClean="0"/>
              <a:t>Tėvas </a:t>
            </a:r>
            <a:r>
              <a:rPr lang="en-US" dirty="0"/>
              <a:t>Karol </a:t>
            </a:r>
            <a:r>
              <a:rPr lang="en-US" dirty="0" err="1"/>
              <a:t>Józef</a:t>
            </a:r>
            <a:r>
              <a:rPr lang="en-US" dirty="0"/>
              <a:t> </a:t>
            </a:r>
            <a:r>
              <a:rPr lang="en-US" dirty="0" err="1" smtClean="0"/>
              <a:t>Wojtyła</a:t>
            </a:r>
            <a:r>
              <a:rPr lang="lt-LT" dirty="0"/>
              <a:t> </a:t>
            </a:r>
            <a:r>
              <a:rPr lang="lt-LT" dirty="0" smtClean="0"/>
              <a:t>(1879-</a:t>
            </a:r>
            <a:r>
              <a:rPr lang="en-US" dirty="0" smtClean="0"/>
              <a:t>1941) </a:t>
            </a:r>
            <a:r>
              <a:rPr lang="en-US" dirty="0" err="1" smtClean="0"/>
              <a:t>buv</a:t>
            </a:r>
            <a:r>
              <a:rPr lang="lt-LT" dirty="0" err="1" smtClean="0"/>
              <a:t>ęs</a:t>
            </a:r>
            <a:r>
              <a:rPr lang="lt-LT" dirty="0" smtClean="0"/>
              <a:t> Austro-</a:t>
            </a:r>
            <a:r>
              <a:rPr lang="lt-LT" dirty="0"/>
              <a:t>V</a:t>
            </a:r>
            <a:r>
              <a:rPr lang="lt-LT" dirty="0" smtClean="0"/>
              <a:t>engrijos karininkas, geležinkelietis.</a:t>
            </a:r>
          </a:p>
          <a:p>
            <a:r>
              <a:rPr lang="lt-LT" dirty="0" smtClean="0"/>
              <a:t>Jauniausias iš trijų vaikų: sesuo Olga mirė prieš gimstant Karoliui, brolis Edmundas mirė 1932 m. (nuo skarlatinos).</a:t>
            </a:r>
          </a:p>
        </p:txBody>
      </p:sp>
    </p:spTree>
    <p:extLst>
      <p:ext uri="{BB962C8B-B14F-4D97-AF65-F5344CB8AC3E}">
        <p14:creationId xmlns:p14="http://schemas.microsoft.com/office/powerpoint/2010/main" xmlns="" val="293458456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8883" y="548680"/>
            <a:ext cx="9751060" cy="763488"/>
          </a:xfrm>
        </p:spPr>
        <p:txBody>
          <a:bodyPr>
            <a:noAutofit/>
          </a:bodyPr>
          <a:lstStyle/>
          <a:p>
            <a:pPr algn="ctr"/>
            <a:r>
              <a:rPr lang="lt-LT" sz="4800" dirty="0" smtClean="0"/>
              <a:t>Šeima</a:t>
            </a:r>
            <a:endParaRPr lang="en-US" sz="4800" dirty="0"/>
          </a:p>
        </p:txBody>
      </p:sp>
      <p:sp>
        <p:nvSpPr>
          <p:cNvPr id="3" name="Content Placeholder 2"/>
          <p:cNvSpPr>
            <a:spLocks noGrp="1"/>
          </p:cNvSpPr>
          <p:nvPr>
            <p:ph sz="half" idx="1"/>
          </p:nvPr>
        </p:nvSpPr>
        <p:spPr/>
        <p:txBody>
          <a:bodyPr>
            <a:normAutofit fontScale="92500"/>
          </a:bodyPr>
          <a:lstStyle/>
          <a:p>
            <a:r>
              <a:rPr lang="lt-LT" dirty="0" smtClean="0"/>
              <a:t>Karolis augo katalikiškoje šeimoje.</a:t>
            </a:r>
          </a:p>
          <a:p>
            <a:r>
              <a:rPr lang="lt-LT" dirty="0" smtClean="0"/>
              <a:t>Prie įėjimo į butą stovėjo indas su šventintu vandeniu.</a:t>
            </a:r>
          </a:p>
          <a:p>
            <a:r>
              <a:rPr lang="lt-LT" altLang="en-US" dirty="0"/>
              <a:t>Kambariuose ant sienų kabėjo šventi paveikslai, o svečių kambary stovėjo altorėlis, prie kurio šeima kas rytą melsdavosi, o neretą vakarą balsiai skaitoma Biblija. </a:t>
            </a:r>
            <a:endParaRPr lang="lt-LT" altLang="en-US" dirty="0" smtClean="0"/>
          </a:p>
          <a:p>
            <a:r>
              <a:rPr lang="lt-LT" altLang="en-US" dirty="0"/>
              <a:t>Būdamas paaugliu Karolis jau tarnaudavo mišioms.</a:t>
            </a:r>
            <a:r>
              <a:rPr lang="en-US" altLang="en-US" dirty="0"/>
              <a:t> </a:t>
            </a:r>
          </a:p>
          <a:p>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5985139" y="1803400"/>
            <a:ext cx="5766333" cy="3805779"/>
          </a:xfrm>
        </p:spPr>
      </p:pic>
    </p:spTree>
    <p:extLst>
      <p:ext uri="{BB962C8B-B14F-4D97-AF65-F5344CB8AC3E}">
        <p14:creationId xmlns:p14="http://schemas.microsoft.com/office/powerpoint/2010/main" xmlns="" val="6719859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74331" y="476672"/>
            <a:ext cx="5595611" cy="1123528"/>
          </a:xfrm>
        </p:spPr>
        <p:txBody>
          <a:bodyPr>
            <a:normAutofit/>
          </a:bodyPr>
          <a:lstStyle/>
          <a:p>
            <a:pPr algn="ctr"/>
            <a:r>
              <a:rPr lang="lt-LT" sz="4800" dirty="0" smtClean="0"/>
              <a:t>Vaikystė</a:t>
            </a:r>
            <a:endParaRPr lang="en-US" sz="4800"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1341884" y="548680"/>
            <a:ext cx="3816424" cy="5829383"/>
          </a:xfrm>
        </p:spPr>
      </p:pic>
      <p:sp>
        <p:nvSpPr>
          <p:cNvPr id="4" name="Content Placeholder 3"/>
          <p:cNvSpPr>
            <a:spLocks noGrp="1"/>
          </p:cNvSpPr>
          <p:nvPr>
            <p:ph sz="half" idx="2"/>
          </p:nvPr>
        </p:nvSpPr>
        <p:spPr/>
        <p:txBody>
          <a:bodyPr>
            <a:normAutofit lnSpcReduction="10000"/>
          </a:bodyPr>
          <a:lstStyle/>
          <a:p>
            <a:r>
              <a:rPr lang="lt-LT" dirty="0" smtClean="0"/>
              <a:t>Vaikystėje buvo sportiškas, mėgdavo žaisti futbolą kaip vartininkas.</a:t>
            </a:r>
          </a:p>
          <a:p>
            <a:r>
              <a:rPr lang="lt-LT" dirty="0" smtClean="0"/>
              <a:t>Mokykloje dažnai buvo organizuojamos  rungtynės tarp žydų ir katalikų. Karolis dažnai rinkdavosi žydų pusę, nes jų būdavo mažiau.</a:t>
            </a:r>
          </a:p>
          <a:p>
            <a:r>
              <a:rPr lang="lt-LT" dirty="0" smtClean="0"/>
              <a:t>Mokykloje turėjo merginą, žydaitę </a:t>
            </a:r>
            <a:r>
              <a:rPr lang="lt-LT" dirty="0" err="1" smtClean="0"/>
              <a:t>Ginka</a:t>
            </a:r>
            <a:r>
              <a:rPr lang="lt-LT" dirty="0" smtClean="0"/>
              <a:t> </a:t>
            </a:r>
            <a:r>
              <a:rPr lang="lt-LT" dirty="0" err="1" smtClean="0"/>
              <a:t>Beer</a:t>
            </a:r>
            <a:endParaRPr lang="lt-LT" dirty="0" smtClean="0"/>
          </a:p>
          <a:p>
            <a:r>
              <a:rPr lang="lt-LT" dirty="0" smtClean="0"/>
              <a:t>1938 m. baigia vidurinę mokyklą.</a:t>
            </a:r>
            <a:endParaRPr lang="en-US" dirty="0"/>
          </a:p>
        </p:txBody>
      </p:sp>
    </p:spTree>
    <p:extLst>
      <p:ext uri="{BB962C8B-B14F-4D97-AF65-F5344CB8AC3E}">
        <p14:creationId xmlns:p14="http://schemas.microsoft.com/office/powerpoint/2010/main" xmlns="" val="56159702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smtClean="0"/>
              <a:t>Studijų metas</a:t>
            </a:r>
            <a:endParaRPr lang="en-US" sz="4800" dirty="0"/>
          </a:p>
        </p:txBody>
      </p:sp>
      <p:sp>
        <p:nvSpPr>
          <p:cNvPr id="3" name="Content Placeholder 2"/>
          <p:cNvSpPr>
            <a:spLocks noGrp="1"/>
          </p:cNvSpPr>
          <p:nvPr>
            <p:ph sz="half" idx="1"/>
          </p:nvPr>
        </p:nvSpPr>
        <p:spPr/>
        <p:txBody>
          <a:bodyPr>
            <a:normAutofit lnSpcReduction="10000"/>
          </a:bodyPr>
          <a:lstStyle/>
          <a:p>
            <a:r>
              <a:rPr lang="lt-LT" dirty="0" smtClean="0"/>
              <a:t>1938 metais persikelia į Krokuvą ir studijuoja filologiją Jogailos universitete.</a:t>
            </a:r>
          </a:p>
          <a:p>
            <a:r>
              <a:rPr lang="lt-LT" dirty="0" smtClean="0"/>
              <a:t>Karolis </a:t>
            </a:r>
            <a:r>
              <a:rPr lang="lt-LT" dirty="0" err="1" smtClean="0"/>
              <a:t>Wojtyla</a:t>
            </a:r>
            <a:r>
              <a:rPr lang="lt-LT" dirty="0" smtClean="0"/>
              <a:t> mokėjo 12 kalbų: lenkų, lotynų, italų, ispanų, portugalų, prancūzų, anglų, vokiečių, ukrainiečių, serbų, slovakų, esperanto.</a:t>
            </a:r>
          </a:p>
          <a:p>
            <a:r>
              <a:rPr lang="lt-LT" dirty="0" err="1" smtClean="0"/>
              <a:t>Savanoriavo</a:t>
            </a:r>
            <a:r>
              <a:rPr lang="lt-LT" dirty="0" smtClean="0"/>
              <a:t> bibliotekoje, kariuomenėje (bet nenaudojo ginklo), vaidino įvairiose teatro trupėse, rašė pjeses.</a:t>
            </a:r>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5955312" y="1803400"/>
            <a:ext cx="5766998" cy="4001864"/>
          </a:xfrm>
        </p:spPr>
      </p:pic>
    </p:spTree>
    <p:extLst>
      <p:ext uri="{BB962C8B-B14F-4D97-AF65-F5344CB8AC3E}">
        <p14:creationId xmlns:p14="http://schemas.microsoft.com/office/powerpoint/2010/main" xmlns="" val="279682515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lt-LT" sz="4800" dirty="0" smtClean="0"/>
              <a:t>II Pasaulinis karas</a:t>
            </a:r>
            <a:endParaRPr lang="en-US" sz="4800" dirty="0"/>
          </a:p>
        </p:txBody>
      </p:sp>
      <p:sp>
        <p:nvSpPr>
          <p:cNvPr id="3" name="Content Placeholder 2"/>
          <p:cNvSpPr>
            <a:spLocks noGrp="1"/>
          </p:cNvSpPr>
          <p:nvPr>
            <p:ph sz="half" idx="1"/>
          </p:nvPr>
        </p:nvSpPr>
        <p:spPr>
          <a:xfrm>
            <a:off x="6382444" y="1856818"/>
            <a:ext cx="4773956" cy="4267200"/>
          </a:xfrm>
        </p:spPr>
        <p:txBody>
          <a:bodyPr/>
          <a:lstStyle/>
          <a:p>
            <a:r>
              <a:rPr lang="lt-LT" dirty="0" smtClean="0"/>
              <a:t>1939 metais Vokietijai okupavus Lenkiją universitetas buvo uždarytas.</a:t>
            </a:r>
          </a:p>
          <a:p>
            <a:r>
              <a:rPr lang="lt-LT" dirty="0" smtClean="0"/>
              <a:t>Kad išvengti deportacijos į Vokietiją dirbo kalkakmenio karjere ir chemijos gamykloje.</a:t>
            </a:r>
          </a:p>
          <a:p>
            <a:r>
              <a:rPr lang="lt-LT" dirty="0" smtClean="0"/>
              <a:t>1940 m. patyrė galvos traumą, kai jį partrenkė tramvajus, o vėliau peties traumą, kai jį patrenkė sunkvežimis.</a:t>
            </a:r>
            <a:endParaRPr lang="en-US" dirty="0"/>
          </a:p>
        </p:txBody>
      </p:sp>
      <p:pic>
        <p:nvPicPr>
          <p:cNvPr id="5" name="Content Placeholder 4"/>
          <p:cNvPicPr>
            <a:picLocks noGrp="1" noChangeAspect="1"/>
          </p:cNvPicPr>
          <p:nvPr>
            <p:ph sz="half" idx="2"/>
          </p:nvPr>
        </p:nvPicPr>
        <p:blipFill>
          <a:blip r:embed="rId2" cstate="print">
            <a:extLst>
              <a:ext uri="{28A0092B-C50C-407E-A947-70E740481C1C}">
                <a14:useLocalDpi xmlns:a14="http://schemas.microsoft.com/office/drawing/2010/main" xmlns="" val="0"/>
              </a:ext>
            </a:extLst>
          </a:blip>
          <a:stretch>
            <a:fillRect/>
          </a:stretch>
        </p:blipFill>
        <p:spPr>
          <a:xfrm>
            <a:off x="1218883" y="1844824"/>
            <a:ext cx="4565904" cy="4267200"/>
          </a:xfrm>
        </p:spPr>
      </p:pic>
    </p:spTree>
    <p:extLst>
      <p:ext uri="{BB962C8B-B14F-4D97-AF65-F5344CB8AC3E}">
        <p14:creationId xmlns:p14="http://schemas.microsoft.com/office/powerpoint/2010/main" xmlns="" val="188632292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25860" y="548680"/>
            <a:ext cx="9751060" cy="1008112"/>
          </a:xfrm>
        </p:spPr>
        <p:txBody>
          <a:bodyPr>
            <a:normAutofit/>
          </a:bodyPr>
          <a:lstStyle/>
          <a:p>
            <a:pPr algn="ctr"/>
            <a:r>
              <a:rPr lang="lt-LT" sz="4800" dirty="0" smtClean="0"/>
              <a:t>Kunigystė</a:t>
            </a:r>
            <a:endParaRPr lang="en-US" sz="4800" dirty="0"/>
          </a:p>
        </p:txBody>
      </p:sp>
      <p:pic>
        <p:nvPicPr>
          <p:cNvPr id="5" name="Content Placeholder 4"/>
          <p:cNvPicPr>
            <a:picLocks noGrp="1" noChangeAspect="1"/>
          </p:cNvPicPr>
          <p:nvPr>
            <p:ph sz="half" idx="1"/>
          </p:nvPr>
        </p:nvPicPr>
        <p:blipFill>
          <a:blip r:embed="rId2" cstate="print">
            <a:extLst>
              <a:ext uri="{28A0092B-C50C-407E-A947-70E740481C1C}">
                <a14:useLocalDpi xmlns:a14="http://schemas.microsoft.com/office/drawing/2010/main" xmlns="" val="0"/>
              </a:ext>
            </a:extLst>
          </a:blip>
          <a:stretch>
            <a:fillRect/>
          </a:stretch>
        </p:blipFill>
        <p:spPr>
          <a:xfrm>
            <a:off x="1917948" y="2047875"/>
            <a:ext cx="3221385" cy="4022725"/>
          </a:xfrm>
        </p:spPr>
      </p:pic>
      <p:sp>
        <p:nvSpPr>
          <p:cNvPr id="4" name="Content Placeholder 3"/>
          <p:cNvSpPr>
            <a:spLocks noGrp="1"/>
          </p:cNvSpPr>
          <p:nvPr>
            <p:ph sz="half" idx="2"/>
          </p:nvPr>
        </p:nvSpPr>
        <p:spPr/>
        <p:txBody>
          <a:bodyPr>
            <a:normAutofit fontScale="92500"/>
          </a:bodyPr>
          <a:lstStyle/>
          <a:p>
            <a:r>
              <a:rPr lang="lt-LT" dirty="0" smtClean="0"/>
              <a:t>Po tėvo mirties pradeda galvoti apie kunigystę. „Būdamas 20-ies netekau visų, kuriuos myliu“.</a:t>
            </a:r>
          </a:p>
          <a:p>
            <a:r>
              <a:rPr lang="lt-LT" dirty="0" smtClean="0"/>
              <a:t>1942 m. pradeda studijuoti pogrindinėje Krokuvos kunigų seminarijoje.</a:t>
            </a:r>
          </a:p>
          <a:p>
            <a:r>
              <a:rPr lang="lt-LT" dirty="0" smtClean="0"/>
              <a:t>1946 m lapkričio 1 d. buvo įšventintas kunigu.</a:t>
            </a:r>
          </a:p>
          <a:p>
            <a:r>
              <a:rPr lang="lt-LT" dirty="0" smtClean="0"/>
              <a:t>Po šventimų baigė mokslus Romoje, grįžęs į Lenkiją dirbo kunigų seminarijoje, bei vyskupo padėjėju.</a:t>
            </a:r>
            <a:endParaRPr lang="en-US" dirty="0"/>
          </a:p>
        </p:txBody>
      </p:sp>
    </p:spTree>
    <p:extLst>
      <p:ext uri="{BB962C8B-B14F-4D97-AF65-F5344CB8AC3E}">
        <p14:creationId xmlns:p14="http://schemas.microsoft.com/office/powerpoint/2010/main" xmlns="" val="56921456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ooks Classic 16x9">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hade val="90000"/>
                <a:satMod val="150000"/>
              </a:schemeClr>
            </a:gs>
            <a:gs pos="60000">
              <a:schemeClr val="phClr">
                <a:shade val="20000"/>
                <a:satMod val="255000"/>
              </a:schemeClr>
            </a:gs>
          </a:gsLst>
          <a:lin ang="5400000" scaled="0"/>
        </a:gradFill>
        <a:blipFill rotWithShape="1">
          <a:blip xmlns:r="http://schemas.openxmlformats.org/officeDocument/2006/relationships" r:embed="rId1">
            <a:duotone>
              <a:schemeClr val="phClr">
                <a:shade val="12000"/>
                <a:satMod val="240000"/>
              </a:schemeClr>
              <a:schemeClr val="phClr"/>
            </a:duotone>
          </a:blip>
          <a:stretch/>
        </a:blipFill>
      </a:bgFillStyleLst>
    </a:fmtScheme>
  </a:themeElements>
  <a:objectDefaults/>
  <a:extraClrSchemeLst/>
  <a:extLst>
    <a:ext uri="{05A4C25C-085E-4340-85A3-A5531E510DB2}">
      <thm15:themeFamily xmlns:thm15="http://schemas.microsoft.com/office/thememl/2012/main" xmlns="" name="TF02801059.potx" id="{C5FD5170-17AC-4815-968A-FDC1AAB6E99D}" vid="{74C691A5-1550-4555-B870-169F3443F41D}"/>
    </a:ext>
  </a:extLst>
</a:theme>
</file>

<file path=ppt/theme/theme2.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BooksClassic_16x9">
      <a:dk1>
        <a:srgbClr val="6A3A20"/>
      </a:dk1>
      <a:lt1>
        <a:sysClr val="window" lastClr="FFFFFF"/>
      </a:lt1>
      <a:dk2>
        <a:srgbClr val="000000"/>
      </a:dk2>
      <a:lt2>
        <a:srgbClr val="FFEDB9"/>
      </a:lt2>
      <a:accent1>
        <a:srgbClr val="6A3A20"/>
      </a:accent1>
      <a:accent2>
        <a:srgbClr val="B4914C"/>
      </a:accent2>
      <a:accent3>
        <a:srgbClr val="610606"/>
      </a:accent3>
      <a:accent4>
        <a:srgbClr val="2B3742"/>
      </a:accent4>
      <a:accent5>
        <a:srgbClr val="787A41"/>
      </a:accent5>
      <a:accent6>
        <a:srgbClr val="B95E14"/>
      </a:accent6>
      <a:hlink>
        <a:srgbClr val="2B3742"/>
      </a:hlink>
      <a:folHlink>
        <a:srgbClr val="C1A56D"/>
      </a:folHlink>
    </a:clrScheme>
    <a:fontScheme name="Constantia">
      <a:maj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nstant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false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1360476</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2011-12-12T13:37:00+00:00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2035-01-01T08:00:00+00:00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TP102801058</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706496</LocLastLocAttemptVersionLookup>
    <IsSearchable xmlns="4873beb7-5857-4685-be1f-d57550cc96cc">true</IsSearchable>
    <TemplateTemplateType xmlns="4873beb7-5857-4685-be1f-d57550cc96cc">PowerPoint Presentation Template</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APAuthor xmlns="4873beb7-5857-4685-be1f-d57550cc96cc">
      <UserInfo>
        <DisplayName>REDMOND\v-soujap</DisplayName>
        <AccountId>1954</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14</OriginalRelease>
    <TPLaunchHelpLinkType xmlns="4873beb7-5857-4685-be1f-d57550cc96cc">Template</TPLaunchHelpLinkType>
    <LocalizationTagsTaxHTField0 xmlns="4873beb7-5857-4685-be1f-d57550cc96cc">
      <Terms xmlns="http://schemas.microsoft.com/office/infopath/2007/PartnerControls"/>
    </LocalizationTagsTaxHTField0>
    <LocMarketGroupTiers2 xmlns="4873beb7-5857-4685-be1f-d57550cc96cc" xsi:nil="true"/>
  </documentManagement>
</p:properties>
</file>

<file path=customXml/itemProps1.xml><?xml version="1.0" encoding="utf-8"?>
<ds:datastoreItem xmlns:ds="http://schemas.openxmlformats.org/officeDocument/2006/customXml" ds:itemID="{8D003AC8-209A-4321-A17C-1B7A20643390}">
  <ds:schemaRefs>
    <ds:schemaRef ds:uri="http://schemas.microsoft.com/sharepoint/v3/contenttype/forms"/>
  </ds:schemaRefs>
</ds:datastoreItem>
</file>

<file path=customXml/itemProps2.xml><?xml version="1.0" encoding="utf-8"?>
<ds:datastoreItem xmlns:ds="http://schemas.openxmlformats.org/officeDocument/2006/customXml" ds:itemID="{83ED4759-CFDD-43F0-817C-11D9197192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ED80E12-3BE9-4746-820E-FFB249F467F2}">
  <ds:schemaRefs>
    <ds:schemaRef ds:uri="http://schemas.openxmlformats.org/package/2006/metadata/core-properties"/>
    <ds:schemaRef ds:uri="http://purl.org/dc/elements/1.1/"/>
    <ds:schemaRef ds:uri="http://schemas.microsoft.com/office/2006/metadata/properties"/>
    <ds:schemaRef ds:uri="http://schemas.microsoft.com/office/2006/documentManagement/types"/>
    <ds:schemaRef ds:uri="http://purl.org/dc/terms/"/>
    <ds:schemaRef ds:uri="http://purl.org/dc/dcmitype/"/>
    <ds:schemaRef ds:uri="4873beb7-5857-4685-be1f-d57550cc96cc"/>
    <ds:schemaRef ds:uri="http://schemas.microsoft.com/office/infopath/2007/PartnerControl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Classic book education presentation (widescreen)</Template>
  <TotalTime>407</TotalTime>
  <Words>967</Words>
  <Application>Microsoft Office PowerPoint</Application>
  <PresentationFormat>Pasirinktinai</PresentationFormat>
  <Paragraphs>95</Paragraphs>
  <Slides>23</Slides>
  <Notes>0</Notes>
  <HiddenSlides>0</HiddenSlides>
  <MMClips>0</MMClips>
  <ScaleCrop>false</ScaleCrop>
  <HeadingPairs>
    <vt:vector size="4" baseType="variant">
      <vt:variant>
        <vt:lpstr>Tema</vt:lpstr>
      </vt:variant>
      <vt:variant>
        <vt:i4>1</vt:i4>
      </vt:variant>
      <vt:variant>
        <vt:lpstr>Skaidrių pavadinimai</vt:lpstr>
      </vt:variant>
      <vt:variant>
        <vt:i4>23</vt:i4>
      </vt:variant>
    </vt:vector>
  </HeadingPairs>
  <TitlesOfParts>
    <vt:vector size="24" baseType="lpstr">
      <vt:lpstr>Books Classic 16x9</vt:lpstr>
      <vt:lpstr>Jonas Paulius II</vt:lpstr>
      <vt:lpstr>Skaidrė 2</vt:lpstr>
      <vt:lpstr>Remdamiesi medžiaga, parašykite 10-20 faktų apie popiežių  Joną Paulių II. </vt:lpstr>
      <vt:lpstr>KAROL JOZEF WOJTYLA</vt:lpstr>
      <vt:lpstr>Šeima</vt:lpstr>
      <vt:lpstr>Vaikystė</vt:lpstr>
      <vt:lpstr>Studijų metas</vt:lpstr>
      <vt:lpstr>II Pasaulinis karas</vt:lpstr>
      <vt:lpstr>Kunigystė</vt:lpstr>
      <vt:lpstr>Apaštalų įpėdinis</vt:lpstr>
      <vt:lpstr>Jonas Paulius I</vt:lpstr>
      <vt:lpstr>Jonas Paulius II</vt:lpstr>
      <vt:lpstr>Pirmasis</vt:lpstr>
      <vt:lpstr>Pontifikatas</vt:lpstr>
      <vt:lpstr>Pontifikatas</vt:lpstr>
      <vt:lpstr>Pasikėsinimas į popiežiaus gyvybę</vt:lpstr>
      <vt:lpstr>Jono Pauliaus II kelionės</vt:lpstr>
      <vt:lpstr>Jono Pauliaus II kelionės</vt:lpstr>
      <vt:lpstr>Jonas Paulius II Lietuvoje</vt:lpstr>
      <vt:lpstr>Liga ir mirtis</vt:lpstr>
      <vt:lpstr>Laidotuvės</vt:lpstr>
      <vt:lpstr>Beatifikacija </vt:lpstr>
      <vt:lpstr>Skaidrė 23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Jonas Paulius II</dc:title>
  <dc:creator>Darbo vieta Nr. 45</dc:creator>
  <cp:lastModifiedBy>xxx</cp:lastModifiedBy>
  <cp:revision>36</cp:revision>
  <dcterms:created xsi:type="dcterms:W3CDTF">2020-02-24T08:09:42Z</dcterms:created>
  <dcterms:modified xsi:type="dcterms:W3CDTF">2020-02-26T09:38:34Z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